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notesSlides/notesSlide9.xml" ContentType="application/vnd.openxmlformats-officedocument.presentationml.notesSlide+xml"/>
  <Override PartName="/ppt/ink/ink10.xml" ContentType="application/inkml+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ink/ink12.xml" ContentType="application/inkml+xml"/>
  <Override PartName="/ppt/notesSlides/notesSlide12.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7"/>
  </p:notesMasterIdLst>
  <p:sldIdLst>
    <p:sldId id="546" r:id="rId3"/>
    <p:sldId id="627" r:id="rId4"/>
    <p:sldId id="555" r:id="rId5"/>
    <p:sldId id="556" r:id="rId6"/>
    <p:sldId id="640" r:id="rId7"/>
    <p:sldId id="650" r:id="rId8"/>
    <p:sldId id="658" r:id="rId9"/>
    <p:sldId id="659" r:id="rId10"/>
    <p:sldId id="660" r:id="rId11"/>
    <p:sldId id="661" r:id="rId12"/>
    <p:sldId id="662" r:id="rId13"/>
    <p:sldId id="652" r:id="rId14"/>
    <p:sldId id="653" r:id="rId15"/>
    <p:sldId id="654" r:id="rId16"/>
    <p:sldId id="655" r:id="rId17"/>
    <p:sldId id="656" r:id="rId18"/>
    <p:sldId id="651" r:id="rId19"/>
    <p:sldId id="629" r:id="rId20"/>
    <p:sldId id="663" r:id="rId21"/>
    <p:sldId id="639" r:id="rId22"/>
    <p:sldId id="657" r:id="rId23"/>
    <p:sldId id="631" r:id="rId24"/>
    <p:sldId id="632" r:id="rId25"/>
    <p:sldId id="633" r:id="rId26"/>
    <p:sldId id="634" r:id="rId27"/>
    <p:sldId id="635" r:id="rId28"/>
    <p:sldId id="636" r:id="rId29"/>
    <p:sldId id="637" r:id="rId30"/>
    <p:sldId id="597" r:id="rId31"/>
    <p:sldId id="601" r:id="rId32"/>
    <p:sldId id="602" r:id="rId33"/>
    <p:sldId id="603" r:id="rId34"/>
    <p:sldId id="604" r:id="rId35"/>
    <p:sldId id="327" r:id="rId3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91099" autoAdjust="0"/>
  </p:normalViewPr>
  <p:slideViewPr>
    <p:cSldViewPr>
      <p:cViewPr varScale="1">
        <p:scale>
          <a:sx n="63" d="100"/>
          <a:sy n="63" d="100"/>
        </p:scale>
        <p:origin x="1144" y="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1:32.068"/>
    </inkml:context>
    <inkml:brush xml:id="br0">
      <inkml:brushProperty name="width" value="0.05292" units="cm"/>
      <inkml:brushProperty name="height" value="0.05292" units="cm"/>
      <inkml:brushProperty name="color" value="#FF0000"/>
    </inkml:brush>
  </inkml:definitions>
  <inkml:trace contextRef="#ctx0" brushRef="#br0">17440 13943 710 0,'17'3'403'0,"11"1"-169"0,4-2-114 16,34 4 51-16,11-2-8 16,20 2-38-16,9 0-15 15,11 0-29-15,3-3-14 16,-1 4-46-16,-8-1-46 0,-18 2-179 15</inkml:trace>
  <inkml:trace contextRef="#ctx0" brushRef="#br0" timeOffset="1">18841 13818 754 0,'8'13'398'0,"7"5"-194"15,-3 1-114-15,10 12 38 16,4 4-18-16,1 4-17 15,3 1-18-15,0-2-25 16,-1-3-18-16,-6-8-96 16,-1-2-91-16</inkml:trace>
  <inkml:trace contextRef="#ctx0" brushRef="#br0" timeOffset="2">19183 13824 759 0,'-7'0'404'15,"-6"7"-214"-15,1 4-112 16,-11 11 54-16,-7 5-22 0,-11 10-39 16,-3 3-14-16,-6 7-10 15,-1 2 1-15,5-5-17 16,1-5-31-16,10-11-175 15</inkml:trace>
  <inkml:trace contextRef="#ctx0" brushRef="#br0" timeOffset="3">19493 13988 568 0,'8'3'331'0,"7"-3"-133"15,2 1-93-15,23 2 64 16,9-3-16-16,20 3-20 16,15 1-7-16,23-1-21 15,6 2-11-15,5 0-25 16,2 0-12-16,-10 1-20 0,-10 0-8 16,-17-4-25-16,-15 0-29 15,-26-3-149-15</inkml:trace>
  <inkml:trace contextRef="#ctx0" brushRef="#br0" timeOffset="4">20588 13847 579 0,'3'5'358'0,"5"0"-151"15,2 4-109-15,7 3 85 0,8 3-56 16,7 3-31-16,5-1-4 16,3 1-19-16,0 0-9 15,-4-5-16-15,-5-1-11 16,-9-3-15-16,-6-1-2 15,-10-1 4-15,-9 1 3 16,-12 0 2-16,-5 1 0 16,-6 4-2-16,-4 0 1 0,2 2-2 15,2-2 4-15,7-1-97 16</inkml:trace>
  <inkml:trace contextRef="#ctx0" brushRef="#br0" timeOffset="5">17514 13811 612 0,'-7'6'361'16,"-1"0"-170"-16,-7 3-112 16,-8 6 50-16,-10 2-42 0,-2 3-14 15,-7 2-20-15,-3 1-4 16,1-1-1-16,0-1 3 16,10-5 3-16,3-4 3 15,13-2 5-15,10-3 4 16,13-4-3-16,10 0 1 15,14 0-5-15,8 3-3 16,3 4-12-16,4 3-2 16,-4 2-5-16,-3 2-3 0,-8 5-14 15,-6 0-48-15</inkml:trace>
  <inkml:trace contextRef="#ctx0" brushRef="#br0" timeOffset="6">1458 8983 1041 0,'-5'2'396'0,"4"7"-283"16,17-1-21-16,30 1-23 15,16-1-2-15,21-6-11 16,14-5 0-16,12-4-24 16,-7-5-4-16,-6-4-10 15,-18 3 1-15,-24-4-19 16,-6 3-52-16,-21 5-256 16</inkml:trace>
  <inkml:trace contextRef="#ctx0" brushRef="#br0" timeOffset="7">1877 8985 977 0,'0'7'412'15,"5"8"-211"-15,4 8-54 16,-2 4-23-16,8 11-22 15,-2 12-38-15,-3 4-14 16,2 13-21-16,-9-9-8 16,-1-6-9-16,3-2-2 15,-2-16-89-15,4 0-115 16</inkml:trace>
  <inkml:trace contextRef="#ctx0" brushRef="#br0" timeOffset="8">2224 9228 721 0,'0'2'416'0,"-1"6"7"16,0 9-226-16,2 17-100 15,0 8-5-15,0 16-40 16,1 2-13-16,-4 4-5 0,1 4-17 16,1-2-7-16,0-4 0 15,6-5 7-15,0-5-45 16,3-14-146-16,0-8-134 16</inkml:trace>
  <inkml:trace contextRef="#ctx0" brushRef="#br0" timeOffset="9">2217 9553 1089 0,'5'-5'427'0,"10"-1"-300"16,3-1-69-16,7 7-50 15,3-2-8-15,7 1-156 16</inkml:trace>
  <inkml:trace contextRef="#ctx0" brushRef="#br0" timeOffset="10">2504 9380 944 0,'5'0'397'0,"3"2"-208"15,0 7-64-15,-1 9-46 16,-5 5-5-16,-2 2-22 16,-1-2-9-16,-2-2-13 15,2-3-6-15,1-7-7 0,4-6 3 16,3-10 1-16,1-14 0 16,7-5-4-16,-8-6-7 15,7 1-1-15,1 8 3 16,-1 11-3-16,2 4 0 15,0 13-5-15,-3 4-4 16,-4 9 2-16,0 5 2 0,-3 0-65 16,1 4-137-16</inkml:trace>
  <inkml:trace contextRef="#ctx0" brushRef="#br0" timeOffset="11">2836 9290 1240 0,'3'-6'525'0,"-1"-4"-302"16,3 6-81-16,0 12-91 15,0 10-19-15,2 17-16 16,-2 10-2-16,-2 12-1 15,2 2-3-15,-2 5-2 0,2-2-2 16,0 1-1-16,0 0 0 16,1-5 0-16,0-3 0 15,-3-15-61-15,5-6-75 16,1-16-338-16</inkml:trace>
  <inkml:trace contextRef="#ctx0" brushRef="#br0" timeOffset="12">2902 9508 1048 0,'7'-4'491'16,"3"-4"-182"-16,11 4-225 15,5 4-37-15,5-3-41 16,2 2 2-16,2-2-168 15</inkml:trace>
  <inkml:trace contextRef="#ctx0" brushRef="#br0" timeOffset="13">3459 9412 723 0,'-6'9'384'0,"-2"12"-90"0,-6 3-74 15,-9-2-92-15,2-1-40 16,-9-7-42-16,-6-6-18 16,10-8-40-16,1-9-15 15,5-6-22-15,9-10 4 16,-2-5 23-16,5-1 7 16,11-1 17-16,8 7 13 15,4 7 23-15,4 4 13 0,7 14 7 16,-1 7-6-1,6 13-3-15,-1 10-3 0,-3 2-3 16,-2 4-3-16,-6 1-10 16,0-8-8-16,-2 2-22 15,0-6-71-15</inkml:trace>
  <inkml:trace contextRef="#ctx0" brushRef="#br0" timeOffset="14">3570 9337 826 0,'8'-6'436'15,"6"-2"-70"-15,10 1-243 16,7 4-36-16,3 2-46 0,-1 1-16 15,-2 0-12-15,-2-1 0 16,-3-1-131-16,-2-2-198 16</inkml:trace>
  <inkml:trace contextRef="#ctx0" brushRef="#br0" timeOffset="15">3754 9311 706 0,'-1'12'383'0,"0"15"-73"15,1 4-79-15,0 1-99 16,2-1-36-16,6-8-55 16,4-1-16-16,6-7-71 15,5-3-134-15</inkml:trace>
  <inkml:trace contextRef="#ctx0" brushRef="#br0" timeOffset="16">4111 9351 1047 0,'-13'-9'517'16,"-8"-3"-210"-16,1 4-165 16,2 1-53-16,3 7-78 0,1 6-7 15,2 12-24-15,2 3-7 16,9 11 0-16,-1 0 3 15,10-6 6-15,8 1 4 16,5-11 6-16,5-2 5 16,5-10 7-16,2-4 5 15,-3-9 32-15,-4-6 17 16,-13-8 25-16,-8-5 3 16,-11-2-26-16,-7-1-39 0,-10 6-348 15</inkml:trace>
  <inkml:trace contextRef="#ctx0" brushRef="#br0" timeOffset="17">4369 9350 904 0,'4'4'366'16,"5"11"-217"-16,2 5-43 16,-3 8-20-16,-2 2-2 15,-5-3-21-15,-1 2-8 16,0-9-13-16,-1-5-3 0,-1-16 8 16,1-9-3-16,-2-13-6 15,-1-7-12-15,6-7-21 16,2 0-5-16,11 3-8 15,2 3 0-15,8 9 7 16,-3 1 0-16,2 14 1 16,-1 8-3-16,-2 13-2 15,2 8 1-15,-11 8 5 16,-4 4 5-16,-5 1 1 16,-3 1 0-16,2-4-18 15,3-2-70-15</inkml:trace>
  <inkml:trace contextRef="#ctx0" brushRef="#br0" timeOffset="18">4884 9405 923 0,'-10'-11'461'0,"-11"-7"-153"15,-3 1-129-15,-2 0-34 16,0 6-56-16,1 6-26 16,7 7-36-16,1 9-13 15,5 11-13-15,6 5 0 16,8 3-2-16,-1 3 0 16,17-7-1-16,6-3-1 0,10-8-12 15,7-5-55 1,-6-8-359-16</inkml:trace>
  <inkml:trace contextRef="#ctx0" brushRef="#br0" timeOffset="19">5031 9316 1540 0,'0'0'609'0,"0"7"-423"15,0 6-81-15,0 12-81 16,4 9-12-16,-4-1-5 15,5-2-1-15,-2-3-15 16,4-4-80-16</inkml:trace>
  <inkml:trace contextRef="#ctx0" brushRef="#br0" timeOffset="20">5443 9448 669 0,'-2'-8'417'0,"-2"-12"-1"15,1-1-146-15,0-2-100 16,-2 0-31-16,-7 4-46 16,1 4-17-16,-11 9-32 15,0 5-17-15,-2 11-23 16,-1 7-10-16,7 10-12 15,4 4 1-15,11 2 4 16,5 0 3-16,14-4 8 16,4-6 0-16,7-7 2 15,1-5 0-15,0-10 5 16,-1-3 4-16,-7-7 4 16,0-7 2-16,-10-5 2 15,-4 3-2-15,0 1-1 16,-5 6-4-16,1 10-14 15,-2 3-8-15,-2 11-9 16,-4-1 0-16,5 5 9 16,4-2 3-16,10-3 6 15,5 2 1-15,5-8 3 0,0-5 3 16,-1-2 26-16,3-7 3 16,-6-4 5-16,2 1 0 15,-4-9-31-15,-4 4-44 16,-4-7-230-16</inkml:trace>
  <inkml:trace contextRef="#ctx0" brushRef="#br0" timeOffset="21">5630 9208 896 0,'-3'-7'532'0,"-2"-10"-72"16,0 3-128-16,2 7-172 16,1 2-83-16,4 8-74 15,3 5-64-15</inkml:trace>
  <inkml:trace contextRef="#ctx0" brushRef="#br0" timeOffset="22">5820 9275 971 0,'2'-2'479'0,"8"-1"-180"0,-2 8-73 16,-4 19-113-16,3 13-26 16,-1 22-29-16,2 6-10 15,0 6-25-15,-3-3-4 16,-3-1-7-16,-1-3-1 16,-3-3-3-16,2-3 1 15,0-13-2-15,6-7 18 16,2-15-165-16,2-10-168 15</inkml:trace>
  <inkml:trace contextRef="#ctx0" brushRef="#br0" timeOffset="23">5957 9640 1410 0,'-1'-4'602'0,"1"-6"-359"16,5 0-105-16,11 5-112 15,9 3-26-15,12 0-6 16,6 3-24-16,2-1-180 16</inkml:trace>
  <inkml:trace contextRef="#ctx0" brushRef="#br0" timeOffset="24">6453 9306 1101 0,'-16'-4'491'0,"-13"-1"-208"16,0 7-188-16,6 5-50 15,5 6-38-15,5 2-11 16,12 7-14-16,4 2 0 16,11-1 10-16,0-1 6 15,9-5 4-15,0-4 3 16,-3-6 3-16,-3-7 3 15,-7-7 4-15,-2 2-1 0,-9-3-6 16,-5 3-5-16,-10 3-8 16,-7 3 6-16,0 11 18 15,1-1 5-15,6 5 4 16,9 3-10-16,8-3-14 16,9-1-4-16,10 2 0 15,2-7 0-15,13-4-102 16,4 3-231-16</inkml:trace>
  <inkml:trace contextRef="#ctx0" brushRef="#br0" timeOffset="25">6984 9308 853 0,'5'-3'453'0,"3"-4"-58"15,16 2-263-15,7 2-31 0,12 1-31 16,3 0-18-16,4 2-22 15,1 0-7-15,-5 4-9 16,-6-2-2-16,-10 0-112 16,-8 1-100-16</inkml:trace>
  <inkml:trace contextRef="#ctx0" brushRef="#br0" timeOffset="26">7288 9304 697 0,'-7'5'397'0,"-3"14"-78"15,-2 0-83-15,8 13-131 16,5 4-35-16,5 3-40 16,6-3-11-16,2-4-1 15,-3-5-9-15,3-8-242 16</inkml:trace>
  <inkml:trace contextRef="#ctx0" brushRef="#br0" timeOffset="27">7486 9422 1193 0,'2'10'508'0,"2"7"-290"0,-1 4-36 15,-3 2-66-15,0-3-30 16,-2-2-34-16,-2-4-21 16,7-9-22-16,0-3-5 15,10-7-21-15,1-7-12 16,5-7-6-16,5-2 3 0,3-3 11 15,4 4 7-15,3 6 3 16,-2 6 0-16,-5 12 5 16,-7 8 8-16,-8 12 18 15,-8 3 5-15,-4 8 2 16,-1-3-5-16,-1-4-52 16</inkml:trace>
  <inkml:trace contextRef="#ctx0" brushRef="#br0" timeOffset="28">8377 9464 593 0,'2'6'266'0,"3"5"-89"16,4 1-57-16,13 2 12 15,5-3-11-15,13-2-28 16,1-2-14-16,-2-15-20 16,-5-7-8-16,-6-6-6 15,-5-4 0-15,-15-4-5 16,-9-1-3-16,-22-3-13 15,-8 2-10-15,-11 13-16 16,-2 10-6-16,5 21-5 16,3 10-4-16,12 21-6 15,8 4-2-15,14 12-3 16,2 1 7-16,10-5 15 0,3 2 6 16,-1-7 10-16,8-4 4 15,-4-11 5-15,3-7 8 16,-1-17-119-16</inkml:trace>
  <inkml:trace contextRef="#ctx0" brushRef="#br0" timeOffset="29">8997 9380 819 0,'0'3'409'0,"-5"8"-105"15,-4 7-76-15,-6 5-75 16,-3 4-28-16,-7 0-52 16,3-3-18-16,-2-5-15 15,2-8-1-15,6-11-8 16,-6-5-3-16,11-10-14 16,0-4-12-16,11 2-20 15,5 0-6-15,6 2-4 16,4 4-2-16,1 3-1 15,5 8 1-15,-1 13 7 16,6 10 8-16,-2 7 11 16,-3-1 4-16,1 4 8 15,-7-9 2-15,-3 1-181 0</inkml:trace>
  <inkml:trace contextRef="#ctx0" brushRef="#br0" timeOffset="30">8937 9213 1317 0,'-2'-8'557'0,"-4"-12"-303"15,3 13-174-15,3 4-61 0,1 4-87 16,7 6-128-16</inkml:trace>
  <inkml:trace contextRef="#ctx0" brushRef="#br0" timeOffset="31">9237 9049 1053 0,'-3'0'518'16,"-4"6"-92"-16,3 13-354 16,4 8-39-16,6 22-18 15,0 8-2-15,4 22-5 16,-2 8 0-16,-5-3 0 15,0 0-24-15,2-22-54 16,-1-9-50-16,-1-13-144 0,-2-12-62 16</inkml:trace>
  <inkml:trace contextRef="#ctx0" brushRef="#br0" timeOffset="32">9246 9135 810 0,'3'-12'352'16,"6"-11"-158"-16,1 0-52 0,8 3-21 16,1 1-15-16,5 6-43 15,2 6-19-15,-7 4-40 16,6 10-7-16,-9 9-6 16,-5 2 4-16,-9 7 9 15,-11-2 2-15,-3 1 1 16,-3 2 0-16,10-4-4 15,0-3-1-15,8-5-3 16,5-4-1-16,4-1-2 16,9 0-1-16,0 2 2 15,-1 2 0-15,-12 3 3 16,-7-1 2-16,-14 2 3 16,-7 4-1-16,-6 2 1 15,-2 5-1-15,4-5-19 16,4-2-61-16</inkml:trace>
  <inkml:trace contextRef="#ctx0" brushRef="#br0" timeOffset="33">9780 9449 710 0,'-6'-13'409'0,"-7"-13"-86"0,-12-2-99 16,0 4-52-16,-7 7-77 15,-1 6-36-15,10 15-45 16,1 7-15-16,9 11-16 16,3 8-3-16,10 5 3 15,11-1 6-15,15-5 9 16,4-5 3-16,9-10 8 15,-1-7 4-15,-5-10 9 16,-6-9 4-16,-9-6 10 16,-6-8 3-16,-8-6 11 15,-6-7 18-15,-13-14 18 16,-6-3 3-16,-5 0-17 16,3 2-24-16,12 8-40 15,6 9-16-15,12 10-21 16,9 4 8-16,10 13-100 15,1 4-58-15,7 12-383 0</inkml:trace>
  <inkml:trace contextRef="#ctx0" brushRef="#br0" timeOffset="34">10044 9354 794 0,'-4'-4'434'0,"-7"-5"-85"15,-6-1-92-15,-3 7-121 16,1 4-53-16,1 13-77 16,1 5-15-16,7 11-10 15,3 4-2-15,10 0 9 16,9-1 5-16,13-7 5 15,6-3 5-15,8-10 8 16,3-6 17-16,-3-8 37 16,-4-6 18-16,-13-10 35 15,-7-1-4-15,-18-8-26 16,-6-4-17-16,-12-4-40 16,-5-4-55-16,0 5 110 15</inkml:trace>
  <inkml:trace contextRef="#ctx0" brushRef="#br0" timeOffset="35">10950 9362 869 0,'-18'-2'424'0,"-10"1"-149"0,-3 7-155 16,3 4-46-16,10 15-63 15,2 5-19-15,11 9-10 16,5 2 1-16,14-8 11 16,10-5 2-16,13-13 4 15,6-7 0-15,-5-7 6 16,-4-3 5-16,-13-6 15 16,-9-2 6-16,-16 2 20 15,-14 2 0-15,-19 6-9 16,-7 0-7-16,3 1-26 15,1 0 13-15,22 3-160 16,12 0-204-16</inkml:trace>
  <inkml:trace contextRef="#ctx0" brushRef="#br0" timeOffset="36">11304 9395 911 0,'-14'-12'421'15,"-9"-12"-183"-15,-2 7-73 16,8 7-107-16,3 4-24 0,6 10-43 16,4 7-13-16,8 8-3 15,3 5 4-15,8 2 14 16,4 0 5-16,3-6 5 15,6-1 3-15,-10-8 4 16,-2-4 1-16,-8-2 5 16,-8-2 0-16,-4-2 0 15,-9 1 0-15,-9-5-4 16,-2-2-2-16,-5 1-6 16,-1 0-4-16,6 8-13 15,3 5-4-15,14 7 2 16,5 1 10-16,11-2 17 15,5 1 13-15,13-2 9 16,4 0 0-16,0-2-4 16,5-3-5-16,-2-6 2 15,4-2 13-15</inkml:trace>
  <inkml:trace contextRef="#ctx0" brushRef="#br0" timeOffset="37">12188 9341 723 0,'-3'-11'360'0,"-12"-10"-109"16,-7 3-31-16,-12 6-81 16,-7 6-36-16,2 16-69 15,1 9-28-15,10 18-23 16,8 7-3-16,10 6 1 15,10-4 5-15,12-6 8 16,6-5 2-16,12-11 4 16,3-6 1-16,9-11 5 15,-3-1 3-15,-8-12 4 16,1 1 1-16,-14-9 4 16,-3-2-10-16,-5-3-5 15,-10-3-3-15,-3 6-13 16,-7 5 0-16,-5 12-1 15,1 7 1-15,-5 15-1 16,7 5 6-16,1 12 0 0,2 6-1 16,4 8 5-16,4 3 3 15,2-4 6-15,5-4 4 16,6-9-15-16,-1-10-52 16,2-17-291-16</inkml:trace>
  <inkml:trace contextRef="#ctx0" brushRef="#br0" timeOffset="38">12434 9500 550 0,'-5'-12'321'0,"-6"-9"-28"16,-1 4-94-16,-1 3-97 15,-4 10-24-15,1 4-44 16,0 4-16-16,0 11-17 16,3 4-3-16,5 6-6 15,6 2 0-15,10-1 4 16,5-4 4-16,12-5 17 16,6-4 6-16,-1-8 9 15,2-5 4-15,-7-6 4 16,-7-6 5-16,-9 0 5 15,-9-3-3-15,-12-7-14 0,-8 1-6 16,-4 1-98-16,3 3-134 16</inkml:trace>
  <inkml:trace contextRef="#ctx0" brushRef="#br0" timeOffset="39">12637 9581 428 0,'8'5'292'15,"4"2"-15"-15,5 1-98 16,2 0-43-16,-2-8-35 16,3 0-2-16,1-7-32 15,-6-3-9-15,7-3-23 16,-7-3-10-16,-7-6 0 15,0-3 0-15,-14-6 0 16,-5-3-2-16,-7 0-11 16,-7 5-10-16,1 14-8 15,0 8-2-15,-1 15-5 16,2 4-1-16,4 11-9 16,3 7-5-16,5 9 2 15,9 3 6-15,12 8 19 16,5 1 11-16,5 2 11 15,-2-1 0-15,-6-3-3 0,1-4-3 16,-8-9 5-16,0-5 10 16,1-14-145-16,0-7-171 15</inkml:trace>
  <inkml:trace contextRef="#ctx0" brushRef="#br0" timeOffset="40">12947 9407 748 0,'-3'0'339'0,"4"-1"-151"15,5 4-74-15,-6-3-61 16,24 2-6-16,43 7-10 15,-29-3-10-15,0-3-10 16,-7 2 1-16,-10-5 4 16,-9-1 5-16,-12-3 8 15,-3 1-5-15,-10 2-12 16,-3 0-8-16,-4 3-13 16,-4 7-3-16,2 7-1 15,0 4-2-15,5 4 2 16,7-1 5-16,6 5 7 15,5-4 8-15,10 0 6 0,4-3-1 16,3-6 2-16,6-1 0 16,2-10 5-16,0-4 2 15,-2-4 0-15,-2-8-1 16,3-3-4-16,-5 0-3 16,-1-10-1-16,-3 1-1 15,-7-2 0-15,-4 1-1 16,-3 11-6-16,-1 3-5 15,-2 8-18-15,0 4-5 0,2 11-4 16,1 3 0-16,3 3 13 16,0 7 4-16,-1-3 5 15,2-1 2-15,-3 4 0 16,2-5-47-16,-3-2-158 16</inkml:trace>
  <inkml:trace contextRef="#ctx0" brushRef="#br0" timeOffset="41">13299 9229 1109 0,'-3'-12'524'16,"-1"-9"-197"-16,-4 9-217 0,7 7-61 16,1 6-68-16,4 4-81 15</inkml:trace>
  <inkml:trace contextRef="#ctx0" brushRef="#br0" timeOffset="42">13698 9475 546 0,'-3'12'310'0,"-3"8"-57"0,-5 5-121 15,-2-1-38-15,-3-2-48 16,-8 0-13-16,-1-5-12 16,-3-5 2-16,-3-10-13 15,4-4-9-15,2-13-9 16,1-3-5-16,6-2 11 16,6-1 10-16,9-2 4 15,6 1 1-15,14 4 35 16,6 3 15-16,10 10 25 15,0 7 4-15,-1 16-21 16,-1 3-15-16,-5 11-8 16,-1-1-5-16,-5-4-10 15,-2 1-4-15,-2-4-117 16</inkml:trace>
  <inkml:trace contextRef="#ctx0" brushRef="#br0" timeOffset="43">14548 9586 466 0,'3'-2'312'0,"1"-2"-1"15,0 0-79-15,-4 3-78 0,0-1-24 16,-1-2-23-16,-7-13-8 16,-31-37-17-16,12 35-18 15,-7 2-25-15,-3 3-15 16,3 14-31-16,-2 1-5 15,7 15-11-15,6 2 1 16,11 7-1-16,7 4 2 16,10-4 12-16,7-1 3 15,10-7 12-15,4-4 6 0,6-9 8 16,1-4 3 0,1-11 4-16,-3-6 1 0,-1-7-1 15,-4-6-2-15,-4-13-4 16,-2-3-3-16,-11-16-5 15,-8-5 0-15,-1-2-4 16,-4 4-1-16,-1 17-3 16,3 8-1-16,-4 15-2 15,0 8-1-15,-1 8-4 16,4 3-14-16,2 9-7 16,1 6 1-16,1 13 5 15,2 6 14-15,1 14 9 16,0 6 4-16,-1 12 2 15,0 10 0-15,2 5 0 16,-1-3-1-16,3-12-1 16,-2-13 1-16,3-13-62 0,1-4-86 15</inkml:trace>
  <inkml:trace contextRef="#ctx0" brushRef="#br0" timeOffset="44">14918 9562 780 0,'5'-2'359'0,"5"-4"-149"16,2 1-38-16,-4-2-51 16,-1-1-20-16,-4 2-17 15,0-5-5-15,-8-1-11 16,-3-3-2-16,-10-5-18 16,-4-1-9-16,-8 2-20 15,-1 6-12-15,1 10-23 16,0 7-11-16,2 10-8 15,6 9 1-15,8 5 3 16,8 4 6-16,17 1 9 0,2-4 8 16,13-6 8-16,2-3 4 15,7-8 4-15,5-5 0 16,-2-8 0-16,-3-6-2 16,-3-7-1-16,-7 0-1 15,-9-3 4-15,-3 1 4 16,-12 7 12-16,-2-2 5 15,-6 10 2-15,-2 4-1 16,-4 9-9-16,0 7-5 16,1 9-8-16,-1 9-2 15,6 9-4-15,0 3-1 0,4 7 6 16,1-3 9-16,2-8 21 16,4-5 11-16,0-17 10 15,-1-6-2-15,-1-11 1 16,0-7-7-16,0-8 162 15</inkml:trace>
  <inkml:trace contextRef="#ctx0" brushRef="#br0" timeOffset="45">1670 10349 983 0,'3'5'390'0,"3"5"-216"0,9 27-123 15,2 12-21-15,0 21 6 16,2 11-4-16,-5 7-14 16,-4 5-1-16,1-5-1 15,-7-7 1-15,1-20 3 16,-2-11-1-16,3-20-69 15,0-5-99-15</inkml:trace>
  <inkml:trace contextRef="#ctx0" brushRef="#br0" timeOffset="46">1763 10700 941 0,'0'-7'435'0,"2"-1"-186"16,12 1-175-16,4 1-35 16,15 6-46-16,12 4-4 15,10 5 28-15,4 0-54 16</inkml:trace>
  <inkml:trace contextRef="#ctx0" brushRef="#br0" timeOffset="47">2120 10593 722 0,'-1'0'381'15,"1"2"-71"-15,0 9-171 16,1 8-51-16,3 5-20 16,-4-1-12-16,3 1-21 15,-3-5-7-15,3-8-6 16,1-4 0-16,3-13-3 15,6-5-1-15,-2-13-5 16,2-2-3-16,0 2-4 16,-2 0-6-16,3 7 22 15,2 2 3-15,2 7 2 16,-2 8 8-16,-2 9-19 16,-3 8 0-16,-1 8 0 0,-1 5-2 15,-1 7-4-15,-1-3 27 16,-2-1-144-16,0-1-221 15</inkml:trace>
  <inkml:trace contextRef="#ctx0" brushRef="#br0" timeOffset="48">2274 10236 1285 0,'-4'-5'506'16,"-4"-8"-323"-16,5 11-158 16,3 2-31-16,8 10-95 15,3 4-276-15</inkml:trace>
  <inkml:trace contextRef="#ctx0" brushRef="#br0" timeOffset="49">2499 10564 1157 0,'1'0'445'0,"5"5"-314"16,-1 5-71-16,7 9-37 0,-2 7-6 15,-1 3-4-15,-1-2 2 16,-3-5 3-16,2-6 1 15,-6-8-1-15,3-5 0 16,-1-9-7-16,1-5-3 16,8-7-4-16,-3-6-3 15,5-2 0-15,2 0 0 16,-4 5-1-16,1 5 1 16,-5 3 0-16,-5 5 5 0,-3 5 3 15,-1 3-1-15,-5 3 0 16,5-3-4-16,0 0-4 15,0 1-2-15,-7 17-4 16,-7 28-1-16,19-24-1 16,6 0 4-16,3-3 12 15,4 2-45-15,10-1-154 16,3-4-209-16</inkml:trace>
  <inkml:trace contextRef="#ctx0" brushRef="#br0" timeOffset="50">3023 10738 555 0,'1'-7'353'16,"4"-5"-14"-16,-3 2-167 15,-2-3-42-15,3-1-68 0,-5 1-30 16,-6-6-14-16,3 2 9 16,-13 2 17-16,4 1 2 15,-3 8-5-15,-2 6-17 16,0 10-33-16,1 7-8 15,5 7-3-15,3 3 4 16,10-1 8-16,1-2 4 16,10-6 3-16,5-3-2 0,5-9 2 15,-1-2-1-15,0-9 2 16,0-7-1-16,-5-7-8 16,1-2-5-16,-7-4-13 15,2 1 0-15,-8-1 10 16,0-1 4-16,1 10 11 15,-4 6-4-15,6 11-8 16,-5 6 2-16,-3 8-1 16,-2 4 6-16,2 7 5 15,4 1 0-15,10 3 2 16,4-2 1-16,7-8 2 16,-2-8 0-16,5-9 2 15,2-7 2-15,0-12 37 16,-1-5 14-16,-5-8 9 15,-6 3 1-15,-11 1-52 16,-7 7-66-16</inkml:trace>
  <inkml:trace contextRef="#ctx0" brushRef="#br0" timeOffset="51">3396 10563 692 0,'2'0'381'16,"6"-2"-52"-16,7 14-200 15,1 6-36-15,12 9-28 16,-3 4-8-16,-6 0-16 15,-3 1-1-15,-16-4 26 16,-1-3 9-16,-11-5 10 16,-2-4-1-16,-7-9-33 15,-5-7-9-15,-2-9-130 16</inkml:trace>
  <inkml:trace contextRef="#ctx0" brushRef="#br0" timeOffset="52">4628 10708 715 0,'3'-6'388'16,"3"-4"-100"-16,-1-3-128 16,-2 0-32-16,-4 1-45 15,-5-3-7-15,-8-1-4 16,-7-4-7-16,-6 1-21 16,-2 6-13-16,0 6-26 15,4 7-10-15,-1 7-12 16,2 5-7-16,4 7-8 15,6 5-3-15,13 8 3 16,2 1 5-16,15-2 12 0,-1-4 9 16,10-8 13-16,0-9 5 15,2-11 9-15,2-9 5 16,-2-12 0-16,0-6 0 16,-4-8-5-16,-1-3-4 15,-7-12 0-15,-3-6-4 16,-9-24 0-16,1-5-1 15,-4 1-5-15,0 12 0 16,-4 30 17-16,-3 12 13 0,-3 18 6 16,0 7-4-16,-1 8-25 15,3 7-14-15,6 10-8 16,3 7 0-16,7 15 4 16,2 10 0-16,4 16 4 15,-3 5 6-15,-4 2 4 16,-2-6 1-16,0-14 0 15,0-6-2-15,0-11-24 16,2-6-48-16,4-10-202 16</inkml:trace>
  <inkml:trace contextRef="#ctx0" brushRef="#br0" timeOffset="53">4808 10576 594 0,'-3'-1'370'0,"-1"-1"-23"0,-1 2-110 16,4 0-110-16,0 0-36 15,-1 7-39-15,-1 12-15 16,15 33-17-16,9-29-5 16,4-5-2-16,2-4 4 15,0-9 6-15,-3-5 6 16,-4-10 7-16,0-9-1 15,-12-2-4-15,1-5-5 16,-2 2-7-16,-3-1-3 0,2 0-5 16,-5 6-2-1,-1 3-10-15,-2 6-18 0,2 15-11 16,0 5-3-16,1 11 2 16,3 9 14-16,-2 7 8 15,0 6 3-15,3 12 2 16,-4 4 2-16,0 8 1 15,0 0 0-15,-8-9 19 16,-1-2 13-16,-3-16 24 16,-8-3 9-16,-3-11-6 15,-3-6-3-15,-10-8-15 16,7-10-3-16,0-11-9 16,1-5-11-16,13-10-28 15,2-3-31-15,12 4-84 16,1-3-60-16</inkml:trace>
  <inkml:trace contextRef="#ctx0" brushRef="#br0" timeOffset="54">5363 10724 1701 0,'0'0'672'0,"-3"1"-465"15,0-1-82-15</inkml:trace>
  <inkml:trace contextRef="#ctx0" brushRef="#br0" timeOffset="55">6172 10121 568 0,'1'-3'300'15,"1"3"-56"-15,-1 12-73 16,-8 30-43-16,-8 13-19 0,-11 27-43 16,-6 6-11-16,0-3-38 15,7-8-3-15,7-19-2 16,4-11 1-16,6-22-1 15,3-7 4 1,5-19 2-16,2-13-2 0,9-20-2 16,0-8-1-16,3-24-2 15,-1-6-2-15,1-4-3 16,5 4-4-16,2 16-3 16,1 10 0-16,-6 21 9 15,-6 9-3-15,-4 17-3 16,0 10-1-16,1 16-8 15,0 11 2-15,8 14 2 16,2 7-1-16,7 8 1 16,9-1 2-16,0-5 1 15,-2-7 4-15,3-10 3 0,-4-9 20 16,-3-16-137 0,5-4-148-16</inkml:trace>
  <inkml:trace contextRef="#ctx0" brushRef="#br0" timeOffset="56">6742 10526 752 0,'-20'-6'449'0,"-10"-6"-25"0,-10-1-229 16,2 1-50-16,6 9-77 16,1 6-33-16,12 12-45 15,3 5-2-15,11 4-8 16,5-2-2-16,9-3 10 15,10 2 7-15,10-7 14 16,2-5 6-16,-5-4 4 16,-1-3 1-16,-5-4-4 15,-4 1 4-15,3-3-175 16</inkml:trace>
  <inkml:trace contextRef="#ctx0" brushRef="#br0" timeOffset="57">6791 10217 1085 0,'-9'-7'519'0,"-13"-8"-206"0,7 7-146 15,4 7-133-15,3 3-34 16,8 12-136-16,2 1-167 16</inkml:trace>
  <inkml:trace contextRef="#ctx0" brushRef="#br0" timeOffset="58">6854 10417 508 0,'13'25'359'0,"4"16"1"0,4 11-193 16,-4 7-48-16,-4 10-55 15,0 8 3-15,-10 11-8 16,-4-4-3-16,-12-11-18 16,-3-10-7-16,-9-19-8 15,-4-11 1-15,2-18-24 16,2-11-10-16,11-27-11 15,6-13-2-15,10-23 21 16,6-8 21-16,10-3 25 16,4 1 0-16,5 10 2 15,2 5-16-15,7 10-20 16,1 2-3-16,5 7-29 16,3 1-59-16,-9 3-191 15,-6 7-232-15</inkml:trace>
  <inkml:trace contextRef="#ctx0" brushRef="#br0" timeOffset="59">7149 10473 641 0,'1'-3'356'0,"4"1"-96"16,0 3-103-16,-5-1-28 16,0 0-46-16,0 11-11 15,0 12-10-15,0 31-14 16,2-27-24-16,6-5-7 15,6-3-4-15,2-9 0 0,7-9 5 16,1-3 4-16,-4-7 4 16,-1-5 2-16,-9-2-2 15,-6-4-3-15,-4 11-6 32,0 4 0-17,0 3-5-15,0 0 1 0,0 1-35 0,0 0-5 0,0 1-6 16,0 0-1-16,3 16 31 15,38 30 0-15,-20-35 3 16,4-5 0-16,2-4 23 16,3-6 18-16,-6-10 51 15,-6-3 22-15,-4-8-8 16,-6 5-15-16,-8-6-35 16,0 1-64-16,0 4-176 15</inkml:trace>
  <inkml:trace contextRef="#ctx0" brushRef="#br0" timeOffset="60">8091 10392 562 0,'6'-2'308'0,"16"-2"-37"15,8 4-153-15,10-2-68 16,6 2-18-16,-8-1-17 16,-7 0 0-16,-10-2 2 15,-8 2 0-15,-10 0 29 16,-2 1 4-16,-10 1 11 16,-8 3 5-16,-7 2-25 15,-5 5-8-15,0 4-19 16,4 3-10-16,9 7-4 0,4-1 0 15,12 2 2-15,4 1 5 16,8-4 3-16,7-4 7 16,4-4 9-16,2-3 1 15,2-9-1-15,0 0-3 16,-3-3-3-16,-3-7 2 16,-2 1-84-16,-5 0-67 15</inkml:trace>
  <inkml:trace contextRef="#ctx0" brushRef="#br0" timeOffset="61">8492 10475 488 0,'-3'0'238'0,"-4"-6"-95"16,4 4-67-16,3 1-74 15,0-3-9-15,0 4 23 16,0 0 33-16,0 0 64 16,1 4 33-16,6 19 28 15,5 30-8-15,-12-31-39 16,0 0-27-16,0-10-49 16,0-2-19-16,5-9-2 15,1-6 0-15,4-5-2 16,2-6 0-16,0-6-14 0,4 0-4 15,3-4-4-15,2 6 1 16,3 5-2-16,2 4 0 16,0 12-6-16,-2 8-4 15,-6 11-1-15,-4 6 2 16,-7 5 7-16,-5-1 4 16,-3-4-58-16,2 3-154 15</inkml:trace>
  <inkml:trace contextRef="#ctx0" brushRef="#br0" timeOffset="62">8896 10462 921 0,'-4'-2'490'16,"0"-4"-120"-16,5 6-241 15,-1 0-53-15,0 0-64 16,20 8-4-16,35 46-2 15,-29-22 0-15,-11-9 4 16,-5 0 24-16,-14-5 20 16,-7-3 5-16,-10 0 9 15,-3-8-41-15,-3-7-200 16</inkml:trace>
  <inkml:trace contextRef="#ctx0" brushRef="#br0" timeOffset="63">9834 10548 819 0,'-8'-13'476'16,"-2"-8"-79"-16,-10 4-171 15,0 1-53-15,-7 9-97 16,0 3-40-16,4 14-54 16,3 6-11-16,7 10-3 15,4 3 7-15,9 2 9 16,6 3 5-16,17-7 4 16,5-4 4-16,9-13 6 0,-1-9 5 15,-11-11 20 1,-3-6 9-16,-11-4 7 0,-8-6-1 15,-7 1-34-15,-3 1-59 16</inkml:trace>
  <inkml:trace contextRef="#ctx0" brushRef="#br0" timeOffset="64">9943 10397 1075 0,'4'-10'384'0,"6"-5"-315"16,-2 7-30-16,3 15-1 16,-1 14 10-16,1 20 29 15,-3 9 12-15,-3 13 1 16,-4 4-6-16,-2 5-36 15,-1 0-9-15,-1-6-14 16,-2-2-3-16,0-16 15 16,-2-7-51-16,-1-16-170 15,2-8-243-15</inkml:trace>
  <inkml:trace contextRef="#ctx0" brushRef="#br0" timeOffset="65">10048 10638 877 0,'0'-5'430'16,"4"-1"-150"-16,4 0-156 15,15 3-103-15,7 3-20 0,8 0-23 16,2 2-85-16</inkml:trace>
  <inkml:trace contextRef="#ctx0" brushRef="#br0" timeOffset="66">10478 10589 844 0,'0'-10'442'16,"-3"-5"-147"-16,-5-4-129 15,-2-1-42-15,-9 1-41 16,0 3 1-16,-7 6-36 16,2 6-17-16,3 9-31 15,3 4-9-15,2 11-13 16,4 1-1-16,5 6 3 15,7-3 4-15,10-2 8 16,1-2 3-16,8-8 8 16,0-2 3-16,4-8 7 15,2-2-33-15,1-5-179 0</inkml:trace>
  <inkml:trace contextRef="#ctx0" brushRef="#br0" timeOffset="67">10638 10498 1044 0,'2'-1'538'16,"-1"-4"-174"-16,2 8-118 16,-3-3-137-16,0 0-45 0,3 20-31 15,10 38-14 1,-5-26-10-16,-1-3-10 0,3-2-153 16,-3-8-376-16</inkml:trace>
  <inkml:trace contextRef="#ctx0" brushRef="#br0" timeOffset="68">10950 10537 811 0,'-2'-8'420'15,"-5"-7"-129"-15,-6 2-87 16,-2 1-38-16,-3 6-74 16,-1 5-35-16,3 11-62 0,1 6-11 15,4 7-4-15,2 2 2 16,10-3 8-16,8 1 2 16,8-10 6-16,6 0 4 15,6-11 32-15,-2-2 17 16,-4-8 21-16,-3 0 7 15,-9-1-9-15,-5-5-13 16,-11 5-45-16,-7-4-70 0</inkml:trace>
  <inkml:trace contextRef="#ctx0" brushRef="#br0" timeOffset="69">10956 10212 1056 0,'-2'-10'534'16,"-1"-5"-216"-16,0 2-123 16,1 13-167-16,2 5-47 15,2 10-31-15,5 9-82 16</inkml:trace>
  <inkml:trace contextRef="#ctx0" brushRef="#br0" timeOffset="70">11134 10470 1012 0,'-2'-11'485'0,"1"-8"-201"15,2 12-139-15,6 20-109 16,3 14-21-16,1 20-2 16,-4 7 2-16,-1 18-6 15,-6 3-2-15,-8 8 1 16,2 0 2-16,2-12 4 16,2-12-17-16,3-23-58 15,4-11-49-15,2-15-352 16</inkml:trace>
  <inkml:trace contextRef="#ctx0" brushRef="#br0" timeOffset="71">11235 10673 761 0,'6'-10'453'0,"2"-9"-29"16,15 2-289-16,3 1-59 15,11 7-64-15,1 2-12 0,2 7-126 16,-5 6-169-16</inkml:trace>
  <inkml:trace contextRef="#ctx0" brushRef="#br0" timeOffset="72">11666 10564 828 0,'-6'-8'436'0,"-7"-13"-113"15,-8 4-73-15,-6 5-107 16,0 3-51-16,1 11-71 16,2 5-21-16,3 7-21 15,4 7-4-15,8 5 3 16,9 2 1-16,9-4 7 16,10-2 3-16,13-8 8 15,5-4 6-15,3-10 13 16,-3-4 29-16,-8-8 26 0,-12-10 11 15,-8 0 3 1,-6-4-24-16,-8-4-30 0,-5 2-29 16,-8 3-169-16</inkml:trace>
  <inkml:trace contextRef="#ctx0" brushRef="#br0" timeOffset="73">11855 10650 842 0,'4'0'387'0,"6"4"-151"15,4 0-64-15,9-3-61 16,1 3-18-16,3-5-27 16,-2-3-2-16,-3-4-6 15,-1-4-2-15,0 1-12 16,-3 1-8-16,-7-4-3 15,-6-2-1-15,-11-7-4 16,-6-5-3-16,-14-4-12 16,1 2-9-16,-2 10-21 15,4 10-15-15,5 16-14 16,1 9 3-16,3 12 7 16,2 8 8-16,5 10 9 15,4 4 2-15,2 8 8 0,1 2 2 16,-1 3 4-16,-1-2 3 15,1-2 4-15,0-8 3 16,2-13 5-16,6-7-6 16,6-20-121-16</inkml:trace>
  <inkml:trace contextRef="#ctx0" brushRef="#br0" timeOffset="74">12450 10512 658 0,'-8'-6'421'0,"-13"-3"-14"16,-4 0-145-16,-7 4-148 15,1 6-48-15,5 10-57 16,4 7-12-16,6 5-10 16,5 0-2-16,6-2 0 15,5-3 3-15,12-5 7 16,3 1 6-16,6-5 11 16,4-3 4-16,1-6 3 0,0-4 1 15,-5-1 3-15,-2-2 0 16,-10 0-7-16,-2 4-13 15,-7 7-5-15,-1 5-4 16,-4 12-1-16,-1 3 7 16,-2 14-4-16,-1 7-1 15,1 13 1-15,-1 6 3 16,2-4 2-16,1-6 3 16,0-13 3-16,1-12 1 15,2-7 2-15,1-7-6 0,4-9-167 16,4-4-340-16</inkml:trace>
  <inkml:trace contextRef="#ctx0" brushRef="#br0" timeOffset="75">12657 10537 1132 0,'4'-2'497'15,"5"2"-242"-15,-1 8-157 16,-4 5-44-16,-1 10-25 16,1 3-5-16,-7 4-3 15,0 1-3-15,0-4-4 16,0-3-2-16,3-11-4 0,6-4-5 16,6-9-15-16,-1-8-1 15,6-11 3-15,-2-2 5 16,-3-7 17-16,5 3 0 15,-2 0-4-15,0 5-3 16,1 3-7-16,-3 6-6 16,-3 7-8-16,0 4-6 15,-2 6 0-15,0 3 1 0,3 6 7 16,3 2 4-16,1 4 5 16,1-2 2-16,0-4 6 15,-1-2 4-15,1-9 5 16,-3 0 6-16,-1-7 4 15,-1-5 0-15,-2-2-3 16,2-2-6-16,-1 1 10 16,-2 5-1-16,0 6 5 15,-3 6 11-15,-4 10-10 16,-1 1 0-16,-7 3-6 16,-2-1-10-16</inkml:trace>
  <inkml:trace contextRef="#ctx0" brushRef="#br0" timeOffset="76">13816 10516 641 0,'0'-11'365'0,"-11"-13"-46"0,-7-5-48 16,-11 10-99-16,-5 8-49 15,-4 17-86-15,0 14-29 16,8 17-24-16,4 4-5 16,19 2 1-16,8-2 6 0,15-8 5 15,6-5 2-15,8-10 5 16,2-5 2-16,-1-9 9 16,-1-4 5-16,-6-11 6 15,-3-3 0-15,-8-6 0 16,-5-3-3-16,-8 2-7 15,-2 3-7-15,-5 14-19 16,-4 5-10-16,-1 17-8 16,-1 11 2-16,0 14 12 15,5 9 7-15,6 9 8 16,-4 0 4-16,7-3 4 16,5-5 3-16,0-15-46 15,8-8-3-15,-3-13-130 16,-1-4-114-16</inkml:trace>
  <inkml:trace contextRef="#ctx0" brushRef="#br0" timeOffset="77">14117 10557 909 0,'-3'-8'430'0,"-9"-10"-171"16,0 3-50-16,-9 5-100 15,-3 4-36-15,-1 13-60 16,-1 5-19-16,6 13-15 16,5 0 1-16,10 3 3 15,5 0 3-15,9-6 9 16,7 0 7-16,9-9 20 15,6-3 7-15,2-10 6 16,-2-3-4-16,-4-2-9 16,-5-1-5-16,-9 0-47 15,-6 1-86-15</inkml:trace>
  <inkml:trace contextRef="#ctx0" brushRef="#br0" timeOffset="78">14140 10297 1101 0,'3'-5'438'16,"-3"-3"-316"-16,0 6-73 15,5 15-116-15,-1 8-181 16</inkml:trace>
  <inkml:trace contextRef="#ctx0" brushRef="#br0" timeOffset="79">14295 10659 811 0,'3'3'378'0,"6"1"-168"15,4-1-13-15,2-5-77 16,2-1-28-16,3-5-42 16,0-2-15-16,-2-2-13 15,-2-3-1-15,-4-2-1 16,-5 2 1-16,-10-6-3 15,-6 3-3-15,-11-2-14 16,-4 0-6-16,-2 15-17 16,0 2-2-16,8 14-1 15,3 3 2-15,3 7 5 16,4 5 2-16,4 0 1 16,1 5 0-16,3 5 14 15,0 5 2-15,0 7 9 16,-3 2 6-16,-5 6-6 15,1-1 0-15,-1-7 1 0,4-6 4 16,7-14-135-16</inkml:trace>
  <inkml:trace contextRef="#ctx0" brushRef="#br0" timeOffset="80">14567 10508 836 0,'13'-1'351'15,"6"1"-207"-15,3 4-71 16,5 1-18-16,-2 1-20 15,3-2-5-15,-3-4-4 16,-4-8 0-16,-6 1-3 16,-6 1 2-16,-5 1 3 15,-4 4-6-15,-9 5-12 16,-2 0-8-16,-9 7-14 16,-1-1 0-16,3 4 3 0,2 4-1 15,5 4 0-15,6 2 1 16,5-1 1-16,2-3 2 15,6-3 19-15,1-3 7 16,3-3 14-16,3-6 4 16,3-5-6-16,2-2-2 15,1-7-7-15,3-4-1 16,-3-5-6-16,0 0-3 16,-2-2-2-16,-4-1-2 15,-5 0-1-15,-4 3 1 16,-4 6-3-16,-1 4-1 0,-1 10-7 15,-2 5 0-15,0 7-4 16,2 3-1-16,0 3 6 16,2-2-1-16,2 2 3 15,1 1 2-15,1 0-40 16,1-3-95-16,55 30-725 62</inkml:trace>
  <inkml:trace contextRef="#ctx0" brushRef="#br0" timeOffset="81">15211 10506 919 0,'-11'-5'415'15,"-8"0"-199"-15,-1 6-118 16,1 3-44-16,5 10-48 15,-3 4-11-15,5 2-11 16,3 5 0-16,5 1 0 16,6 2 6-16,7-2 7 15,6-4 6-15,1-8 16 16,4-5 5-16,1-9 9 16,-4-2 3-16,-4-7 25 0,-4-1 8 15,-14-2-5-15,-7-1-7 16,-12 2-37-16,-4 0-14 15,5 9-135-15</inkml:trace>
  <inkml:trace contextRef="#ctx0" brushRef="#br0" timeOffset="82">15254 10529 1215 0,'11'4'478'0,"13"4"-340"15,3 6-35-15,-3 2-64 16,1 3-14-16,-7 0-12 16,-6-2-2-16,-8-2 1 15,-3-2 2-15,-6-3 5 16,-3-2 2-16,-3-7-7 16,2-2-9-16,4-5-24 15,2-5-16-15,6-4-22 16,5-2-1-16,12-5 8 15,5 7 12-15,3 3 23 16,-3 4 5-16,-6 9 4 16,-5 0 1-16,-5 9 19 15,-2 2 17-15,-4 8 16 16,-3 1 2-16,-3 2-16 0,-2 1-12 16,3-1-1-16,3-1-51 15,0-7-344-15</inkml:trace>
  <inkml:trace contextRef="#ctx0" brushRef="#br0" timeOffset="83">15667 10546 1089 0,'8'4'480'0,"8"2"-239"0,5 13-108 15,1 5-26-15,-1 11-39 16,-2 1-15-16,-12-2-22 16,-6-1-1-16,-13-9-1 15,-8-1 1-15,-8-10-34 16,-1-6 13-16</inkml:trace>
  <inkml:trace contextRef="#ctx0" brushRef="#br0" timeOffset="84">1666 11533 735 0,'3'3'326'16,"1"2"-141"-16,17-1-98 16,7-2-1-16,13-2-23 15,9-3-14-15,5-3-13 16,-2 2-4-16,-11 2-6 16,-14-2-5-16,-15 7-3 15,-11 0 3-15,-14 2 0 16,-8 3-1-16,-16 3-6 15,-2 0-10-15,4 10-9 16,4 3-4-16,11 4-7 16,7 4 0-16,10 0 1 0,5-2 2 15,13-6 10-15,3-5 3 16,10-10 6-16,2-8 4 16,3-7 6-16,-1-6 1 15,-9-10 1-15,-3 0 0 16,-6-5-2-16,-2 1-1 15,-6 6-6-15,-1 3-9 0,-3 11-18 16,-3 7-5-16,5 11 4 16,-1 6 7-16,-3 7 15 15,-1-1 5-15,2 0 1 16,-6-4-1-16,4-10 2 16,0-4 2-16,1-10 6 15,8-5 1-15,6-10-4 16,2-3-6-16,1-4-8 15,2 5-1-15,-3 10 0 16,1 6-2-16,-1 15-2 16,-2 7-1-16,-5 12 2 15,0 4 4-15,-4 7-72 16,-1-1-141-16</inkml:trace>
  <inkml:trace contextRef="#ctx0" brushRef="#br0" timeOffset="85">2368 11635 979 0,'11'-5'440'15,"16"3"-199"-15,6 8-99 16,2 13-72-16,2 8-20 16,-9 8-24-16,-13 2 0 15,-12 3-2-15,-7-1 2 16,-14-5 8-16,-3-4 3 15,-14-16-70-15,0-8-26 16</inkml:trace>
  <inkml:trace contextRef="#ctx0" brushRef="#br0" timeOffset="86">3188 11886 906 0,'12'7'409'15,"12"2"-198"-15,1-3-47 16,4-7-57-16,-1-6-17 16,0-7-11-16,1-2-7 15,-9-7-14-15,-4-2-7 0,-14-2-16 16,-4 2-2-16,-16-1-13 15,-8 2-6-15,-8 2-14 16,-4 5-17-16,4 16-13 16,3 6-6-16,4 16-4 15,8 7 12 1,6 15 4-16,3 8 3 0,10 9 5 16,1 3 0-16,8-5 6 15,5-7 5-15,1-7 8 16,1-7 6-16,0-11-60 15,-1-7-93-15</inkml:trace>
  <inkml:trace contextRef="#ctx0" brushRef="#br0" timeOffset="87">3827 11688 668 0,'-8'8'325'16,"-13"11"-112"-16,-6 3-53 16,-4 6-41-16,-1 0-24 15,2-4-28-15,2-4-14 16,1-14-24-16,4-6 0 16,2-13-7-16,0-7-9 15,13-5-16-15,2-1-7 16,7 3-10-16,7 5 1 0,4 7 11 15,3 6 7-15,8 8 8 16,4 7 4-16,3 14-4 16,3 3-1-16,-1 10 3 15,-1 1 2-15,-5-2 33 16,-6-4-64-16,-8-8-305 16</inkml:trace>
  <inkml:trace contextRef="#ctx0" brushRef="#br0" timeOffset="88">3642 11498 1194 0,'1'-3'435'0,"2"-1"-366"0,4 4-29 15,9 2-462-15</inkml:trace>
  <inkml:trace contextRef="#ctx0" brushRef="#br0" timeOffset="89">3934 11486 946 0,'-1'7'413'0,"3"15"-160"16,-1 9-144-16,11 20-36 15,-1 10-14-15,1 20-34 16,2 7-11-16,-11 5-1 15,4-2 2-15,-1-13 0 16,-3-11 3 0,-2-19-15-16,-3-9-39 0,-7-19-206 15</inkml:trace>
  <inkml:trace contextRef="#ctx0" brushRef="#br0" timeOffset="90">3942 11572 695 0,'16'-26'405'16,"11"-21"-90"-16,-1 19-115 16,1 7-45-16,-2 21-100 15,2 11-39-15,-1 12-11 16,-2 6-4-16,-10 2 9 16,-8-1 2-16,-13-4-13 0,-1 0-24 15,2-9-82-15,6-6-31 16,12-8-16-16,4-6 19 15,9 3 72-15,-2-2 27 16,1 7 22-16,1 6 18 16,-12 6 25-16,0 3 27 15,-20 5 38-15,-9-3-10 0,-12 5-16 16,-2 2-26-16,3-7-28 16,4 1-90-16</inkml:trace>
  <inkml:trace contextRef="#ctx0" brushRef="#br0" timeOffset="91">4595 11792 1046 0,'-13'-10'450'0,"-11"-8"-252"16,-1 1-65-16,6 9-90 16,2 5-37-16,5 12-37 15,4 5-3-15,8 8 4 16,2 5 7-16,10 2 9 0,5 0 4 16,6-3 8-16,5-8 2 15,1-10 9-15,-3-6 3 16,-4-8 9-16,-5-6 2 15,-6-9 7-15,-6-3 2 16,-9-7 1-16,-7-2 20 16,-9-7 33-16,-4-3 9 15,-1-13-5-15,1 0-24 0,14-5-53 16,6 2-18-16,13 14-20 16,9 8-2-1,5 19-21-15,3 13-44 0,2 20-213 16</inkml:trace>
  <inkml:trace contextRef="#ctx0" brushRef="#br0" timeOffset="92">4898 11743 812 0,'-12'-6'402'15,"-7"-4"-155"-15,0 7-149 0,5 3-46 16,3 11-64-16,3 5-10 16,7 5 7-16,1 1 14 15,11-3 41-15,5 1 26 16,11-10 46-16,-2-2 10 15,-4-8-3-15,-3-4-11 16,-6-4-31-16,-4-6-12 16,0-2-26-16,-5-3-57 0,0 0-283 15</inkml:trace>
  <inkml:trace contextRef="#ctx0" brushRef="#br0" timeOffset="93">5146 11720 650 0,'-6'2'389'16,"-3"3"1"-16,-2 2-287 16,4 2-41-16,7 4-53 15,0 1-9-15,4 5-4 16,3 2 4-16,8 3 25 15,4-1 19-15,8-7 39 16,0-1 17-16,3-10 4 16,-1-6 2-16,-5-10-16 0,0-6-7 15,-6-5-13-15,-7-4-16 16,-7-3-18-16,-4-1-11 16,-7-1-47-16,-1 4-61 15</inkml:trace>
  <inkml:trace contextRef="#ctx0" brushRef="#br0" timeOffset="94">5765 11896 554 0,'15'10'373'0,"9"13"2"16,-8 2-132-16,-17 4-108 15,-13-1-34-15,-14-5 0 16,-3 0-37-16</inkml:trace>
  <inkml:trace contextRef="#ctx0" brushRef="#br0" timeOffset="95">6363 11560 1130 0,'1'0'447'0,"-1"6"-312"16,2 12-68-16,3 19-86 16,1 9 9-16,3 8 12 15,3 5 5-15,0-6-16 16,2-6-123-16</inkml:trace>
  <inkml:trace contextRef="#ctx0" brushRef="#br0" timeOffset="96">6666 11578 1014 0,'-17'-1'418'16,"-14"2"-245"-16,2 7-117 16,5 8-29-16,8 10-26 15,5 4-3-15,12 8-9 16,6-2 1-16,15 0 8 16,6-1 4-16,6-8 10 15,2-9 6-15,0-12 10 16,-7-7 7-16,-12-11 14 15,-5-3 3-15,-19-4-8 16,-5-2-10-16,-13-1-20 16,-4 1-26-16,1 0-167 15</inkml:trace>
  <inkml:trace contextRef="#ctx0" brushRef="#br0" timeOffset="97">6892 11629 1178 0,'8'16'494'0,"13"13"-308"15,9 18-92-15,2 7-38 16,9 10-38-16,-3 0-4 16,-8-6-26-16,0-7-34 15,-5-12-112-15,-2-10-109 0</inkml:trace>
  <inkml:trace contextRef="#ctx0" brushRef="#br0" timeOffset="98">7187 11619 848 0,'-11'-6'468'0,"-11"0"-70"16,0 8-217-16,-1 17-123 15,-4 7-23-15,-8 20-12 16,-1 7-1-16,-1 16-2 16,5 1-3-16,-1-6-6 15,8-2-1-15,4-19-12 16,2-12-40-16,12-10-72 16,5-5-150-16</inkml:trace>
  <inkml:trace contextRef="#ctx0" brushRef="#br0" timeOffset="99">7378 11656 932 0,'-2'-3'451'0,"-1"3"-191"15,-5 0-72-15,-1 9-113 16,1 4-35-16,4 8-25 16,4 2-4-16,8 3 9 15,5 1 11-15,5-5 24 16,5 0 15-16,6-12 6 16,-1-6-4-16,0-10-9 15,-5-7-9-15,-7-6-6 16,-6-1-10-16,-4-2-56 15,-5 0-77-15,-6-1-364 16</inkml:trace>
  <inkml:trace contextRef="#ctx0" brushRef="#br0" timeOffset="100">7484 11499 889 0,'-4'-7'474'0,"0"-1"-134"0,0 4-143 15,4 2-164-15,5 5-34 16,-5-3-165-16</inkml:trace>
  <inkml:trace contextRef="#ctx0" brushRef="#br0" timeOffset="101">7910 11667 804 0,'0'-5'451'0,"-9"-6"-83"16,1 1-128-16,0 3-126 16,-4 2-54-16,4 7-60 15,1 4-17-15,-2 7-7 16,4 2 3-16,5-1 10 16,3 2 5-16,8-2 5 15,2-4 1-15,3-3 5 16,0-4 3-16,0-4 2 15,-2 0 1-15,-2-4-5 16,-8-2-2-16,-4 1-11 16,-7-1-8-16,-9 2 0 15,-1 3 0-15,-5 3 4 16,4 2 0-16,2 5-1 0,-2 5-3 16,6 4-2-16,-1 3 1 15,7 3 2-15,4 0 2 16,10 1 10-16,2-2 4 15,6-5 16-15,5-3 4 16,-2-11 9-16,4-6-2 16,7-9-6-16,-2-6-2 15,7-5-5-15,0-1-2 0,-9-2 1 16,-1 0 1-16,-8 4 25 16,-6 5 15-16,-10 8 16 15,2 5-12-15,-6 12-28 16,1 7-19-16,4 8-19 15,-1 7 5-15,9 4 41 16,0 2-83-16</inkml:trace>
  <inkml:trace contextRef="#ctx0" brushRef="#br0" timeOffset="102">8957 11451 725 0,'18'-16'343'0,"18"-18"-103"16,6 8-40-16,-1 13-50 16,-3 10-37-16,-1 24-65 15,-1 9-14-15,-8 22-6 16,-2 5-2-16,-8 11-9 15,-3 6-3-15,-11 5-3 16,-1 1 0-16,-4-5-2 0,0-9 0 16,2-19 1-1,-4-11 3-15,3-16 2 0,-1-10 4 16,1-10 27-16,1-8 1 16,1-13-2-16,-1-5-3 15,-1-23-42-15,-2-8-7 16,-5-7-76-16,-2 1 0 15,9 20 10-15,-3 13 2 16,3 20 50-16,-1 10-5 0,-8 17 3 16,-1 11 1-1,-6 18 26-15,-2 5 11 16,-4 0 5-16,-1 1 3 0,-3-14 3 16,-3-6-1-16,5-15 4 15,-2-8 3-15,3-14-16 16,1-7-41-16,5-7-164 15,6 1-244-15</inkml:trace>
  <inkml:trace contextRef="#ctx0" brushRef="#br0" timeOffset="103">9671 11756 728 0,'12'1'316'16,"17"0"-179"-16,6-1-6 15,6-2-49-15,3 1-25 0,7-1-28 16,-3 2-8-16,-3 2-66 16,-8-2-62-16</inkml:trace>
  <inkml:trace contextRef="#ctx0" brushRef="#br0" timeOffset="104">9705 11886 801 0,'-3'2'381'0,"5"4"-93"16,7-1-52-16,12-2-33 16,14 2-10-16,12 1-65 15,6-2-43-15,8 1-48 16,-3-3-12-16,-8-3-62 15</inkml:trace>
  <inkml:trace contextRef="#ctx0" brushRef="#br0" timeOffset="105">10437 11966 830 0,'6'-2'332'16,"16"2"-200"-16,15-2-27 15,31 1-14-15,14-4 3 16,36-3 15-16,17-1-9 16,14 6-15-16,10 3-19 15,-14 0-44-15,-13 1-7 0,-31 1-1 16,-19-2 26-1,-29 4-169-15</inkml:trace>
  <inkml:trace contextRef="#ctx0" brushRef="#br0" timeOffset="106">11085 11246 783 0,'-17'-4'357'15,"-20"-1"-162"-15,-3 6-40 16,-8 13-78-16,7 11-25 16,6 23-39-16,8 7-13 15,17 14-5-15,8-2 2 0,22-11 16 16,12-5 5-16,14-15 12 15,9-7 4-15,8-13 8 16,-5-8 6-16,-1-14 8 16,-9-9 3-16,-15-16 14 15,-9-3-3-15,-9-13-7 16,-9-4-6-16,-11-13-31 16,-7-2-11-16,-9 6-16 15,-4 11-8-15,-2 22-10 16,-3 10-51-16,-5 15-200 15</inkml:trace>
  <inkml:trace contextRef="#ctx0" brushRef="#br0" timeOffset="107">11028 11404 828 0,'0'2'416'0,"1"5"-89"16,8 12-159-16,5 9-34 16,12 10-29-16,9 8-31 15,5 2-40-15,2 1-8 16,-8-6-10-16,-7-6-2 16,-6-7 35-16,-3-4-61 15</inkml:trace>
  <inkml:trace contextRef="#ctx0" brushRef="#br0" timeOffset="108">10897 12609 345 0,'7'5'265'0,"12"1"59"16,3-3-42-16,7-8-50 16,5-10-45-16,6-11-76 15,2-3-31-15,-5-10-13 16,-5-1-1-16,-12-7 3 16,-8-6-2-16,-11-7-33 15,-5 1-8-15,-10 8-22 16,-6 7-4-16,-7 18-7 15,1 10-10-15,0 15-8 16,-1 1-7-16,7 21-9 16,1 4-7-16,8 17 33 15,5 11 9-15,12 10 23 16,5 6 17-16,12-1 8 16,5-2 6-16,9-15-2 0,2-10-1 15,4-13-19-15,-3-9-7 16,-6-9 41-16</inkml:trace>
  <inkml:trace contextRef="#ctx0" brushRef="#br0" timeOffset="109">11975 11858 765 0,'2'7'308'0,"16"9"-171"0,15 2-7 15,20-3-9-15,12 0-17 16,5-5-52-16,-1-4-9 16,-6-5-20-16,-9-1-6 15,-13-5-33-15,-6 2-40 0,-18-1-137 16,-5 3-82-16</inkml:trace>
  <inkml:trace contextRef="#ctx0" brushRef="#br0" timeOffset="110">12085 12015 176 0,'-7'3'207'16,"-7"-1"-5"-16,5-2 98 16,8 1-62-16,6-1-51 15,10 1-6-15,13 4-16 16,7 0 3-16,1 4-26 16,3-4-28-16,-4 0-57 0,1-3-16 15,7-4-100-15,3 0-118 16</inkml:trace>
  <inkml:trace contextRef="#ctx0" brushRef="#br0" timeOffset="111">12838 11943 448 0,'-3'1'215'16,"6"-1"-50"-16,20-3-36 0,31-4-6 16,22-3 12-16,25-1 9 15,15 0 15-15,18 3-13 16,5 4-25 0,15 4-35-16,-3 2-20 0,-13 2-18 15,-17 0-3-15,-34-1-19 16,-15-1-5-16,-25-1-7 15,-4-2-48-15,-15-6-293 16</inkml:trace>
  <inkml:trace contextRef="#ctx0" brushRef="#br0" timeOffset="112">13477 11543 416 0,'6'-5'266'0,"5"-4"14"0,-5-2-38 15,-3-5-59-15,-3 2-29 16,-8-4-59-16,-6-3-26 16,-7-1-34-16,-5-5-11 15,-8 1-18-15,1 7-6 16,-4 8-12-16,-2 10-4 15,9 11-5-15,3 10 1 16,12 10-1-16,7 3 2 0,8 5 6 16,4-3 3-1,6-7 9-15,6-2 1 0,9-15 5 16,3-2 4-16,5-11 5 16,3-5 3-16,-6-9 4 15,-6-9 1-15,-6-10-1 16,-8-12-2-16,-2-15-2 15,-3-9-3-15,-3-3-4 16,-2 2-4-16,0 21 5 16,-2 13 6-16,-4 19-5 15,0 9 1-15,0 10-13 16,2 5-10-16,0 7-1 16,2 5-2-16,3 12 3 15,4 3 1-15,5 16 2 16,1 2 1-16,-1 3 1 15,2 5 3-15,-3-8 3 0,1-5 4 16,0-14 3-16,-3-5-8 16,0-12-198-16</inkml:trace>
  <inkml:trace contextRef="#ctx0" brushRef="#br0" timeOffset="113">13866 11466 493 0,'2'-4'281'0,"-2"-4"-38"15,-1-5-26-15,-7-2-57 16,-5-2-27-16,-6-3-50 0,-3-1-16 15,-5 3-30-15,1 5-17 16,2 9-18-16,-4 6-6 16,5 10-8-16,3 1-3 15,3 6 1-15,9-1 2 16,3 2 5-16,4 2 5 16,10-3 9-16,5-5 6 15,10-2 5-15,-3-11 0 0,3-3-1 16,4-2-1-16,-4-5-4 15,5 0-2-15,-6-1-2 16,-7 0-2-16,-3 1 3 16,-5 1 0-16,-5 1 1 15,1 1 0-15,-4-1 3 16,0 3 1-16,0 1-2 16,-1 3-5-16,1 0-15 15,0 0-4-15,-1 0 4 16,-1 3 6-16,1 23 8 15,-4 29 2-15,3-18-4 16,2 1-1-16,3 3-2 16,0-1 1-16,4-3 1 15,-1-5 1-15,1-6 2 16,0-6 3-16,-4-7 33 16,1-5 13-16,-2-3 20 15,0-4 4-15,-1-1-24 0,-1-1-12 16,0 0-24-16,0-1-7 15,0 1-9-15,0 0-1 16,0 0-10-16,0 0-23 16,0 0-59-16,0-1-38 15,0 1-139-15</inkml:trace>
  <inkml:trace contextRef="#ctx0" brushRef="#br0" timeOffset="114">13474 12477 455 0,'2'-6'312'0,"1"-11"-12"15,-6 1-82-15,-3-2-34 0,-7-3-47 16,-1 2-24-16,-6-2-35 16,-3 2-20-16,-2 10-39 15,-4 7-14-15,1 10-16 16,1 6-3-16,4 12 0 15,4 4 0-15,6 5 2 16,10 2 0-16,10-7 5 16,3-3 0-16,11-9 5 15,3-9 2-15,7-8 6 16,4-6 4-16,-2-7 6 16,1-7 1-16,-3-10 1 15,-5-9-1-15,-1-11-1 16,-2-9 0-16,-11-9-3 15,0 6 0-15,-6 8-16 16,-5 10 17-16,-2 20 14 16,-3 7 2-16,-3 9 14 15,0 6-22-15,2 8-22 0,-2 1-9 16,4 16-5-16,3 5 0 16,0 9 4-16,0 7 2 15,-1 6 4-15,-1 2 1 16,0 1 4-16,0 0 2 15,2-10 17-15,4-6-24 16,4-9-305-16</inkml:trace>
  <inkml:trace contextRef="#ctx0" brushRef="#br0" timeOffset="115">13724 12309 640 0,'-6'6'358'16,"-4"4"-49"-16,9 10-161 16,0 3-29-16,1 3-52 15,0 2-26-15,4 0-23 16,1-4-5-16,8-2-4 15,-1-6 1-15,2-8 11 16,5 0 3-16,1-11 8 16,3-5 1-16,2-8-1 0,-6-6-3 15,-4-6-7-15,-2 3 15 16,-7 0 13-16,-5 4 3 16,-5 8 3-16,0 6-19 15,-3 8-25-15,1 6-9 16,2 7-8-16,1 3 0 15,3 8 1-15,0 3 1 16,2 4 1-16,1 4-3 0,-3 3 2 16,0 6 0-16,-2 1 1 15,-1 1 2-15,-3 0 0 16,-3-6 1-16,-4-1-1 16,-2-5 15-16,-7-4 20 15,-1-6 10-15,3-10 17 16,0-11-9-16,3-15-11 15,5-7-16-15,-2-13-89 16,4-1-80-16</inkml:trace>
  <inkml:trace contextRef="#ctx0" brushRef="#br0" timeOffset="116">15119 11597 384 0,'4'-8'258'0,"-4"-12"20"15,9 6-31-15,-5 4-36 16,-4 1-18-16,0 6-71 16,0 3-29-16,-3 3-60 15,2-3-24-15,0 0-5 16,-2 7-4-16,-1 18-4 16,-2 33-3-16,7-25 3 15,3 3 2-15,0 2 2 0,2-5 1 16,1-2 2-1,-3-4-1-15,1-8 1 0,-3-1-1 16,1-8 0-16,-2-1 0 16,-5-5-1-16,-4-2-1 15,-12-1 0-15,-7-2 1 16,-4 1-1-16,-1 0-1 0,5 1-21 16,9 4-10-16,8-2-6 15,8 1 2-15,12-1 22 16,5-2 10-16,12-1 43 15,5 0 20-15,1 2 20 16,-5 0 3-16,-1 4-33 16,-3 2-17-16,-1-3-49 15,1-2-91-15</inkml:trace>
  <inkml:trace contextRef="#ctx0" brushRef="#br0" timeOffset="117">15214 11395 630 0,'-15'-15'290'0,"-17"-10"-98"16,-3 2-62-16,-10 13-52 16,-7 10-23-16,-14 21-46 15,-2 11-14-15,2 21-7 16,8 10 0-16,15 8-2 16,6 3-1-16,21 9 2 15,9 8-1-15,23 4 2 16,19-6 2-16,22-15 5 15,15-15 1-15,25-21 8 16,5-9 2-16,17-23 7 16,-2-12 4-16,-7-26 23 0,-6-12 23 15,-24-22 43-15,-15-10 2 16,-38-15 31-16,-20 0 1 16,-43 4 2-16,-21 7 4 15,-41 14-59-15,12 27-20 31,43 19-175-31</inkml:trace>
  <inkml:trace contextRef="#ctx0" brushRef="#br0" timeOffset="118">17129 11435 491 0,'0'1'308'16,"-3"1"-44"-16,0-1-71 15,2-1-28-15,1 0-52 16,-2 0-20-16,2-1-39 16,0 1-19-16,0 0-19 15,0 0-6-15,0 0-6 16,10 4-1-16,15 9-1 0,29 15 1 16,-24-19 3-16,0 0-1 15,5 3-154-15</inkml:trace>
  <inkml:trace contextRef="#ctx0" brushRef="#br0" timeOffset="119">17678 11654 357 0,'-6'-3'270'0,"-5"-3"58"15,4 5-79-15,4 1-80 16,0-1-42-16,3 1-68 16,0 0-22-16,0 0-21 15,0 0-1-15,10 2 2 16,6 3 2-16,37 17-5 15,-24-7 3-15,9 2-6 16,4 5-3-16,7 0-73 16,-2-3-126-16</inkml:trace>
  <inkml:trace contextRef="#ctx0" brushRef="#br0" timeOffset="120">18201 11893 454 0,'-3'0'286'0,"-1"0"-6"15,1-1-76-15,3 1-93 16,0 0-34-16,0 0-33 16,0 0-7-16,0 0 4 15,19 4-1-15,36 18-16 16,-25-7-7-16,7 1-7 15,5 2-2-15,0 0-1 0,3 2-30 16,-9-6-115-16,-4-2-142 16</inkml:trace>
  <inkml:trace contextRef="#ctx0" brushRef="#br0" timeOffset="121">18806 12223 632 0,'-1'-1'337'0,"-2"-3"-111"15,5 2-109-15,-2 2-34 0,0 0-47 16,0 0-6-1,17 6-1-15,35 17-9 0,-19-6-10 16,-3-2-2-16,2 1-4 16,-2-1 0-16,-4-1-1 15,1 0 0-15,3-3-28 16,0 1-68-16</inkml:trace>
  <inkml:trace contextRef="#ctx0" brushRef="#br0" timeOffset="122">19505 12593 528 0,'-4'-3'318'0,"-1"0"-13"16,5 3-103-16,0 0-90 15,0 0-38-15,0 0-37 16,0 0-11-16,0 0-1 16,14 8 2-16,38 23-10 15,-28-15-7-15,5 4-4 16,0-4-2-16,2 5-1 16,0-2-23-16,-1-4-206 0</inkml:trace>
  <inkml:trace contextRef="#ctx0" brushRef="#br0" timeOffset="123">20087 12912 698 0,'-4'-2'367'0,"1"1"-118"16,2 1-128-16,1-1-40 16,0 1-51-16,0 0-9 15,12 3-1-15,39 22-3 0,-24-10-6 16,1-2-2 0,6 4-2-16,-1 1-1 0,5 1 18 15,-1 4-80-15</inkml:trace>
  <inkml:trace contextRef="#ctx0" brushRef="#br0" timeOffset="124">20648 13302 560 0,'-1'0'276'0,"1"0"-116"15,0 0-46-15,0 0-64 16,0 0-12-16,0 0 10 0,0 0 18 16,19 8 8-16,30 21 1 15,-24-13-11-15,3 0-4 16,-3 1 4-16,2-1-7 16,-2-1-7-16,-2-2-15 15,-1-5-24-15,-1-1 5 16</inkml:trace>
  <inkml:trace contextRef="#ctx0" brushRef="#br0" timeOffset="125">23080 14458 366 0,'-3'1'227'0,"-6"5"-9"15,-1-7-37-15,-3 1-71 16,-3-1-21-16,-1 0-37 16,-2-1-4-16,0 2-3 15,2 3-3-15,4-1-13 16,3 5-11-16,6 7-20 0,-1 0-5 16,9 5-5-16,1 1 0 15,9-2 6-15,5 0 2 16,-1-13 4-16,3-2 5 15,-2-13 6 1,1-5 2-16,1-4 4 0,-5-9 1 16,-5-8-2-16,-1 0 1 15,-5-5 3-15,-1 3 0 0,-4 0 14 16,0-1 4-16,-4 7 13 16,1 2 8-16,-2 5-9 15,2 7-3-15,-1 8-13 16,2 3-5-16,1 7-8 15,0-3-6-15,1 3-18 16,0 0-9-16,0 0-5 16,0 22 2-16,0 37 9 15,0-21 7-15,1 8 6 16,2-1 7-16,0 1 6 16,-2-5-1-16,4-4-5 15,-2-5-4-15,3-9-2 16,-3-9 1-16,1-11 5 15,-2-3 5-15,-1-1 4 16,-1 0-11-16,0 0-109 0,0 0-150 16</inkml:trace>
  <inkml:trace contextRef="#ctx0" brushRef="#br0" timeOffset="126">23278 14196 815 0,'0'0'428'0,"-1"-1"-129"16,-2 4-101-16,3-3-107 16,-1 1-33-16,0 29-24 15,0 33-2-15,0-25-10 16,-1 5-8-16,2-3-3 16,0-1-2-16,1-5 0 15,2-3 2-15,-1-7 0 16,3-3-1-16,-4-6 0 15,0-4-1-15,3-1-37 16,-8-5-43-16,4-3-163 16</inkml:trace>
  <inkml:trace contextRef="#ctx0" brushRef="#br0" timeOffset="127">23285 14208 918 0,'7'-2'411'0,"8"0"-221"16,10 2-55-16,6 5-76 15,4 2-30-15,2-4-13 16,-3-1 1-16,0-4-22 15,-3-1-78-15</inkml:trace>
  <inkml:trace contextRef="#ctx0" brushRef="#br0" timeOffset="128">23283 14600 508 0,'3'2'318'16,"7"3"-34"-16,2-4-81 15,9 1-26-15,4 2-69 16,2 0-30-16,0 3-38 15,-1-1-13-15,-2 0 0 0,-2 0 3 16,1-2-8-16,-3 0-1 16,-3-2-116-16,-2 1-175 15</inkml:trace>
  <inkml:trace contextRef="#ctx0" brushRef="#br0" timeOffset="129">23283 14417 625 0,'5'1'372'0,"6"0"-9"16,6 1-148-16,9 3-81 16,1-3-38-16,5 3-53 15,-2-2-14-15,-6-2-5 16,2 2-1-16,-7-2-127 16</inkml:trace>
  <inkml:trace contextRef="#ctx0" brushRef="#br0" timeOffset="130">23665 14519 912 0,'-3'-3'479'15,"-1"3"-139"-15,-1 4-182 16,0 2-50-16,4 11-66 16,0 3-15-16,1 9-12 15,3 5-4-15,-3 2-4 16,2 1-1-16,-2-6 0 16,2-3 1-16,-2-6 1 15,0-4 3-15,-2-4 6 0,1-2-19 16,-1-8-84-16,1-4-95 15</inkml:trace>
  <inkml:trace contextRef="#ctx0" brushRef="#br0" timeOffset="131">23645 14519 991 0,'8'-2'424'0,"13"-7"-242"15,5 5-67-15,5 1-70 16,0 3-23-16,-4 1-16 15,-3 2-1-15,-10 4-1 16,2 4 0-16,-8 5 4 16,-6-1 4-16,0 7 7 15,-10-4 5-15,-7 3 5 16,-1 3-5-16,-16-8-24 16,-3-3-28-16,-3-10-156 15</inkml:trace>
  <inkml:trace contextRef="#ctx0" brushRef="#br0" timeOffset="132">17220 15537 244 0,'9'-1'200'0,"7"-1"20"15,12-7-65-15,5-5-28 16,19-15-52-16,6-6-17 0,0-6-16 15,1 3-7-15,-12 7-7 16,-5 4-7-16,-7 11-17 16,-7 6-148-16</inkml:trace>
  <inkml:trace contextRef="#ctx0" brushRef="#br0" timeOffset="133">17853 15264 318 0,'12'-6'202'16,"8"-6"-28"-16,16-5-63 15,5 4-15-15,3-8-30 16,5 1-11-16,-2 2-2 16,-4-5-14-16,2 2-14 15,-6 0-6-15,-2-1-65 16,-2 4-238-16</inkml:trace>
  <inkml:trace contextRef="#ctx0" brushRef="#br0" timeOffset="134">18615 14979 259 0,'1'0'203'0,"6"0"44"16,4-6-37 0,-5 3-51-16,0 1-22 0,28-16-46 15,10-5-18-15,13-11-33 16,-7 4-14-16,8-5-14 15,0 2-3-15,-4 5-3 16,-2 3-1-16,-11 6 0 16,-3 7-8-16</inkml:trace>
  <inkml:trace contextRef="#ctx0" brushRef="#br0" timeOffset="135">19327 14603 489 0,'2'0'232'0,"4"0"-58"16,2-1-16-16,8-6-5 15,7-1-20-15,10-3-47 0,6-5-20 16,5-3-18-16,2-4-6 16,4-8-10-16,2 0-6 15,4-6-11-15,-3 1-1 16,-4 3-2-16,-3 2 0 15,-8 5-117-15,-9 3-238 16</inkml:trace>
  <inkml:trace contextRef="#ctx0" brushRef="#br0" timeOffset="136">20200 14109 384 0,'1'1'200'0,"2"-1"-34"15,1-2-9-15,-4 0-11 16,0 1-10-16,18-8-31 16,40-17-12-16,-20 7-31 15,1-4-15-15,4-7-23 16,2-6-9-16,0-3-7 15,1-1-2-15,3-1-1 16,-2 5 0-16,-3 6-1 16,-1 5 28-16</inkml:trace>
  <inkml:trace contextRef="#ctx0" brushRef="#br0" timeOffset="137">22887 12430 541 0,'-11'-6'301'0,"-1"1"-66"15,-8 0-93-15,-7-1-35 16,4 9-54-16,-6 0-26 16,7 5-27-16,5 3-8 15,5 1-10-15,5 7-2 16,7-1 3-16,1 3 3 16,7-2 6-16,4-4 2 15,5-5 2-15,-2-6 0 16,4-3 24-16,3-3 14 0,-4-4 27 15,5-9 9 1,-3-9-17-16,-4-4-11 0,0-7-22 16,-3 2-5-16,-4-2-4 15,-2-3 1-15,0 1 0 16,-4 1-1-16,-3 1 4 16,-2 4-1-16,-8 5-3 15,-1 0 0-15,4 7-5 16,-1 0-2-16,1 1 2 15,6 8 1-15,-5 5-1 16,5 5-12-16,2 9-13 16,0 3-3-16,3 12-1 15,1 8 13-15,-2 11 19 16,-3 6 7-16,1 6 7 16,-2-2 1-16,2-5-7 15,0-9-2-15,3-12-1 0,2-4 1 16,-5-17 3-16,2-2-32 15,-3-8-213-15</inkml:trace>
  <inkml:trace contextRef="#ctx0" brushRef="#br0" timeOffset="138">23066 12134 888 0,'0'2'380'0,"2"6"-178"16,2 8-69-16,0 11-53 0,1 5-3 16,-3 13-33-16,-1-1-9 15,-1 3-15-15,0-3-5 16,0-7-2-16,0-4-2 15,0-11 3-15,0 3 0 16,0-10-3-16,1-7-19 16,4-3-101-16,-2-7-132 15</inkml:trace>
  <inkml:trace contextRef="#ctx0" brushRef="#br0" timeOffset="139">23063 12166 649 0,'3'-8'399'15,"4"-7"16"-15,9 0-283 16,5 4-52-16,10 0-53 16,6 2-16-16,6 6-11 15,1 0 2-15,-2 3-124 16</inkml:trace>
  <inkml:trace contextRef="#ctx0" brushRef="#br0" timeOffset="140">23137 12454 610 0,'11'0'339'0,"15"-1"-85"16,8 1-67-16,7 1-95 15,-1 2-38-15,-7-2-24 16,-3-1-6-16,-12-2-35 15,2-3-116-15</inkml:trace>
  <inkml:trace contextRef="#ctx0" brushRef="#br0" timeOffset="141">23135 12261 867 0,'14'1'417'0,"11"-1"-182"16,11 2-95-16,4-1-34 16,2-1-51-16,-3-2-8 15,-10-1-58-15,-3-2-114 16</inkml:trace>
  <inkml:trace contextRef="#ctx0" brushRef="#br0" timeOffset="142">23499 12353 841 0,'0'0'401'15,"0"6"-157"-15,-2 0-56 16,1-6-77-16,0 8-25 15,-1 22-33-15,-3 34-16 0,2-24-20 16,3 5-4 0,3-4-2-16,2-1-1 0,0-9 12 15,2-5-49-15,-4-14-134 16,-1-5-107-16</inkml:trace>
  <inkml:trace contextRef="#ctx0" brushRef="#br0" timeOffset="143">23446 12355 932 0,'9'-4'438'0,"10"-3"-181"15,10 4-166-15,3 2-35 16,1 5-45-16,-3 0-2 16,-9 6-2-16,-2 0 19 15,-12 4 20-15,-4 0 6 16,-9 2 11-16,-4-1-14 16,-9 3-11-16,-3 1-4 15,-2-3-70-15,1-2-129 16</inkml:trace>
  <inkml:trace contextRef="#ctx0" brushRef="#br0" timeOffset="144">18610 11510 440 0,'-1'-6'249'0,"1"5"-48"0,-3-4-50 16,3 3-67-16,0 2-16 16,0 0-17-16,0 0 7 15,7-1-1-15,6-3-10 16,29-17-11-16,-31 9-7 16,-2 2-6-16,-1 1-1 15,-4 3 2-15,0 4 1 0,-1 2 16 16,-3 5 2-16,-1-5-4 15,-1 0-4-15,0 15-20 16,-6 35-6-16,6-27-5 16,-1 4-1-1,3-3 0-15,2-1 1 0,0-4 0 16,3-5-1-16,-1-7-5 16,0-7-84-16</inkml:trace>
  <inkml:trace contextRef="#ctx0" brushRef="#br0" timeOffset="145">17432 15056 370 0,'3'-4'284'0,"4"-4"-11"0,-7 1-58 15,-6-7-34-15,-8 3-55 16,-1-1-14-16,-8-3-20 15,-3 3-13-15,-3 3-27 16,-1 3-13-16,5 8-25 16,2 1-12-16,7 10-15 15,3-1-6-15,5 10-4 16,6 3 2-16,7-1 5 16,3 2 2-16,7-5 7 15,3-3 1-15,0-7 3 16,-1-9 3-16,5-5 3 15,-3-5 3-15,-1-9 3 16,-1-4 1-16,-5-6 0 0,-2-2 0 16,-4 2-2-16,-1-1-1 15,-2 3-2-15,-1-4-1 16,0 2 0-16,-1 3 2 16,-5 2 1-16,1 5 11 15,-4 5 12-15,1 3 5 16,2 4 2-16,-1 5-14 15,3 9-21-15,-1 2-8 0,3 11-11 16,3 0 2 0,6 7 4-16,0 1 4 0,3 2 5 15,0 4 3-15,-1-8 4 16,-1 4 7-16,0-9-75 16,3-3-48-16,-5-8-219 15</inkml:trace>
  <inkml:trace contextRef="#ctx0" brushRef="#br0" timeOffset="146">17544 14941 861 0,'-5'4'384'0,"-5"5"-192"16,1 8-53-16,3 0-76 15,4 4-26-15,8 0-30 0,0-8-7 16,8-2-3-16,-4-5 1 16,4-4 1-16,4 1 1 15,-3-7 5-15,3 1 3 16,-7-9 5-16,-2-3-1 16,-3-1 1-16,0-6-2 15,-5 0-1-15,3 3-2 16,-1 8-2-16,-3 0-2 15,0 7-10-15,1 4-2 16,2 0 0-16,-3 0 1 0,0 0 8 16,5 14 1-16,16 37-1 15,-12-26 1-15,-2 7 2 16,-2 3 2-16,-8 4 7 16,-3 0 2-16,-12-4 7 15,1-7 5-15,-8-15-1 16,-3-7-3-16,6-7-30 15,-4-8-53-15,12-3-316 16</inkml:trace>
  <inkml:trace contextRef="#ctx0" brushRef="#br0" timeOffset="147">17802 15144 443 0,'3'-8'262'0,"2"-10"-27"16,2-2-20-16,2 4-30 15,1 1-32-15,5 6-49 16,-3 4-25-16,1 6-47 16,-3 8-1-16,-5 10 2 15,-4 7-1-15,-8 10-4 16,-6 1-5-16,-2-6-18 15,0-4-11-15,2-12-26 16,4-5-4-16,5-7 1 16,0 1 3-16,8-3 20 15,-4-1 13-15,0 0 27 16,17 0 16-16,41-2 34 16,-26-2 3-16,-2 1-5 15,-3-2-7-15,-9 3-26 0,-2 2 14 16</inkml:trace>
  <inkml:trace contextRef="#ctx0" brushRef="#br0" timeOffset="148">23746 14902 568 0,'-2'0'255'0,"3"2"-140"15,2-1-26-15,-3-1-28 16,0 0 2-16,0-1 33 15,7-1 7-15,6-4-10 16,33-17-12-16,-30 10-22 16,1 4-4-16,-6 1-1 15,-5 6 0-15,-2 3-1 16,-4 2-4-16,0-3-9 16,0 0-5-16,2 22-14 15,3 30-10-15,-4-25-11 16,2-2-1-16,1 3 1 15,3-2 2-15,-1-10 4 16,0-1 1-16,-3-10-42 16,4-4-62-16</inkml:trace>
  <inkml:trace contextRef="#ctx0" brushRef="#br0" timeOffset="149">23691 12642 528 0,'2'-8'310'0,"1"-4"-47"16,9-5-90-16,1 5-25 15,6 3-59-15,1 2-29 16,1 9-33-16,3 6-7 16,-10 15-2-16,-2 2 0 15,-11 9 1-15,-4-4 0 16,-6-4-1-16,-6-3-1 15,-4-4-5-15,-6-1-3 16,-2-7-8-16,3-3-1 0,5-9-5 16,5-3-1-16,8-2-1 15,3-2-3-15,5 0-3 16,5-1 5-16,7 2 11 16,6 5 6-16,8 2 17 15,8 6 0-15,-4 7-1 16,-4 1 2-16,-4 4-4 15,-9-3 2-15,-1-6-70 16</inkml:trace>
  <inkml:trace contextRef="#ctx0" brushRef="#br0" timeOffset="150">23080 11909 977 0,'4'0'388'0,"11"2"-251"15,8-2-60-15,19 0-32 16,8 4-19-16,12-3-15 16,-6-1 4-16,-9 0-6 15,-3 0-93-15</inkml:trace>
  <inkml:trace contextRef="#ctx0" brushRef="#br0" timeOffset="151">23370 11830 560 0,'-2'-2'382'15,"2"-3"2"-15,3 2-158 16,-3 3-154-16,8 0-43 16,20 6-31-16,34 16 2 0,-33-5 7 15,-4 3 7-15,-8 0 5 16,-8-1 11-16,-11 1 19 15,-8 0 2-15,-5-1-2 16,-2-4-9-16,-1-1-96 16,0-5-414-16</inkml:trace>
  <inkml:trace contextRef="#ctx0" brushRef="#br0" timeOffset="152">23342 13975 994 0,'6'0'432'0,"7"-2"-201"16,8 2-168-16,11 2-13 16,11 2-30-16,3 2-4 15,1-6 2-15,-3 0-15 16,-4-2-262-16</inkml:trace>
  <inkml:trace contextRef="#ctx0" brushRef="#br0" timeOffset="153">23555 13912 592 0,'4'-1'319'0,"5"1"-18"16,10 1-210-16,6 4-33 15,9 1-18-15,0 0-10 16,-5 5-15-16,-6 2 2 16,-14 7 53-16,-7-1 20 15,-13 2 41-15,-8-1 6 16,-8-3-49-16,-1 0-20 16,4 1-264-16</inkml:trace>
  <inkml:trace contextRef="#ctx0" brushRef="#br0" timeOffset="154">20880 10058 412 0,'-2'-4'293'0,"-3"-4"40"0,3 1-85 15,-2 3-82-15,1-1-33 16,2 5-66-16,1 0-20 16,0 0-12-16,0 0 6 15,5 15 25-15,16 40 8 0,-19-11-10 16,2 7-11-16,-4 12-24 15,-5 4-10-15,4-5-8 16,0-3 0-16,1-7-128 16,6-5-269-16</inkml:trace>
  <inkml:trace contextRef="#ctx0" brushRef="#br0" timeOffset="155">20886 10884 898 0,'2'-1'409'15,"1"1"-184"-15,0 1-48 16,-3-1-56-16,0 1-23 16,7 27-30-16,5 37-15 0,-15-22-28 15,2 9-5-15,1 7 16 16,-5 0-77-16,6-5-226 15</inkml:trace>
  <inkml:trace contextRef="#ctx0" brushRef="#br0" timeOffset="156">20934 11712 612 0,'1'-1'403'0,"-1"-1"-16"15,-2 6-194-15,1-4-43 16,0 4-65-16,-2 23-18 16,-1 40-14-16,7-27-10 15,-3 4-25-15,3-1-6 16,-1 5-5-16,0 7-11 0,3 5-152 16,-5 1-152-16</inkml:trace>
  <inkml:trace contextRef="#ctx0" brushRef="#br0" timeOffset="157">20977 12667 1019 0,'-1'10'488'15,"-2"11"-190"-15,-5 9-135 0,8 10-43 16,-2 14-60-16,1 5-24 16,1 10-25-16,0-2-3 15,2-4-112-15,2-3-180 16</inkml:trace>
  <inkml:trace contextRef="#ctx0" brushRef="#br0" timeOffset="158">21010 13967 734 0,'0'-2'415'16,"3"-2"-33"-16,-2 4-96 15,-1 0-82-15,0 5-41 16,-1 24-78-16,-2 35-26 16,3-21-35-16,0 4-9 0,-1 5-10 15,1 0 21-15,1 3-142 16,2-1-115-16</inkml:trace>
  <inkml:trace contextRef="#ctx0" brushRef="#br0" timeOffset="159">21014 14824 815 0,'0'0'433'0,"-3"0"-79"0,-2 0-114 15,5 0-91-15,-2 0-32 16,1 0-62-16,2 17-13 16,3 49-20-16,2-21-9 0,-3 6-4 15,-3 4-2-15,-1-7 26 16,-1-2-66-16,1 1-160 16,1 4-169-16</inkml:trace>
  <inkml:trace contextRef="#ctx0" brushRef="#br0" timeOffset="160">20961 15792 651 0,'1'6'344'15,"-2"11"-37"-15,3 7-118 0,-2 18-60 16,-1 8-30-16,1 12-60 16,0 0-16-16,1-3-15 15,-1-4 17-15,0 0-139 16,-1-2-55-16</inkml:trace>
  <inkml:trace contextRef="#ctx0" brushRef="#br0" timeOffset="161">20931 16830 934 0,'1'4'451'0,"-3"4"-168"16,6 11-128-16,-2 7-27 15,0 8-43-15,4 3-21 16,0 1 1-16,-5-4-7 0,2 2-11 16,-1 0-2-16,-3-2-20 15,2 7-5-15,0 7-16 16,-1 0-39-16</inkml:trace>
  <inkml:trace contextRef="#ctx0" brushRef="#br0" timeOffset="162">21049 12607 976 0,'-4'-2'454'0,"1"2"-194"0,0-1-50 16,2 1-69-16,0 0-30 15,0 4-41-15,-3 19-17 16,-2 38-26-16,5-23-5 15,1 15-4-15,1 7 19 16,3 15 2-16,-4 4-1 16,0 9-3-16,0-1-19 15,-2-7-7-15,0-6 1 16,1-20 1-16,0-9 1 0,0-18 5 16,0-10 2-16,1-17 5 15,0-8-27-15,-1-16-92 16,1-4-79-16</inkml:trace>
  <inkml:trace contextRef="#ctx0" brushRef="#br0" timeOffset="163">21040 12595 939 0,'-9'2'456'0,"-4"1"-167"0,1 8-164 15,-3 3-35-15,1 8-57 16,-5 3-19-16,-1 2 21 15,0-2 0-15,-2-5 2 16,6-2 6-16,6-6-33 16,0-4 1-16,9-6 17 15,-1-3 0-15,5-8-2 16,7-2-2-16,6-8-21 16,4-2-1-16,2-5-1 15,3-1-1-15,-7 4 1 16,-2 2 1-16,-5 12 14 15,-5 7 7-15,0 10 15 16,1 6 7-16,5 9-12 16,1 2-6-16,8 3-13 15,2-2-5-15,-2-2-23 0,0-3-79 16</inkml:trace>
  <inkml:trace contextRef="#ctx0" brushRef="#br0" timeOffset="164">21349 12225 625 0,'1'-3'336'0,"5"-6"-67"0,-1 1-57 16,-5-1-57-16,-3 0-21 15,-5 0-32-15,-2 0-6 16,-4 2-28-16,-1 2-16 16,-6 5-25-16,-1 5-15 15,-4 3-10-15,2 2-3 16,2 5-10-16,3 3-7 15,8 7-8-15,4 0-1 16,9 4 2-16,7-1 5 16,9-5 9-16,3-5 4 0,2-9 5 15,0-3 2-15,-1-8 6 16,1-5 3-16,-2-9 3 16,-3-9-1-16,-3-5 0 15,0-5-1-15,-8-8-1 16,-4 2 0-16,-1 3 0 15,0 3 0-15,-5 10 18 16,2 4 10-16,-6 8 21 16,-1 6 4-16,4 7-19 15,-2 3-17-15,6 2-26 16,-1 6-9-16,-1 5-3 16,2 8 5-16,2 9 5 15,1 3 2-15,4 5 4 16,-6-2 1-16,3-3 0 0,-2-8 2 15,1-2 3-15,5-4-31 16,-6-12-155-16,2 2-251 16</inkml:trace>
  <inkml:trace contextRef="#ctx0" brushRef="#br0" timeOffset="165">21554 11984 642 0,'-2'2'359'16,"1"5"-47"-16,-1 8-157 15,0 7-32-15,2 10-29 16,-1 5-20-16,-1 5-29 15,2 3-13-15,-1-4-18 16,2 1-4-16,1-9 3 16,2-3 0-16,-1-11 3 15,0-8 1-15,0-7-10 16,-2-5-34-16,-1-10-147 16,0-7-302-16</inkml:trace>
  <inkml:trace contextRef="#ctx0" brushRef="#br0" timeOffset="166">21529 12034 695 0,'1'-2'406'0,"-1"-3"-25"16,8-3-251-16,5 3-52 16,7 2-48-16,7 1-12 15,5 0-12-15,4 1-3 16,-1-2-45-16,-2 0-94 0</inkml:trace>
  <inkml:trace contextRef="#ctx0" brushRef="#br0" timeOffset="167">21561 12344 542 0,'0'3'356'0,"6"2"42"16,6-1-131-16,8-1-83 0,5-2-34 15,7 1-70-15,0 1-28 16,-2-2-30-16,-2-1-4 15,-8 0-66-15,-5-1-88 16</inkml:trace>
  <inkml:trace contextRef="#ctx0" brushRef="#br0" timeOffset="168">21536 12222 844 0,'0'-2'419'0,"0"-2"-130"16,9 1-137-16,14 0-112 15,6 1-16-15,10 1-24 16,2-1-88-16</inkml:trace>
  <inkml:trace contextRef="#ctx0" brushRef="#br0" timeOffset="169">21860 12223 194 0,'-1'-3'109'0</inkml:trace>
  <inkml:trace contextRef="#ctx0" brushRef="#br0" timeOffset="170">21870 12218 293 0,'0'2'178'0,"0"4"-12"15,-3-1-43-15,3-5-52 16,0 0-17-16,-1 0-25 15,-1 6-11-15,1 6 9 16,-3 30 8-16,5-28 20 16,10-1 7-16,-3-2 6 0,5-3-2 15,1-8-11-15,-4-1-2 16,5-6-15-16,-2-4-6 16,-3-2-2-16,-3-4-2 15,-2-1 25-15,0 0 10 16,-9-1 32-16,1 4 10 15,-1 7-30-15,-2 5-17 16,6 6-44-16,0 6-15 16,0 7-12-16,0 6 0 15,4 7 2-15,-1 2 4 16,0 5 3-16,-2 1 4 0,-1-3 3 16,-4-1 4-16,-1-4 30 15,-5-5 12-15,-8-3 15 16,-4-6 7-16,-1-7-19 15,4-7-11-15,5-9-20 16,5 0-15-16,4-6-62 16,1 1-80-16</inkml:trace>
  <inkml:trace contextRef="#ctx0" brushRef="#br0" timeOffset="171">22034 12480 686 0,'0'-5'397'16,"2"-4"-69"-16,6 1-152 15,3 0-43-15,6 3-70 16,3 4-22-16,0 6-26 16,-1 5-5-16,-9 5 3 15,-4 3 3-15,-7 4 4 16,-5 0 1-16,-7 3-1 0,-4-4-1 15,-6-3-2-15,-1-3 0 16,1-7-4-16,2-2-2 16,6-6-4-16,2 2-1 15,6-3-5-15,3-2-1 16,4 1 8-16,3-4 2 16,8-1 8-16,1 4 4 15,6 3-1-15,2 3-1 16,5 5 1-16,-2-1-1 0,-3-2 1 15,-4-2 8-15,-5-3-486 16</inkml:trace>
  <inkml:trace contextRef="#ctx0" brushRef="#br0" timeOffset="172">21032 13606 569 0,'0'-3'359'0,"-2"0"-1"16,0 1-100-16,2 2-108 16,-2 0-40-16,2 7-58 15,0 16-15-15,3 37-9 16,-2-25-1-16,1 13 6 15,-2 4 2-15,-1 6 26 16,1 5 8-16,-5 0-10 16,5 7-6-16,2 0-33 15,-2-6-11-15,6-2-1 0,-3-12 1 16,-2-13 4-16,0-8 2 16,-4-15 11-16,-2-2 8 15,-2-12 11-15,-1-1 0 16,0-6-10-16,-1-1-10 15,-1-1-13-15,0 2-4 16,4 6-4-16,2-1-1 16,1 3-1-16,2-1-1 15,0-1 1-15,0 0 0 0,0-1-1 16,0 1-1-16,-1 0-3 16,-4-10-2-16,-15-29-1 15,20 36-3-15,2 5 5 16,7 6 4-16,5 7 7 15,-2 3 4-15,4 5 0 16,-1 0 0-16,-1-5-2 16,0-2 0-16,-4-9 25 15,0-4 6-15,0-8 34 16,1-6 10-16,4-6-20 16,1-2-7-16,0-2-35 15,0 0 18-15,1-1-126 16</inkml:trace>
  <inkml:trace contextRef="#ctx0" brushRef="#br0" timeOffset="173">21419 14684 632 0,'-1'-2'321'0,"-1"-7"-68"16,0 0-90-16,-3-2-43 16,-4-7-12-16,-4 1-13 15,-4-3 1-15,-12-7 2 16,0 10-17-16,-3 0-28 15,4 7-8-15,8 14-29 16,0 3-12-16,5 15-21 16,3 8-7-16,8 10 0 15,6 5 2-15,11-5 11 16,3-4 2-16,6-12 6 16,0-7 3-16,2-11 4 15,1-6 6-15,-3-10 12 16,-2-5 5-16,-7-13 0 15,-2-2-1-15,-5-11-8 0,-4-5-4 16,-2-1-3 0,-1 1-3-16,-2 4 1 0,0-1 1 15,0 7 19-15,-4 4 16 16,0 12 6-16,1 11-5 16,-2 14-20-16,1 12-12 15,3 17-10-15,4 4 3 16,1 11-3-16,7 2-3 15,3 4 1-15,2 4 0 0,0-11-11 16,1-4-34-16,-1-14-145 16,-2-8-121-16</inkml:trace>
  <inkml:trace contextRef="#ctx0" brushRef="#br0" timeOffset="174">21547 14583 1000 0,'-4'4'441'0,"-7"16"-200"15,3 3-112-15,4 8-66 16,1 1-22-16,7-6-32 16,-1-7-3-16,0-10-3 15,-1-3 4-15,-2-9 16 16,0-4 6-16,-1-13 34 15,0-3 12-15,-4-9 8 16,-1-4 1-16,-3-4-26 0,-2-2-23 16,1 5-23-16,5 9-8 15,5 6-10-15,0 6 2 16,3 4-13-16,2 4-6 16,6 5-4-16,8 0-3 15,6 6 54-15,5-3-92 16,9 1-165-16</inkml:trace>
  <inkml:trace contextRef="#ctx0" brushRef="#br0" timeOffset="175">21520 14768 1105 0,'0'3'480'0,"4"5"-245"15,8 0-100-15,9-3-80 16,5 2-20-16,3-7-22 16,7 0-4-16,-2-1-70 15,-1-3-99-15</inkml:trace>
  <inkml:trace contextRef="#ctx0" brushRef="#br0" timeOffset="176">21542 14644 1021 0,'0'-3'473'0,"0"-1"-202"0,9-3-174 16,6 3-47-16,11 0-43 15,4 0-3-15,7 3-85 16,1 0-254-16</inkml:trace>
  <inkml:trace contextRef="#ctx0" brushRef="#br0" timeOffset="177">21808 14635 1090 0,'-3'1'450'0,"-1"7"-280"16,1 3-66-16,3 5-76 15,8 6-17-15,8-3-12 16,-2-3-2-16,9-8 3 0,-5-6 4 15,-5-9 14-15,2-4 6 16,-11-8 10-16,0 2 0 16,-3-1-2-16,-3 2-5 15,-2 6-10-15,2 5-15 16,1 5-17-16,0 9-4 16,4 11-4-16,5 10 10 0,-2 7 10 15,1 4 2 1,-7-1 3-16,-2-2 4 0,-3-1 23 15,-4-9 15-15,-6-6 23 16,-5-10 7-16,-6-9-15 16,0-6-18-16,4-9-31 15,3-1-16-15,12-3-38 16,2 3-26-16,6 5-150 16,5 0-328-16</inkml:trace>
  <inkml:trace contextRef="#ctx0" brushRef="#br0" timeOffset="178">21995 14942 602 0,'0'-2'299'0,"1"-1"-87"0,4 3-42 15,-5-2-47-15,0 1-18 16,0 0-36-16,9-2-9 16,-1-1-4-16,31-20 11 15,-33 15 18-15,0 0 10 16,-3 4 0-16,-1 5-17 16,-1 3-22-16,-1-3-13 15,0 0-15-15,0 8-3 0,3 16-2 16,1 32 3-16,-1-24-5 15,-2-2-2-15,1-2-5 16,2-5-6-16,0-7-5 16,1-4-33-16</inkml:trace>
  <inkml:trace contextRef="#ctx0" brushRef="#br0" timeOffset="179">21127 13588 395 0,'-10'-5'297'0,"-2"4"-1"15,0 1-72-15,1-1-32 16,6 5-75-16,4 0-34 0,4-3-47 15,-3-1-14-15,7 0-4 16,23 2 5-16,61 3 6 16,-24-4-4-16,19-1-7 15,1-2-3-15,18-4-9 16,8-2 8-16,7-8 9 16,2-1 3-16,-5 5 1 15,-15 2-7-15,-13 10-11 16,-8 3-2-16,-25 6 2 15,-1 4 1-15,-8-5-55 16,-7-2-101-16</inkml:trace>
  <inkml:trace contextRef="#ctx0" brushRef="#br0" timeOffset="180">22387 13469 859 0,'0'0'418'0,"-4"-1"-144"16,2-3-74-16,2 4-93 15,0 0-29-15,0 0-36 16,1 0 4-16,13 7 18 16,34 22-6-16,-27-17-12 15,2 0-9-15,4-1-21 16,-4 1-4-16,-4 3-5 15,-2-2-1-15,-11 1 0 0,-4-1 2 16,-7 2 7-16,-4-2 4 16,-7 4 6-16,-1-3 0 15,-3-4-4-15,2 1-3 16,6-4-5-16,1-1-1 16,9-5-84-16,0-2-84 15</inkml:trace>
  <inkml:trace contextRef="#ctx0" brushRef="#br0" timeOffset="181">22839 13331 623 0,'-5'-5'312'16,"2"-4"-91"-16,-3 1-11 16,-7-3-26-16,-1 1-18 0,-8-2-35 15,-6 3-26-15,1 3-58 16,2 5-20-16,4 7-37 15,3 6-12-15,8 7-6 16,5 7 1-16,9 2 8 16,7 0 5-16,7-5 7 15,2-4 3-15,4-10 3 16,-2-7 3-16,0-7 9 16,-2-6 3-16,-8-10 6 15,2-3 0-15,-6-9-2 16,-4-6-2-16,-4-2 0 15,-2-3-1-15,-7-1 0 16,1 5-3-16,-1 10 22 16,-2 5 4-16,3 11-1 15,1 4-1-15,4 9-55 16,3 4-14-16,2 13-12 16,4 3-1-16,3 14 24 0,3 4 6 15,0 3 11-15,-4 4 3 16,-1 0 5-16,-1-4 4 15,1-6-25-15,2-5-84 16</inkml:trace>
  <inkml:trace contextRef="#ctx0" brushRef="#br0" timeOffset="182">22972 13228 587 0,'0'9'268'16,"-1"5"-112"-16,1 8-89 15,1 2-12-15,2 0-25 16,-3 1-10-16,1-7-6 16,-1-4 3-16,-1-7-5 15,1-5 67-15,-3-8 21 16,0-2 6-16,-1-12 31 15,1-6-55-15,1-5 0 16,-2-2 0-16,2-5-17 16,-4 0-11-16,3 3-21 15,3 1-9-15,-3 9-5 16,3 2 9-16,-2 6 17 0,2 5 5 16,4 4-10-16,0 5-17 15,8-3-28-15,4 0-8 16,13 0 0-16,3-2-26 15,6 3-77-15,0 0-77 16</inkml:trace>
  <inkml:trace contextRef="#ctx0" brushRef="#br0" timeOffset="183">22977 13429 652 0,'5'2'329'15,"3"1"-96"-15,11-1-116 16,5 0-25-16,4-4-42 15,4-3-17-15,-3 0-17 16,-3-2 3-16,-3-1-190 16</inkml:trace>
  <inkml:trace contextRef="#ctx0" brushRef="#br0" timeOffset="184">22952 13266 1100 0,'1'-1'449'0,"8"-3"-269"15,7 2-56-15,13-2-52 16,7-1-21-16,5 4-7 16,0-3-81-16</inkml:trace>
  <inkml:trace contextRef="#ctx0" brushRef="#br0" timeOffset="185">23212 13324 853 0,'-1'0'426'0,"0"-1"-107"15,5 1-209-15,-4 0-35 16,0 0-24-16,19 9-3 16,33 25-19-16,-30-18-10 0,-5 2-6 15,-4-1 0-15,-3-5-34 16,-2-1-58-16</inkml:trace>
  <inkml:trace contextRef="#ctx0" brushRef="#br0" timeOffset="186">23379 13299 652 0,'-5'0'399'16,"-3"0"15"-16,-1 4-285 15,1 3-49-15,-2 6-47 16,-5 2-15-16,-2 5-13 15,-5 4-1-15,-5 0-1 0,2-3 5 16,5-4-102-16,4-7-150 16</inkml:trace>
  <inkml:trace contextRef="#ctx0" brushRef="#br0" timeOffset="187">23462 13389 684 0,'-1'-3'353'16,"0"-3"-104"-16,3-3-102 15,6 1-20-15,6-1-23 16,1-1-4-16,4 6-30 16,-2 2-14-16,-4 3-25 15,-5 4-10-15,-8 7 14 16,-4 3-1-16,-7 6 1 15,-3 1-1-15,0-2-22 0,4-2-6 16,5-8-7-16,5-2-3 16,10-6 7-16,7-2 4 15,7-1 5-15,2 1-1 16,3-2-5-16,-2 2 4 16,-7-3 254-16</inkml:trace>
  <inkml:trace contextRef="#ctx0" brushRef="#br0" timeOffset="188">22662 13908 585 0,'0'-3'170'16,"-2"-2"6"-16,-3-3 152 15,-4-2-80-15,-2-1-35 16,-4 2-56-16,-4 3-30 0,-3 5-63 16,0 3-22-16,3 8-44 15,-2 2-15-15,7 10-10 16,7 4 0-16,5 2 6 15,8 2 5-15,5-6 9 16,1-5 1-16,6-11 6 16,1-4 4-16,-1-12 7 15,3-9 1-15,0-4 2 16,-2-8 1-16,-3-8-1 16,-2-1 0-16,-6-8 2 15,-3 1 1-15,-5 1-2 16,0 9-16-16,-2 17-3 15,-2 9 0-15,1 14-8 16,-2 6 11-16,0 11-8 16,2 8-7-16,4 9 4 15,4 6 4-15,4 2 5 16,2-5 3-16,4-6-41 16,-2-7-34-16,1-10-228 15</inkml:trace>
  <inkml:trace contextRef="#ctx0" brushRef="#br0" timeOffset="189">22821 13829 561 0,'-2'4'323'0,"-3"10"23"15,2 5-207-15,3 4-79 16,2 3-7-16,2-4-35 15,-1 2-7-15,1-10 0 16,-2-5 3-16,1-4 62 16,-1-6 11-16,-4-7 4 15,-1-4 2-15,0-9-54 16,-1-3-8-16,-1-5-1 16,0-3-2-16,-3-5-5 15,-2 0-3-15,8 7-6 16,1 4-3-16,7 10-7 15,4 1-4-15,4 5-6 16,0 0-3-16,6 5-2 16,2 2 0-16,1 3 50 15,4 5-90-15,-1 6-146 16,-1 3-131-16</inkml:trace>
  <inkml:trace contextRef="#ctx0" brushRef="#br0" timeOffset="190">22821 14034 726 0,'0'1'333'0,"2"2"-115"16,4 3-48-16,8-6-37 15,6 0-23-15,4 0-57 16,-2-4-15-16,0 2-26 16,-3-2-11-16,-1-2-184 15</inkml:trace>
  <inkml:trace contextRef="#ctx0" brushRef="#br0" timeOffset="191">22843 13907 1217 0,'5'-1'464'0,"9"1"-333"0,3-2-55 16,6 0-32-16,4 2-16 15,-2 0-47-15,4 5-100 16</inkml:trace>
  <inkml:trace contextRef="#ctx0" brushRef="#br0" timeOffset="192">23021 13844 1151 0,'3'4'444'0,"8"7"-301"16,2 0-57-16,6 5-17 16,1 0-20-16,-2 4-22 15,-3-3-5-15,-5-5-25 16,1-1-58-16</inkml:trace>
  <inkml:trace contextRef="#ctx0" brushRef="#br0" timeOffset="193">23145 13838 1165 0,'-12'8'508'0,"-10"7"-245"16,0 7-166-16,1-1-35 15,4-2-24-15,4 0-79 0,6-3-300 16</inkml:trace>
  <inkml:trace contextRef="#ctx0" brushRef="#br0" timeOffset="194">23208 14049 785 0,'3'-5'390'0,"5"-5"-127"15,1-1-32-15,-3-1-64 0,2 6-13 16,-3 4-31-1,-4 1-21-15,0 5-37 0,-2-4-26 16,0 0-27-16,1 3 0 16,0 16 4-16,3 26-3 15,1-28-3-15,0-2 1 16,1-2 418-16</inkml:trace>
  <inkml:trace contextRef="#ctx0" brushRef="#br0" timeOffset="195">21310 12620 573 0,'14'0'310'0,"7"-3"-76"0,7 3-116 16,3 0-40-16,-1 0-15 15,0 3-110-15</inkml:trace>
  <inkml:trace contextRef="#ctx0" brushRef="#br0" timeOffset="196">21651 12662 738 0,'12'-1'342'0,"15"1"-163"16,8 4-55-16,4 3-63 16,0 0-23-16,-3-1-253 15</inkml:trace>
  <inkml:trace contextRef="#ctx0" brushRef="#br0" timeOffset="197">22080 12679 688 0,'7'1'319'0,"13"3"-91"0,3-1-107 15,5 0-14-15,1 1-31 16,0 1-15-16,0-2-102 16</inkml:trace>
  <inkml:trace contextRef="#ctx0" brushRef="#br0" timeOffset="198">22594 12820 925 0,'-2'2'427'0,"-5"5"-188"15,1 3-79-15,1 10-87 16,0 3-28-16,0 7-30 16,3 1-7-16,2 0-5 15,0 3-12-15,2-2-206 16</inkml:trace>
  <inkml:trace contextRef="#ctx0" brushRef="#br0" timeOffset="199">22583 13233 903 0,'-6'10'436'0,"-1"10"-146"0,2 7-197 15,0 2-40-15,5 2-73 16</inkml:trace>
  <inkml:trace contextRef="#ctx0" brushRef="#br0" timeOffset="200">22646 14083 725 0,'-1'5'376'16,"-1"11"-91"-16,-2 1-116 16,2 13-89-16,0-1-31 0,0 1-153 15</inkml:trace>
  <inkml:trace contextRef="#ctx0" brushRef="#br0" timeOffset="201">22681 14358 1180 0,'-4'6'415'0,"-3"4"-502"16</inkml:trace>
  <inkml:trace contextRef="#ctx0" brushRef="#br0" timeOffset="202">21752 14440 742 0,'-2'-3'400'16,"2"-2"-58"-16,7 0-187 0,13 6-107 15,8-1-15-15,7 0-23 16,6 4-2-16,-4-2-70 16,-8 4-252-16</inkml:trace>
  <inkml:trace contextRef="#ctx0" brushRef="#br0" timeOffset="203">22103 14478 1028 0,'5'-1'385'0,"6"2"-275"15,5-1-61-15,10-1-8 16,4 1-12-16,2-3-15 16,-1 4-8-16</inkml:trace>
  <inkml:trace contextRef="#ctx0" brushRef="#br0" timeOffset="204">22476 14516 945 0,'4'3'389'16,"5"2"-154"-16</inkml:trace>
  <inkml:trace contextRef="#ctx0" brushRef="#br0" timeOffset="205">1861 12660 690 0,'-7'11'387'0,"-4"11"-31"0,-9 20-206 16,-3 9-20-16,-1 15-51 15,-3-1-17-15,5-1-51 16,4-5-3-16,4-14-3 16,6-3 0-16,7-22-6 15,1-7-1-15,6-21 1 16,5-12 0-16,4-14 6 15,4-11 1-15,2-7-1 16,-1-8-1-16,-1-7 2 16,-2 3 2-16,-6 1 19 15,-1 8 17-15,-6 23 34 16,-3 7 3-16,-2 20 7 16,1 6-13-16,0 10-33 15,2 10-5-15,12 13-29 0,6 5-5 16,14 15-3-16,3 2 0 15,3 8 2-15,-8-5-2 16,-6-8 3-16,-3-8 0 16,-4-13-53-16,2-3-42 15,-4-11-323-15</inkml:trace>
  <inkml:trace contextRef="#ctx0" brushRef="#br0" timeOffset="206">2356 12974 771 0,'3'-3'333'0,"5"-3"-158"16,-3-4-12-16,-5-3 16 15,-3 4 0-15,-12-4 1 16,-2 5-15-16,-7 2-49 15,0 4-18-15,3 10-45 16,0 6-19-16,6 8-22 16,5 1-8-16,8 5-5 15,3-5-1-15,9-8 0 16,4 1 1-16,6-6 1 0,1-4 1 16,3-3 2-16,0 1 0 15,1-8-34-15,0 3-74 16</inkml:trace>
  <inkml:trace contextRef="#ctx0" brushRef="#br0" timeOffset="207">2318 12750 1075 0,'-10'-8'638'16,"-6"-5"-9"-16,9 5-475 15,4 4-80-15,5 7-77 16,5 2-102-16</inkml:trace>
  <inkml:trace contextRef="#ctx0" brushRef="#br0" timeOffset="208">2509 12863 1230 0,'1'11'500'0,"7"19"-318"16,8 8-86-16,10 11-58 15,0 6-21-15,0 4-8 16,-5-1-1-16,-9-1 4 16,-3-5 2-16,-11-10 2 15,-3-1-2-15,-7-15-9 16,-2-6-4-16,-5-14 3 0,-4-10 3 16,-1-13 2-16,-4-11 0 15,7-11-9-15,4-6-1 16,13-6-1-16,5 0 2 15,20-5 1-15,4 1 0 16,10 0-1-16,3 4 0 16,-6 14-64-16,-4 7-93 15</inkml:trace>
  <inkml:trace contextRef="#ctx0" brushRef="#br0" timeOffset="209">2793 12880 784 0,'-3'0'448'0,"0"7"-32"15,3 9-189-15,-2 13-138 16,2 5-20-16,0 1-43 16,0-4-14-16,6-6-9 15,2-5-3-15,7-8-2 16,6-2 0-16,2-10 2 15,3-5 4-15,-4-5 8 16,-1-3 2-16,-4-5 5 16,-4 0 1-16,-6-1-3 15,-2-2-1-15,-2 11 16 0,0 1-2 16,-3 9-5-16,0 5-3 16,3 5-22-16,4 6-1 15,10 2 1-15,2-3 1 16,7-1 0-16,-3-7 2 15,3-8 49-15,-5-7 42 16,-4-7 44-16,2-3 5 16,-7-2-43-16,-1 1-38 0,-8-6-43 15,-6-1-46-15,-1 5 328 16</inkml:trace>
  <inkml:trace contextRef="#ctx0" brushRef="#br0" timeOffset="210">3974 12880 766 0,'-15'8'460'0,"-19"12"-70"16,0 4-144-16,8 6-151 15,4 2-60-15,18 0-48 16,10 2-8-16,20-7 0 16,3-6 4-16,12-8 14 15,-2-10 5-15,-6-5 23 16,1-2 15-16,-18-7 62 15,-7-1 18-15,-9-3 2 16,-14-1-8-16,-9 4-60 16,-8 1-21-16,-8 5-55 15,7 6-80-15</inkml:trace>
  <inkml:trace contextRef="#ctx0" brushRef="#br0" timeOffset="211">4152 12949 1402 0,'-2'0'623'0,"-3"-2"-302"16,0 5-201-16,4-3-56 16,0 0-52-16,0 8-12 15,4 15-3-15,13 30 0 16,4-27 0-16,2-8 0 15,-1-2 1-15,3-3 2 16,1-12 3-16,-3-1 4 0,2-13 15 16,-6-4 10-16,-8 0 3 15,-2-4-1-15,-8-3-27 16,-1 4-53 0,-6 4-166-16</inkml:trace>
  <inkml:trace contextRef="#ctx0" brushRef="#br0" timeOffset="212">4418 12880 1152 0,'8'3'514'0,"6"8"-243"16,0 7-125-16,1 14-97 15,-5 6-12-15,-5 15-15 0,2 6-4 16,-6 6-8-1,-1-2-3-15,3-4-2 0,-3-6 0 16,4-14-21-16,2-2-14 16,-4-20-158-16</inkml:trace>
  <inkml:trace contextRef="#ctx0" brushRef="#br0" timeOffset="213">4471 13104 1336 0,'5'2'545'0,"6"5"-319"16,2-3-101-16,20 9-66 16,5 0-17-16,6-4-49 15,6 5-9-15</inkml:trace>
  <inkml:trace contextRef="#ctx0" brushRef="#br0" timeOffset="214">4717 12866 926 0,'-1'-3'471'0,"2"1"-160"15,2 9-120-15,4 19-108 16,-2 9-28-16,-5 22-12 16,1 6-1-16,-1 12-12 15,0 6-8-15,2-6-9 16,-1-7-3-16,2-15 10 16,0-14-45-16,-2-15-136 15,3-9-152-15</inkml:trace>
  <inkml:trace contextRef="#ctx0" brushRef="#br0" timeOffset="215">4763 13100 881 0,'11'4'406'0,"16"1"-197"0,7 3-75 15,8-1-74-15,-1-3-30 16</inkml:trace>
  <inkml:trace contextRef="#ctx0" brushRef="#br0" timeOffset="216">5138 12898 1207 0,'-14'1'497'0,"-16"4"-292"16,3 2-93-16,13 5-64 15,2 0-24-15,8 3-34 16,7-1-10-16,7 1 1 16,5-1 3-16,8-1 10 15,-2-4 4-15,-3-4-2 16,-2-2-7-16,-8-3-7 16,-6-4-4-16,-9 1 5 15,-7-1 8-15,-8 8 7 16,-2 3 7-16,2 4 17 15,4 7 3-15,9 0 0 16,8 4-7-16,6-1-18 16,7-2-3-16,14-4-2 15,3-3 2-15,6-4 0 16,4-3-35-16,3-7-263 0</inkml:trace>
  <inkml:trace contextRef="#ctx0" brushRef="#br0" timeOffset="217">5343 12957 866 0,'1'0'379'16,"7"1"-169"-16,12 3-139 15,4-3-36-15,9 2-11 16,-2-2-3-16,-3-1-3 15,-5-4 1-15,-3-4 6 16,-4-1 3-16,-9 0 20 16,-6 5 25-16,-9 0 13 15,-3 7 13-15,-8 2-12 16,-1 7-24-16,6 8-25 16,-3 0-20-16,11 10-18 15,-1-2-10-15,6 1-1 16,5 0 0-16,6-6 2 15,3 0 0-15,8-11 4 16,3-3-10-16,6-8-70 16,3-6-115-16</inkml:trace>
  <inkml:trace contextRef="#ctx0" brushRef="#br0" timeOffset="218">5734 13090 414 0,'2'3'273'15,"4"4"53"-15,4 0-130 16,10 3-43-16,1 0-17 16,9-5-30-16,2-1 14 15,-2-4-2-15,-5-6 10 0,-7-6-3 16,-1 1-33-16,-9-9-24 16,-1-2-18-16,-6 1-22 15,-5-7-7-15,-14 4-7 16,-6 3-7-16,-11 8-12 15,3 13-7-15,4 13-12 16,4 8-2-16,7 12 3 16,0-1 4-16,8 12 7 15,3 3 4-15,6 4 2 16,3 5 1-16,4-3 2 16,1-4 2-16,8-9 4 15,0-7-24-15,6-12-195 16,-1-10-214-16</inkml:trace>
  <inkml:trace contextRef="#ctx0" brushRef="#br0" timeOffset="219">6129 12986 800 0,'0'-1'475'15,"-1"3"-20"-15,1 12-211 16,3 10-143-16,0 8-20 16,1 8-34-16,0-4-15 0,0-1-16 15,2-5 1-15,-4-15-87 16,2-6-98-16</inkml:trace>
  <inkml:trace contextRef="#ctx0" brushRef="#br0" timeOffset="220">6067 12687 1661 0,'-5'4'615'0,"-1"5"-483"16,4 6-81-16,7 5-67 16,6 1 272-16</inkml:trace>
  <inkml:trace contextRef="#ctx0" brushRef="#br0" timeOffset="221">6605 12992 856 0,'-11'15'411'0,"-15"15"-179"16,1 1-66-16,4 1-73 16,0-4-47-16,6-10-27 15,2-4-3-15,1-17-1 16,0-8-1-16,2-7 0 15,1-5 0-15,-4-3 11 16,4 6 6-16,8-1 4 0,-1 7 0 16,11 10-30-16,5 3-10 15,3 13-13-15,2 3-2 16,2 11 12-16,1 4 5 16,5-2 4-16,1 2 4 15,2-15 1-15,-2-9 0 16,-1-13 1-16,-1-10-3 15,-3-9 0-15,1-1 1 16,-2-2-3-16,3 3 2 0,-1 1-4 16,-2 2-3-1,5 11-6-15,-2 7 0 0,-1 14 12 16,2 10 13-16,-14 6 51 16,-2 1 26-16,-14 4 30 15,-5 0-1-15,-3 0-39 16,-8-2-21-16,-1-11-122 15,-3-8 445-15</inkml:trace>
  <inkml:trace contextRef="#ctx0" brushRef="#br0" timeOffset="222">7638 13053 406 0,'10'-15'243'0,"8"-7"-13"16,12-5-46-16,4 8 0 15,9 22-34-15,-5 6-42 16,-14 21-28-16,-9 7-10 0,-21 3-21 15,-3 2-12-15,-6-4-11 16,1-6-5-16,6-14 0 16,1-10 4-16,7-17 1 15,0-10-3-15,-1-15-7 16,1-4-5-16,4-2-8 16,-1 3 1-16,4 9-5 15,-2 5-2-15,-4 11 2 16,1 6-11-16,-2 17 7 15,-2 8 5-15,1 12 1 16,2 9 12-16,6-2-2 16,9 0-4-16,8-6-3 15,4-8 8-15,6-12-73 16,1-9-63-16,1-13-179 16,-2-5-135-16</inkml:trace>
  <inkml:trace contextRef="#ctx0" brushRef="#br0" timeOffset="223">8157 13069 598 0,'10'-7'323'0,"11"-3"-52"0,-4 4-22 16,-11 9-38-16,-5 10-19 16,-15 7-52-16,-3 6-34 15,-9 1-55-15,-3-2-13 16,1-8-9-16,0-6-2 16,5-11-13-16,6-6-7 0,6-9-22 15,4-4-11-15,7-2-2 16,4-1 1-16,8 4 9 15,4 6 3-15,3 5 2 16,0 7 0-16,-1 10 13 16,1 5 7-1,-4 8 10-15,1 1 1 0,6 1-7 16,1-5-2-16,2-7-2 16,2-5 1-16,-5-9 2 15,1-5 1-15,-2-6 1 16,-3-6 1-16,-2-5 0 15,-7-3 1-15,-6-2-1 16,1 6-11-16,-1 12-8 16,0 5-10-16,5 18-2 15,-6 5 12-15,3 14 4 16,1 4 6-16,-2 1-10 16,10-2 16-16</inkml:trace>
  <inkml:trace contextRef="#ctx0" brushRef="#br0" timeOffset="224">9251 13025 605 0,'-13'7'372'16,"-13"6"-37"-16,10 12-162 15,6 10-45-15,15 3-60 16,12 2-9-16,11-8-16 16,8-4 0-16,3-14 1 15,-3-11-3-15,2-14 1 16,-4-12-1-16,-4-14-1 0,-4-7-3 16,-13-8-8-16,-8-3-5 15,-22-16-20-15,-13-2-4 16,-14-5-11-16,-6 9-4 15,2 30 14-15,0 18 4 16,6 26 8-16,6 10 0 16,19 9-13-16,15 4-9 15,27 4-6-15,13 2 2 0,19 0 26 16,5-3-40-16,4-5-100 16,-2-2-98-16</inkml:trace>
  <inkml:trace contextRef="#ctx0" brushRef="#br0" timeOffset="225">9793 12967 892 0,'-11'-8'443'0,"-14"-12"-141"16,-3 1-71-16,-3 4-98 16,2 4-36-16,8 11-61 15,7 5-22-15,11 12-23 16,7 0-7-16,10 6-2 15,3-3 6-15,9-4 6 16,1-1 4-16,0-7 4 16,-3-3 3-16,-10-5 0 0,-3 0-1 15,-11-2-10 1,-8 2-5-16,-13 4 2 0,-6 3-1 16,-7 6 9-16,2 2 2 15,5 6-1-15,8 1-1 16,14 0 1-16,5 0 1 15,19-6 3-15,4-2 1 16,10-5 1-16,2-2-1 16,-4-4 2-16,1 1 23 15,-11-8-111-15,0-1-132 0</inkml:trace>
  <inkml:trace contextRef="#ctx0" brushRef="#br0" timeOffset="226">9752 12709 1359 0,'-2'-2'549'0,"-5"-4"-367"16,4 5-102-16,6 6-88 15,6 5-38-15</inkml:trace>
  <inkml:trace contextRef="#ctx0" brushRef="#br0" timeOffset="227">10155 12976 931 0,'-21'-6'405'16,"-18"1"-183"-16,0 7-94 15,5 17-83-15,5 7-14 16,9 9-43-16,6 1-5 15,14 2 3-15,3 0 8 16,13-6 14-16,6-4 11 16,6-10 12-16,3-10 4 15,-4-11 18-15,-4-9 6 0,-12-5 6 16,-6-4-2-16,-13 1-22 16,-8-2-12-16,-9 2-63 15,1 2-92-15</inkml:trace>
  <inkml:trace contextRef="#ctx0" brushRef="#br0" timeOffset="228">10267 13068 861 0,'3'3'466'0,"4"11"-102"16,-1 3-110-16,-3 4-126 15,-3 4-40-15,-1-1-47 16,0-3-14-16,1-4-21 15,1-8-26-15,5-12-39 16,4-6-11-16,4-11 0 0,2-5 21 16,3-4 34-16,-2 4 11 15,4 6 4-15,-2 5 0 16,1 13 30-16,-5 2 16 16,-4 13 31-16,-4 3 7 15,-3 8-24-15,0 1-15 16,-2 0-27-16,2-3-4 15,3-7-57-15,2-4-50 0,4-13-332 16</inkml:trace>
  <inkml:trace contextRef="#ctx0" brushRef="#br0" timeOffset="229">10674 13065 747 0,'9'0'369'0,"8"4"-81"15,0 3-42-15,-4 6-39 16,0 3-4-16,-4-1-41 15,-4 4-4-15,-7 1-31 16,-3 1-19-16,-5-3-39 16,0-4-14-16,-1-3-72 15,-4-4 360-15</inkml:trace>
  <inkml:trace contextRef="#ctx0" brushRef="#br0" timeOffset="230">11351 13063 866 0,'19'4'357'15,"12"1"-228"-15,7 0-39 16,0-4-21-16,-7-3-23 16,-2-2-10-16,-12-3-10 15,-3 1 0-15,-10 0-3 16,-4 0-5-16,-13 6-9 16,-7 2-9-16,-3 11-9 15,-1 5-1-15,2 12 7 16,6 4 6-16,8 2 8 15,6-2 7-15,10-8 9 0,6-7 2 16,8-10 6-16,-1-6 0 16,0-8 0-16,1-6-1 15,-6-9-6-15,2-3-5 16,0-4-8-16,-2 4-5 16,-2 4-10-16,-3 7-5 15,2 11-12-15,-1 3 9 16,0 17 9-16,-4 3 10 15,-8 5 15-15,0 0-6 0,-1-6-5 16,0-8-2-16,5-6 1 16,-2-4 2-16,6-11 2 15,0-7-1-15,2-10-2 16,3-3-5-16,2 1-6 16,2 4-2-16,2 3 0 15,-1 10-2-15,0 8 3 16,-3 6 2-16,-2 14 0 15,-3 2 2-15,-5 9 0 16,0 0 3-16,-5 0-78 16,6-3-107-16</inkml:trace>
  <inkml:trace contextRef="#ctx0" brushRef="#br0" timeOffset="231">12109 13106 728 0,'6'-7'467'0,"10"6"40"0,1 2-208 16,6 13-124-16,1 11-46 16,-6 2-69-16,-4 4-14 15,-13-1 3-15,-6-4 6 16,-13 0 4-16,-7-6 0 16,-7-10-88-16,1-7-112 15</inkml:trace>
  <inkml:trace contextRef="#ctx0" brushRef="#br0" timeOffset="232">12805 13363 884 0,'11'6'404'15,"13"3"-196"-15,5-8-15 16,1-12-62-16,5-9-31 16,-4-12-33-16,-3-4-16 0,-8-3-23 15,-11 2-2 1,-11 2-3-16,-14 3-3 0,-17 7-10 15,-7 7-7-15,-6 17-15 16,7 9-6-16,9 21-7 16,4 4 1-16,7 16 5 15,4 5 1-15,12 11 8 16,5 1 5-16,13-2 10 16,1-6 4-16,-3-19 6 15,4-8 1-15,-2-10-5 16,1-11-54-16</inkml:trace>
  <inkml:trace contextRef="#ctx0" brushRef="#br0" timeOffset="233">13415 13158 654 0,'-3'4'381'0,"-4"3"12"15,-7 11-245-15,-6 2-12 16,-5 6-34-16,-7 2-25 16,3-1-38-16,9-18-10 31,10-4-3-31,1 1 0 0,-22-3-7 0,5-9-4 16,4-14-15-16,14-4-6 0,7 3-10 15,4 1-4-15,8 5-1 16,7 5 1-16,1 10 7 15,3 4 9-15,1 16 4 16,0 4 4 0,2 12 5-16,-2-1 5 0,-3 2-206 15</inkml:trace>
  <inkml:trace contextRef="#ctx0" brushRef="#br0" timeOffset="234">13319 12890 1426 0,'-1'0'504'0,"4"5"-449"16,5 5-43-16,12 16-175 0</inkml:trace>
  <inkml:trace contextRef="#ctx0" brushRef="#br0" timeOffset="235">13578 13129 1054 0,'-1'0'438'0,"-2"8"-238"16,4 9-91-16,7 20-62 16,1 8 5-16,1 14-12 15,-1 3-12-15,-3-4-11 16,1-7-11-16,-7-22-22 15,0-9-13-15,-3-19-56 16,-3-10-9-16,-3-13-1 16,-3-9 8-16,0-15 50 15,1-8 22-15,-1-15 35 16,5-2 17-16,7 3 11 16,11 11 3-16,13 14 39 15,6 12-1-15,0 18 0 16,0 12-6-16,-5 14-56 15,-5 4-12-15,-6 5-9 16,-12 0 2-16,-6 3 4 16,-2 0 0-16,-8-2-22 0,2-4-23 15,9-9-48-15,4-3-5 16,13-4 17-16,4-1 20 16,4 2 45-16,2 1-2 15,-3 9 3-15,-7 2 3 16,-13 5 15-16,-4 5 10 15,-14 4 3-15,-1 4-2 16,-3-5-9-16,-1-5-5 16,7-12-194-16</inkml:trace>
  <inkml:trace contextRef="#ctx0" brushRef="#br0" timeOffset="236">14242 13285 851 0,'-4'-10'419'0,"-11"-7"-144"16,-4-1-60-16,-12 0-98 16,-2 6-39-16,1 6-69 15,3 6-3-15,6 15-20 16,2 6-10-16,12 12-1 15,9 5 3-15,13 1 11 16,9-1 3-16,10-8 8 16,-3-9 3-16,-3-15 9 0,-4-7 9 15,-10-17 19-15,-3-6 11 16,-7-14 25-16,-2-6 7 16,-7-10 12-16,0-4 2 15,-2-11-26-15,-1-11-14 16,10 0-47-16,1 4-18 15,12 26-24-15,4 23-18 16,10 27-129-16</inkml:trace>
  <inkml:trace contextRef="#ctx0" brushRef="#br0" timeOffset="237">14529 13371 400 0,'1'-7'305'0,"0"-8"56"0,-1-3-88 16,-8-1-77-16,-5 1-23 15,-7-1-52-15,-6 3-22 16,-1 6-49-16,-1 3-33 15,1 9-28-15,5 5-12 16,6 13-7-16,6 4-1 0,11 5 8 16,5 3 6-16,10-4 18 15,4-4 9-15,6-11 9 16,4-7 4-16,5-9 2 16,-2-9-1-16,-2-8 0 15,-5-4-1-15,-9-5 0 16,-8 1-1-16,-9 6 2 15,1 4 1-15,-5 8-8 16,3 5-11-16,-3 7-17 16,-1 6-7-16,5 8-5 15,2 4 8-15,6 3 8 16,3-2 4-16,6-3 23 16,1-3 20-16,-1-12 48 15,3-3 18-15,-3-8 11 16,-2-7-7-16,-5-6-34 15,-2 1-18-15,-4-5-37 0,-1 0-41 16,1 9-116-16,-1 1-49 16</inkml:trace>
  <inkml:trace contextRef="#ctx0" brushRef="#br0" timeOffset="238">15125 13381 1107 0,'-5'16'620'0,"-5"12"-144"0,-7 8-211 15,-1 1-80-15,-1-6-109 16,0-3-147-16</inkml:trace>
  <inkml:trace contextRef="#ctx0" brushRef="#br0" timeOffset="239">1709 14044 712 0,'-5'12'298'0,"-2"18"-143"16,3 4-54-16,3 10-23 15,1-1-16-15,4-9-35 16,1-7-8-16,2-19-2 15,1-8 2-15,-4-15-1 16,0-10-1-16,-2-10-9 16,-2-9-1-16,0-4-5 15,4 6 0-15,5 3 7 16,6 8 17-16,8 11 8 16,3 8 5-16,7 14 0 15,-1 11-17-15,3 14 0 0,-9 1-1 16,-7 9 6-1,-9 2 4-15,-10 1-1 0,-1 3-2 16,-2-8-18-16,3-8-72 16</inkml:trace>
  <inkml:trace contextRef="#ctx0" brushRef="#br0" timeOffset="240">2417 14000 590 0,'0'4'405'0,"-3"9"51"16,-1 5-148-16,-7 6-119 16,-1 0-39-16,-9 8-67 15,-1-7-25-15,-3-3-27 16,1-5-1-16,-2-16-6 16,0-5-2-16,-2-11-6 15,3-3-7-15,6 1-7 16,4 1-3-16,9 0-9 15,5-3-4-15,8 4-10 16,8 4-5-16,12 9-2 16,2 5 2-16,2 15 9 15,0 7 8-15,0 9 11 16,1 2 3-16,4-4-80 0,1-5-151 16</inkml:trace>
  <inkml:trace contextRef="#ctx0" brushRef="#br0" timeOffset="241">2616 14131 725 0,'4'5'326'0,"4"8"-139"16,6 1-48-16,4-5-13 16,4-1-20-16,3-3 8 15,1-3-6-15,-7-3-10 16,-1-6-2-16,-10-7-36 15,-4-5-10-15,-4-2-19 16,0 2-7-16,-7 0-11 16,-7 0-4-16,-9 0-7 15,-3 3-2-15,2 5-14 16,4 9-6-16,9 17-11 16,2 6 0-16,1 16 8 15,4 4 6-15,-2 8 7 16,6-2 1-16,9 7 2 15,0 0 2-15,5-4 4 16,-3-3 1-16,-2-15 5 16,4-4 21-16,-1-12-115 15</inkml:trace>
  <inkml:trace contextRef="#ctx0" brushRef="#br0" timeOffset="242">3272 14037 913 0,'-1'4'421'0,"-4"10"-170"16,-4 3-60-16,-8 8-52 15,-7 4-32-15,-9 2-44 16,1-2-21-16,0-8-21 15,1-5-3-15,1-13-6 16,0-3-6-16,2-5-9 16,3-6-4-16,7 0-5 15,7-4-3-15,11-5-2 16,11 4-2-16,12 0 13 16,3 0 14-16,4 12 30 15,0 5 12-15,-4 17 4 16,4 11-8-16,-2 9-14 15,-4 0 7-15</inkml:trace>
  <inkml:trace contextRef="#ctx0" brushRef="#br0" timeOffset="243">3361 14088 996 0,'7'0'371'0,"11"2"-269"15,9 2-72-15,15-1-12 16,2-2 0-16,1 1 1 16,-3-2-1-16,-11 0 4 15,-8 0 2-15,-12-3-8 16,-4-2-11-16,-8-1-18 15,-5-2-14-15,-7 0-4 16,-4 4 7-16,-3 4 7 0,-1 6 4 16,5 9 3-16,1 6 3 15,11 10 9-15,-1 1 6 16,7 4 5-16,4 0 1 16,3-9 4-16,4 1 0 15,5-11 6-15,2-6 2 16,0-13 7-16,3-5 3 15,-1-9-1-15,0-6-4 0,-1-3-9 16,-3 0-5 0,-7-1-8-16,-3 3-3 0,1 13-8 15,-2 4-6-15,1 13 3 16,-3 8 4-16,-6 6 8 16,-2 3 5-16,-5-1 3 15,1-1-3-15,3-5-3 16,1-5-1-16,3-12 5 15,3-3 1-15,4-10-2 16,3-8-1-16,8 0-8 16,0-2-4-16,4 5 15 15,1 4 6-15,1 9 23 16,2 5 5-16,-5 13-11 16,0 4-4-16,-8 12-19 15,-4 2-1-15,1 7-55 16,-1 1-97-16</inkml:trace>
  <inkml:trace contextRef="#ctx0" brushRef="#br0" timeOffset="244">4191 14324 776 0,'2'0'431'0,"4"-1"16"16,9 1-326-16,5 1-7 0,8-1-26 15,4 0-21-15,1-2-32 16,-4-4-7-16,-6-5-3 16,-7-2 3-16,-7-5 1 15,-4 0-2-15,-12 2-28 16,-5-3-20-16,-15-1-21 16,-4-2-4-16,-5 0 17 15,1 10 9-15,11 7 1 16,2 5 6-16,8 22 13 15,5 4 9-15,2 15 28 16,5 7 9-16,2 10 14 16,5 3 1-16,4-1 5 15,0-5-14-15,4-9-16 16,-4-9-14-16,2-9 169 16</inkml:trace>
  <inkml:trace contextRef="#ctx0" brushRef="#br0" timeOffset="245">4770 14289 520 0,'1'-7'320'0,"1"-7"-23"15,-2-3-48-15,-6-4-72 16,-6-2-27-16,-8 0-20 16,-4 3-19-16,-8 4-28 15,-1 4-19-15,2 7-46 0,1 6-13 16,8 9-21-16,6 8-7 15,8 7-4-15,2-1 0 16,9 0 2-16,6-2 6 16,7-4 15-16,6-4 6 15,7-4 13-15,-2-6 2 16,2-5 4-16,-3-7 1 16,-2-11-2-16,0-1-2 0,-3-7-2 15,-3 7-4-15,-7 5-3 16,-6 2 0-16,-3 12-9 15,-2 3-3-15,-4 11 0 16,0 2-1-16,2 6 4 16,4-1 0-16,10 0-1 15,4 1 1-15,11-9 2 16,2-4 4-16,1-6 28 16,-2-6 7-16,-4-3 16 15,-6-2 2-15,-7-3-18 16,1 2-6-16,-11-5-35 15,0 1-55-15</inkml:trace>
  <inkml:trace contextRef="#ctx0" brushRef="#br0" timeOffset="246">4922 13947 1188 0,'-6'-3'616'0,"-5"-5"-206"15,5 6-217-15,4 2-79 16,3 4-105-16,-1-4-14 15,0 0-102-15</inkml:trace>
  <inkml:trace contextRef="#ctx0" brushRef="#br0" timeOffset="247">5209 14042 1213 0,'-1'0'522'0,"-4"15"-256"16,5 6-116-16,3 22-72 16,0 15-6-16,3 18-24 15,0 13-12-15,-3 6-19 16,-2-4-2-16,-1-13-13 16,0-11-23-16,0-21-54 15,0-9-82-15,0-14-444 16</inkml:trace>
  <inkml:trace contextRef="#ctx0" brushRef="#br0" timeOffset="248">5279 14365 1200 0,'-1'-6'513'15,"0"-6"-264"-15,6 3-149 16,13 2-83-16,9 4-12 15,11 5-92-15</inkml:trace>
  <inkml:trace contextRef="#ctx0" brushRef="#br0" timeOffset="249">5781 14103 786 0,'-22'-9'455'15,"-15"-8"-29"-15,6 6-293 16,3 4-43-16,11 7-72 16,3 4-22-16,11 5-27 15,3 1-2-15,8 5 6 16,6 0 8-16,4-1 12 16,4-1 3-16,-4-3 7 15,1-3 3-15,-10-5-12 16,-4 1-20-16,-9-7-57 15,-7 2-4-15,-12 2 14 16,-4-1 28-16,-6 4 105 16,0 3 29-16,10 6 39 15,8 4 6-15,11 6-14 16,5-1-10-16,13 1-13 0,5 0-9 16,14-1-27-16,6-5-10 15,6-8-21-15,2-5-3 16,0-9-635-16</inkml:trace>
  <inkml:trace contextRef="#ctx0" brushRef="#br0" timeOffset="250">7012 14259 639 0,'-2'-7'387'0,"-1"-2"-38"15,-3-4-106-15,-4-4-32 16,-5-3-38-16,-2-2-28 15,-3-1-49-15,0 3-24 16,1 7-44-16,1 1-13 16,-1 15-22-16,3 4-11 15,4 13-2-15,3 7 0 0,12 3 4 16,7 3 8-16,10-1 6 16,-2-5 2-16,3-8 6 15,3-6 3-15,4-13 0 16,2-5-21-16,0-11-187 15</inkml:trace>
  <inkml:trace contextRef="#ctx0" brushRef="#br0" timeOffset="251">6898 13937 1242 0,'-2'1'479'0,"-2"4"-362"16,4-1-73-16,0-4-140 15</inkml:trace>
  <inkml:trace contextRef="#ctx0" brushRef="#br0" timeOffset="252">7084 14124 1079 0,'6'-1'473'0,"5"-2"-214"15,19 2-172-15,6 0-24 16,7 1-28-16,3 1-8 16,-9 0-12-16,-5 3 2 0,-12-5 2 15,-6-2 0-15,-6-2 4 16,-4-2 0-16,-4 7-14 16,-4-5-7-16,-6 10-10 15,-3 3-5-15,-6 2 0 16,4 9 4-16,1 7-4 15,0 2 1-15,10 3 2 16,4-2 1-16,10-3 5 16,5 0 1-16,4-11 3 15,5-5 4-15,-2-10 5 16,0-8 4-16,-1-11 1 16,0-1 0-16,-3-7-2 15,-1 1 0-15,0-1-1 16,-6 2-1-16,1 4-10 15,-5 5 22-15,-7 12 15 16,1 7 7-16,0 14 11 0,1 7-23 16,3 7-19-16,1 3-6 15,5-4-37-15,3 2-535 16</inkml:trace>
  <inkml:trace contextRef="#ctx0" brushRef="#br0" timeOffset="253">8580 14241 766 0,'-3'-8'443'0,"-2"-6"-74"0,-7-3-146 16,-1-1-38-16,-8-1-54 15,-2 2-14-15,-5 5-45 16,2 6-22-16,0 7-37 16,1 8-18-16,10 15-28 15,2 5-2-15,12 7 2 16,3 1 8-16,17-7 15 16,2-4 5-16,10-11 6 15,-1-5 1-15,-5-10-6 16,-2-5-36-16,-6-7-135 15,-2-3-102-15</inkml:trace>
  <inkml:trace contextRef="#ctx0" brushRef="#br0" timeOffset="254">8661 14126 652 0,'4'-2'364'0,"7"3"-49"15,-3 7-33-15,-5 9-67 0,3 9-25 16,-5 4-58-16,3 2-34 15,0-3-51-15,1-2-12 16,3-7 260-16</inkml:trace>
  <inkml:trace contextRef="#ctx0" brushRef="#br0" timeOffset="255">9403 14173 931 0,'-7'6'405'0,"-1"10"-203"0,4 6-92 15,8 6-72-15,8 4-8 16,11-4-8-16,6-5-4 16,9-12 5-16,1-8 5 15,-3-15 7-15,-3-7 0 16,-11-13 2-16,-5 0-2 16,-6 1-7-16,-8 1-1 0,-3 7 10 15,-2 1 4-15,-4 11-4 16,1 6-7-16,1 14-24 15,4 14-10-15,5 19-7 16,0 8 2-16,1 20 1 16,-3 1 3-16,-8 3 9 15,-5-4 13-15,-7-13 22 16,-7-7 4-16,-2-15 8 16,-1-8-2-16,-1-14-6 15,0-11 0-15,5-13-18 16,-1-7-19-16,5-15-52 15,7 1-33-15,3-7-106 16,12 2-78-16</inkml:trace>
  <inkml:trace contextRef="#ctx0" brushRef="#br0" timeOffset="256">9799 14347 1015 0,'8'2'500'0,"9"-1"-162"16,14-1-169-16,8-1-8 15,13 1-73-15,1 2-27 16,-6-1-68-16,-6 1-145 0</inkml:trace>
  <inkml:trace contextRef="#ctx0" brushRef="#br0" timeOffset="257">10458 14151 546 0,'-14'0'344'15,"-7"-1"4"-15,-6 12-174 16,0 5-40-16,8 15-64 16,4 7-26-16,15 8-45 15,7 0-3-15,12-8 8 16,8-5 5-16,8-20 7 16,1-7 21-16,-5-13 64 15,-5-4 26-15,-16-5 29 16,-9-1-4-16,-15 7-65 15,-9 2-27-15,-9 8-38 16,-1 2 5-16,5-2-149 16,6 0-88-16</inkml:trace>
  <inkml:trace contextRef="#ctx0" brushRef="#br0" timeOffset="258">10623 14176 745 0,'2'-3'425'16,"2"1"-76"-16,-4 2-119 16,-2 0-128-16,1 0-47 0,-3 15-44 15,-12 43-6-15,10-25-3 16,6 5-1-16,7-4 12 16,8-2 11-16,11-10 26 15,3-6 6-15,2-14 3 16,-5-5 15-16,-5-13 7 15,0-4 1-15,-9-10-2 16,2 4-21-16,-10-4-28 16,-4-2 2-16,-3 9-81 15,-5-1-68-15,3 10-233 16</inkml:trace>
  <inkml:trace contextRef="#ctx0" brushRef="#br0" timeOffset="259">10876 14193 786 0,'5'13'448'16,"1"6"-71"-16,0 10-182 16,2 4-40-16,1 2-56 0,2 0-16 15,4-3-39-15,-3-8-9 16,0-10-9-16,0-8 8 16,1-11 22-16,2-6 6 15,2-10 8-15,0-3-6 16,1-3-22-16,-3-2-8 15,0 3-29-15,-1 0-52 16,-2 7-168-16</inkml:trace>
  <inkml:trace contextRef="#ctx0" brushRef="#br0" timeOffset="260">11295 14199 765 0,'2'-5'471'15,"5"-3"-79"-15,-2 9-163 16,-1 8-56-16,-1 13-93 16,-2 7-17-16,0 7-28 15,0 4-5-15,5-6-64 16,2-7-85-16</inkml:trace>
  <inkml:trace contextRef="#ctx0" brushRef="#br0" timeOffset="261">11618 14240 638 0,'-18'-2'372'15,"-20"2"-38"-15,0 5-133 16,3 10-81-16,5 5-35 15,10 11-30-15,9 3-4 0,14 5-26 16,7-1 2-16,17-6-4 16,5-7 2-16,11-15 6 15,3-7 2-15,-3-11 9 16,-6-7 6-16,-17-9 10 16,-11-2 0-16,-14 3-23 15,-14-3-14-15,-15 7-60 16,-3 2-51-16</inkml:trace>
  <inkml:trace contextRef="#ctx0" brushRef="#br0" timeOffset="262">11780 14264 946 0,'12'-4'432'0,"5"-4"-159"16,20 2-205-16,2 1-15 16,7 7-35-16,2 1-10 15,-9 3-7-15,-5 2-48 16,-13-1-153-16,-5-1-149 16</inkml:trace>
  <inkml:trace contextRef="#ctx0" brushRef="#br0" timeOffset="263">12005 14276 897 0,'-3'5'418'0,"-3"15"-162"16,4 3-61-16,0 7-73 15,4 6-31-15,5-2-49 16,2-3-18-16</inkml:trace>
  <inkml:trace contextRef="#ctx0" brushRef="#br0" timeOffset="264">12266 14275 768 0,'-5'-2'382'0,"-2"-2"-138"15,-3 6-48-15,-2 14-99 16,3 9-30-16,2 13-30 16,7 2-10-16,4 4-3 15,4-5 1-15,8-12 1 16,-1-7 2-16,6-17 9 15,2-6 3-15,-4-14-1 16,0-3-2-16,-1-6-8 16,-3-3-6-16,-5 4-6 15,-3-2-4-15,-3 9-3 16,-3 3-4-16,-1 9-10 16,-1 5-10-16,1 8-4 15,0 4-2-15,3 10 6 16,4 1 11-16,6 2 9 0,1 0 5 15,9-4 9-15,3-4 1 16,1-11 9-16,2-2 12 16,-11-9 23-16,-3-3 2 15,-9-5-9-15,-4-4-11 16,-3-2-128-16,-1-5-89 16</inkml:trace>
  <inkml:trace contextRef="#ctx0" brushRef="#br0" timeOffset="265">12446 14117 944 0,'-3'-1'426'0,"-1"3"-218"16,0 0-108-16,4-2-99 15,0 0-94-15</inkml:trace>
  <inkml:trace contextRef="#ctx0" brushRef="#br0" timeOffset="266">12839 14244 699 0,'-1'-3'422'0,"-6"-2"-9"16,-4-1-129-16,-4 6-123 16,-2 0-41-16,0 10-72 15,-4 5-30-15,1 9-21 0,3 10-6 16,7 6-9-16,7 4-1 15,14-2 2-15,6-10 5 16,8-9 10-16,8-8 2 16,0-11 8-16,-3 0 5 15,-11-13 14-15,-9-2 7 16,-14-5 5-16,-5-5-2 16,-10 3-12-16,-6-3-8 0,1-2-16 15,0 1-58-15,14 3-515 16</inkml:trace>
  <inkml:trace contextRef="#ctx0" brushRef="#br0" timeOffset="267">13168 14207 1116 0,'-15'-3'499'15,"-11"-1"-236"-15,7 4-177 16,6 3-56-16,13 7-46 16,4 0-6-16,10 4-1 15,5-2 9-15,6-1 11 16,-2-2 4-16,-6-4 2 16,-1-2-23-16,-10-1-16 0,-2-2-12 15,-11-1-10-15,-7-1 23 16,-14 3 13-16,0 3 12 15,-3 4 8-15,4 2-4 16,8 5-7-16,4 1-6 16,14 6-2-16,7-1 3 15,10-3 6-15,2 0 6 16,7-9 7-16,-2-5 6 0,1-8 22 16,-3-9 9-16,3-7 32 15,-3-4 13-15,9-2 9 16,5 0 1-16,8 6-29 15,1 2-16-15,-3 11-28 16,1 7-6-16,-14 9 23 16,-7 8 10-16,-19 8 28 15,-12 10-9-15,-14 4-14 16,-7 1-8-16,-6-6-6 16,3-10-44-16</inkml:trace>
  <inkml:trace contextRef="#ctx0" brushRef="#br0" timeOffset="268">14251 14247 597 0,'5'1'282'0,"6"3"-58"15,8 0-141-15,11 0-32 16,4-1-4-16,9-3-24 16,-2-1-4-16,1-3-5 15,-3-3 2-15,-14-1 5 16,-9-1 6-16,-16 3 0 15,-10-3-2-15,-11 8 8 16,-2 2 1-16,-2 12 8 16,-3 6 1-16,10 12-18 15,4 4-10-15,10 9-17 16,8 0-4-16,16-4 0 0,7 0 0 16,14-15 5-16,6-3 1 15,-1-12 4-15,0-6 2 16,-2-10 2-16,-4-9 1 15,-2-10 1-15,-4-3 3 16,-12-5 5-16,-5 1 2 16,-10 1 2-16,-7-2 23 0,-9 4 24 15,-6 2 6-15,-5 7 4 16,-3 7-26-16,0 8-37 16,1 5-14-16,1 11-15 15,3 2-5-15,6 11 0 16,3 0 2-16,9 6 7 15,6 0 5-15,9-5 7 16,4-2 4-16,7-10 3 16,4-4 2-16,1-11 2 15,0-5 1-15,-3-8-1 16,-3-3 1-16,-7-4-3 16,-1-1 0-16,-8 1-3 15,-7 1-2-15,-2 9-8 16,-6 7-9-16,-1 7-9 15,2 6-3-15,2 9 2 16,3 5 5-16,8 5 6 0,5 3 4 16,7-1 19-16,3-2 5 15,9-7 34-15,2-8 9 16,-1-12 47-16,-5-6 17 16,-4-13-14-16,-8 1-6 15,-9-8-56-15,0 1-15 16,-11 1-69-16,0 1-44 15</inkml:trace>
  <inkml:trace contextRef="#ctx0" brushRef="#br0" timeOffset="269">1604 15145 719 0,'8'3'313'0,"4"8"-109"16,0 12-112-16,-6 13-13 15,-4 7 3-15,-1 1-23 16,-5-2-9-16,-1-12-21 16,-1-9-4-16,1-17-1 15,4-6-3-15,-3-18-17 16,5-4-4-16,8-10-13 16,6-1-2-16,11 0 10 15,-2 7 13-15,9 11 13 16,1 11 3-16,-3 16 21 0,-1 10 0 15,-13 12 2-15,-4 4 3 16,-8 0-17-16,-4 0-7 16,-1-7-36-16,0-7-56 15</inkml:trace>
  <inkml:trace contextRef="#ctx0" brushRef="#br0" timeOffset="270">1946 15023 838 0,'19'-18'384'0,"20"-18"-176"16,-3 8-34-16,-1 21-64 16,0 11-42-16,-1 25-18 15,1 11 12-15,-8 9 17 16,-4 7 4-16,-8 1-25 15,-4-1-17-15,-1-8-19 16,-2-5-2-16,1-19-5 16,-1-5-4-16,-1-16-1 15,-4-8-2-15,-3-13-4 16,-4-3 1-16,-9-7-6 16,-2 3-14-16,-8 4-3 0,-1 5-9 15,-4 20-9-15,-2 10 8 16,5 17-5-16,2 6 9 15,10-3-31-15,7-5-66 16</inkml:trace>
  <inkml:trace contextRef="#ctx0" brushRef="#br0" timeOffset="271">2559 15120 925 0,'-15'-5'434'0,"-15"-2"-199"15,2 4-77-15,7 9-108 16,8 4-36-16,9 8-28 16,5 3-2-16,11 1-1 15,3 0 4-15,10-6 9 16,-2-2 4-16,2-8 6 15,-4-4 3-15,-11-3 11 16,-6-5 6-16,-9 2-4 16,-2-1-7-16,-8 4-13 15,-2 2-5-15,-7 5-2 16,1 4 1-16,4 3-4 16,8 2-4-16,9 7 2 0,4-2 1 15,11 5 4-15,3-2 3 16,8-9 1-16,6-5 1 15,3-8 12-15,4-1-53 16</inkml:trace>
  <inkml:trace contextRef="#ctx0" brushRef="#br0" timeOffset="272">2779 15148 1079 0,'1'1'500'0,"4"1"-168"0,5 11-216 15,5 3-30-15,1 5-24 16,-3 4-13-16,-5-3-15 16,-7 0-4-16,-3-4-4 15,-3-3-21-15,-1-6-77 16,3-5-67-16,3-12-196 16,7-6-81-16</inkml:trace>
  <inkml:trace contextRef="#ctx0" brushRef="#br0" timeOffset="273">2970 15114 609 0,'1'-1'381'0,"-4"3"10"16,-9 9-70-16,-7 8-101 15,-4 7-32-15,4 1-89 16,8 1-32-16,11-3-54 0,1-3-11 16,9-2-3-1,4-1-10-15,3-4-82 0,3-3-140 16</inkml:trace>
  <inkml:trace contextRef="#ctx0" brushRef="#br0" timeOffset="274">3140 15273 710 0,'0'0'263'0</inkml:trace>
  <inkml:trace contextRef="#ctx0" brushRef="#br0" timeOffset="275">3093 15184 737 0,'12'6'327'15,"10"3"-152"-15,11 2-76 16,7-2 8-16,6-6-34 16,0-3-13-16,-7-2-26 15,-8-4-4-15,-18 3-17 16,-9-1-14-16,-19 6-16 16,-9 1-5-16,-12 4 9 15,-3 6 11-15,1 3 2 16,5 2 2-16,11 5 18 15,6 0 8-15,10 3 18 16,6-3 4-16,10-2-12 16,6-3-2-16,14-4 15 0,5-4 6 15,11-4 8 1,7-4-5-16,3-4-27 0,0-4-8 16,-10-6-10-16,-3-5 1 15,-9-4 4-15,-4-7 0 16,-4-1-7-16,-9-1-5 15,-15 1-8-15,-6 6-5 16,-17 5 1-16,-4 6 2 16,-4 11 2-16,0 1 0 15,7 14-1-15,5 8 1 16,4 10 0-16,5 7 0 0,6 10 2 16,2 3 10-16,9 1 9 15,-1-4 2-15,1-11 4 16,2-7-8-16,-1-10-6 15,-1-4-12-15,3-9-90 16</inkml:trace>
  <inkml:trace contextRef="#ctx0" brushRef="#br0" timeOffset="276">3839 15165 1098 0,'0'0'613'0,"0"2"-29"16,0 18-406-16,-1 5-51 16,0 13-57-16,0 6-21 15,2 3-37-15,4 0-55 16</inkml:trace>
  <inkml:trace contextRef="#ctx0" brushRef="#br0" timeOffset="277">3994 15171 1225 0,'2'-2'523'0,"4"2"-312"16,-5 12-54-16,6 16-87 15,-1 5-13-15,-4 7-7 16,2 2-14-16,-4-6-15 15,2-2-4-15,1-14-36 0,-2-9-37 16,6-12-72-16,-1-10-34 16,5-10-36-16,5-6 5 15,2-4 62-15,4 1 32 16,-2 4 70-16,-5 4 28 16,-8 7 7-16,-5 2 28 15,-8 11 43-15,-4 2 18 16,-8 10 28-16,1 4-20 15,3 3-40-15,2 3-20 0,10 1-35 16,1 0-11-16,14-3-10 16,9-2 0-16,11-2-63 15,8-4 2-15,5 0-271 16</inkml:trace>
  <inkml:trace contextRef="#ctx0" brushRef="#br0" timeOffset="278">4513 15393 245 0,'9'-7'253'0,"7"-11"111"15,-3 0-2-15,-11-1-75 16,-1-2-26-16,-7 0-57 16,-7-1-26-16,-8 3-45 15,-6-1-33-15,-2 8-61 16,3 6-27-16,2 10-32 16,1 10-12-16,10 10-3 15,-3 4 6-15,12 2 11 16,7-2 6-16,11-5 8 15,6-4 2-15,6-9 2 0,0-7 4 16,-3-9 0-16,-2-5 1 16,-5-5-1-16,0 0 0 15,-5-1-1-15,-2 5-1 16,-1 4-2-16,-5 5-5 16,2 7-4-16,1 3-1 15,2 5 1-15,3 3 4 16,6 4 10-16,0 0 4 15,5 1 14-15,2-4 8 0,-2-7 6 16,-3-4 7-16,0-7 8 16,-3-8-1-16,-2-9-5 15,1-4-9-15,-7-7-65 16,1-1-60-16,-8-2-272 16</inkml:trace>
  <inkml:trace contextRef="#ctx0" brushRef="#br0" timeOffset="279">4702 14999 1034 0,'-1'-2'535'0,"-3"2"-190"15,1 1-96-15,2-1-155 16,-1 1-54-16,2 24-13 16,4 35 155-16</inkml:trace>
  <inkml:trace contextRef="#ctx0" brushRef="#br0" timeOffset="280">5471 15304 856 0,'0'11'334'0,"1"11"-237"16,7 2-15-16,-5-6-26 16,2-2-16-16,-5-8-12 0,-1-5 6 15,-3-8 2-15,-1-3-2 16,6-9-12-16,-1-3-11 15,6-6-10-15,4-2-3 16,-1 0-7-16,3 3 10 16,5 3 37-16,-1 6 14 15,0 10 16-15,2 6-1 16,-3 14-22-16,-4 6-9 16,-1 11-10-16,-2 4-6 15,1 9-13-15,1-2-45 0</inkml:trace>
  <inkml:trace contextRef="#ctx0" brushRef="#br0" timeOffset="281">5986 15189 762 0,'-14'-10'438'16,"-10"-6"-45"-16,2 5-252 16,5 8-48-16,5 7-71 15,3 7-22-15,11 4-14 16,3 1-3-16,5 0 4 16,9-1 2-16,-1-4 9 0,0 0 2 15,2-5 6-15,-9-2 2 16,-2-3 7-16,-6 2-3 15,-8-2-6-15,-7 0-3 16,-9 4-4-16,-4-1-4 16,-3 8 46-16,3-1 14 15,0 5 5-15,14 5 6 16,7 0-37-16,7 5-14 0,14-3-8 16,3 1-1-16,9-6-3 15,1-4 2-15,7-7-16 16,1-10-24-16,5-9-100 15,0-8-119-15</inkml:trace>
  <inkml:trace contextRef="#ctx0" brushRef="#br0" timeOffset="282">6390 15229 901 0,'-9'-2'426'0,"-7"0"-160"15,-8 2-61-15,-4 2-91 16,3 6-48-16,4 9-73 15,6 5-12-15,11 8-5 16,4 1 1-16,12 1 6 16,8-5 4-16,8-9 9 15,2-3 6-15,-3-13 10 16,-6-4 5-16,-6-11 8 0,-3-7 0 16,-10-5 5-16,0-2-1 15,-4-5 18 1,-8-1 15-16,-8-8 30 0,-3-2 12 15,-4-6-7-15,0 0-14 16,10-2-37-16,7 2-22 16,15 4-28-16,4 5-11 15,13 14-11-15,5 7-30 16,-1 18-127-16</inkml:trace>
  <inkml:trace contextRef="#ctx0" brushRef="#br0" timeOffset="283">6651 15190 1220 0,'-3'11'508'0,"-2"15"-295"0,1 9-36 16,-1 7-66-16,3 1-27 15,0-5-44-15,2-3 16 16,2-15-125-16,1-5-70 15</inkml:trace>
  <inkml:trace contextRef="#ctx0" brushRef="#br0" timeOffset="284">6556 15002 1458 0,'0'-4'512'0,"3"-7"-461"15,7 7-29-15,11 5-359 16</inkml:trace>
  <inkml:trace contextRef="#ctx0" brushRef="#br0" timeOffset="285">6886 15249 1209 0,'-11'0'488'0,"-14"1"-313"0,-3 1-69 15,9 11-80-15,1 6-15 16,9 5-25-16,9 1 0 16,9 4 3-16,9-4 4 15,9-5 15-15,1-3 15 16,-1-14 34-16,1-3 21 15,-4-9 39-15,-5-7 4 16,-10-7-14-16,-6-2-17 0,-7-2-48 16,-7 2-14-1,-4 7-93-15,3 0-44 0</inkml:trace>
  <inkml:trace contextRef="#ctx0" brushRef="#br0" timeOffset="286">7125 15221 1257 0,'-2'1'597'15,"-2"3"-227"-15,3 5-217 16,-2 2-51-16,3 5-64 16,1 3-20-16,3 8-18 15,8 4 0-15,3 1 0 16,5-6-1-16,5-5 3 15,1-4 2-15,4-12 7 16,-1-5 7-16,-5-13 11 0,-2-11 4 16,-8-7 5-16,-5-2 0 15,-9-4-4-15,-4 2-6 16,-10 7-14-16,-3 5-34 16,-2 14 345-16</inkml:trace>
  <inkml:trace contextRef="#ctx0" brushRef="#br0" timeOffset="287">8272 15217 524 0,'-3'-3'335'16,"-10"1"14"-16,-2 2-122 15,-11 4-57-15,-3 4-34 16,0 8-47-16,1 5-24 16,12 11-54-16,8 2-11 15,18 7-11-15,9-4 1 16,18-10 12-16,5-5 5 0,7-13 10 15,-4-9 5-15,-15-9 12 16,-7-5 7-16,-20-9 11 16,-3 1 0-16,-12-1-18 15,-9-1-8-15,-10 3-18 16,-3 1-5-16,5 1-49 16,4 2-72-16,16 3-229 15</inkml:trace>
  <inkml:trace contextRef="#ctx0" brushRef="#br0" timeOffset="288">8372 15213 545 0,'12'0'393'0,"19"0"31"15,4 1-110-15,4-1-149 16,4 0-60-16,-1-1-74 16,-3-5-1-16,-7 2-77 15,-5-2-75-15</inkml:trace>
  <inkml:trace contextRef="#ctx0" brushRef="#br0" timeOffset="289">8563 15249 697 0,'-4'12'391'0,"-4"8"-47"16,2 8-174-16,3 0-33 0,3 0-63 15,5-1-32-15,6-6-66 16,3-4-127-16</inkml:trace>
  <inkml:trace contextRef="#ctx0" brushRef="#br0" timeOffset="290">8922 15316 856 0,'-5'-4'461'0,"-10"-8"-93"16,-3 2-100-16,-6 2-113 15,-2-1-40-15,3 8-69 16,-2 2-20-16,9 11-36 16,2 5-13-16,12 11-7 15,2 3 1-15,15 5 13 16,7-4 5-16,2-8 11 16,4-4 5-16,1-16 22 15,-2-1 9-15,-1-13 18 16,-4-7 10-16,-12-8-5 0,-8-5-6 15,-10-4-28-15,-8 3-33 16</inkml:trace>
  <inkml:trace contextRef="#ctx0" brushRef="#br0" timeOffset="291">9869 15255 690 0,'-5'-6'344'0,"-2"-7"-83"0,-9 1-49 16,-1 2-40-16,-5 3-32 15,-3 10-67-15,-1 6-37 16,0 15-52-16,4 9-7 16,7 9 1-16,10 5-1 15,17 1 10-15,7-4 3 16,13-12 7-16,-2-9 3 0,-7-13 10 16,-2-9 8-16,-11-5 33 15,-9-5 4-15,-3-4 0 16,-11-2-8-16,-1-1-17 15,4 0-43-15,-5-5-136 16</inkml:trace>
  <inkml:trace contextRef="#ctx0" brushRef="#br0" timeOffset="292">9942 15278 904 0,'9'6'462'0,"7"9"-129"16,1 5-77-16,-8 5-100 15,-6 2-39-15,-4-1-58 16,-4-5-12-16,1-3-22 16,1-6-5-16,2-8-23 15,1-4-16-15,7-12-27 16,5-6-13-16,10-7 10 0,3-1 11 16,3 3 22-16,1 4 11 15,-3 7 3 1,-5 6 0-16,-6 12 9 0,-5 6 15 15,-8 12 13-15,-1 5 3 16,-3 4-9-16,-3 0-10 16,4 1 25-16,-4-6-49 15,7-10-178-15</inkml:trace>
  <inkml:trace contextRef="#ctx0" brushRef="#br0" timeOffset="293">10333 15249 1311 0,'0'9'515'0,"0"22"-358"15,-4 11-39-15,3 18-30 16,-4 6-11-16,5 0-8 16,1 2-20-16,-1-11-24 15,1-4-6-15,1-16-15 16,3-10-32-16,0-16-221 15</inkml:trace>
  <inkml:trace contextRef="#ctx0" brushRef="#br0" timeOffset="294">10331 15460 1416 0,'9'1'507'0,"16"0"-429"0,6 2-25 15,8-5 3-15,5 2-51 16</inkml:trace>
  <inkml:trace contextRef="#ctx0" brushRef="#br0" timeOffset="295">10820 15209 775 0,'-12'-3'435'16,"-6"0"-67"-16,-5 6-209 16,-1 5-34-16,8 3-73 0,2 4-25 15,13-3-35-15,8 1-9 16,9-1 3-16,4-2 6 16,2-7 10-16,-3 2 3 15,-3-5 5-15,-1-3 4 16,-6 1-18-16,-7 0-12 15,-10 2-30-15,-9 4-16 16,-6 1 12-16,5 5 11 0,-5 2 22 16,3 2 11-16,5 3-4 15,1 2-3-15,14 5 17 16,4 1 5-16,9 0 11 16,7 0 6-16,3-11-12 15,5-6-3-15,4-8 4 16,-1-5 0-16,6-7 2 15,-4-6-1-15,-3-6 0 16,-4-4 0-16,-9 2 2 16,-4-3 6-16,-9 6 44 15,1 2 16-15,-6 9 14 16,0 6-5-16,-3 8-51 16,2 9-19-16,2 9-21 15,-1 6-2-15,2 5 1 16,2 1 1-16,-3-3 3 15,5-4-20-15,-4-5-101 16,1-5-400-16</inkml:trace>
  <inkml:trace contextRef="#ctx0" brushRef="#br0" timeOffset="296">10953 15083 1307 0,'-4'-8'554'15,"0"-5"-313"-15,1 5-123 16,7 5-102-16,4 6-48 0,8 4-211 16</inkml:trace>
  <inkml:trace contextRef="#ctx0" brushRef="#br0" timeOffset="297">11123 15261 811 0,'1'6'395'0,"1"13"-123"15,3 2-119-15,5-2-88 16,3 5-15-16,6-3-28 16,-1 1-1-16,5-3 25 15,0-10 13-15,3-9 22 16,-1-6 13-16,-2-15-2 16,-1 2-7-16,-6-8 6 15,-8 1-6-15,-11 4-19 16,-10 1-8-16,-12 8-35 15,-3 9-13-15,-3 7-18 0,2 8 25 16,6 3-84-16</inkml:trace>
  <inkml:trace contextRef="#ctx0" brushRef="#br0" timeOffset="298">12162 14999 1211 0,'-1'3'508'0,"-4"11"-292"15,2 18-103-15,-3 25-85 16,2 12 2-16,4 19 5 0,3 0-2 15,3-6-2-15,-1-10-3 16,2-21-22-16,-3-16-63 16,0-17-480-16</inkml:trace>
  <inkml:trace contextRef="#ctx0" brushRef="#br0" timeOffset="299">12072 14965 1156 0,'25'-12'459'0,"32"-10"-307"16,3 10-29-16,7 19-42 15,-2 13-10-15,-10 16-25 16,-8 5-9-16,-31 5-9 16,-15 1-1-16,-27 2 11 15,-14 0-3-15,-11-1 3 16,2-3-11-16,8-13-27 15,6-10-72-15</inkml:trace>
  <inkml:trace contextRef="#ctx0" brushRef="#br0" timeOffset="300">13072 15278 799 0,'10'0'344'0,"13"3"-160"16,5 13-98-16,3 22-12 15,1 14-11-15,-1 18 5 16,-3 1 3-16,-10-2-15 16,-10-5 0-16,-11-15-17 15,-10 0-1-15,-5-16-5 16,2-6-8-16,-5-15-37 15,7-12 10-15,-2-15-46 16,3-9 2-16,5-19 30 16,0-4-9-16,12-5 52 15,0-4 5-15,13 4 9 0,4-6 4 16,7 5 5 0,3 9-4-16,0 9-11 0,-1 9-10 15,-7 15-22-15,-4 3-3 16,-10 10-4-16,-1 5-3 15,0 7 1-15,0 4 2 16,-2 10 37-16,0 2-58 16,1 2-199-16</inkml:trace>
  <inkml:trace contextRef="#ctx0" brushRef="#br0" timeOffset="301">13756 15315 837 0,'-1'-4'463'0,"-5"0"-102"16,0 8-121-16,-4 19-103 15,2 8-48-15,-7 11-37 16,-1 1-10-16,-5-7-16 16,-4-4-3-16,0-13 4 15,3-6 2-15,-1-15-21 16,4-8-7-16,4-12-14 15,1-5-10-15,13-7 10 16,1-3 3-16,14 3 10 16,2 3 8-16,2 12 6 0,6 14 0 15,-2 16-2-15,2 13-3 16,-1 18-2-16,-4 2 0 16,3-3 89-16</inkml:trace>
  <inkml:trace contextRef="#ctx0" brushRef="#br0" timeOffset="302">14548 15354 882 0,'-4'-5'422'0,"-14"-6"-153"16,-7-3-32-16,-13 2-56 15,-6 1-22-15,2 3-64 16,1 7-36-16,12 8-50 15,9 8-27-15,7 15-15 16,8 6 1-16,10 8 7 16,9-1 7-16,16-13 12 15,8-8 6-15,15-19 8 16,3-9 4-16,-5-11 9 16,-6-7 3-16,-20-5-35 15,-10 3-56-15,-13-1-228 16</inkml:trace>
  <inkml:trace contextRef="#ctx0" brushRef="#br0" timeOffset="303">14686 15356 467 0,'3'12'295'16,"5"17"16"-16,-2-1-59 15,-4-3-55-15,2 1-35 16,-4-9-55-16,0 1-15 0,-4-8-18 15,0-5-4-15,-3-8-14 16,1-7-10-16,0-8-18 16,-1-7-12-16,7-2-16 15,1-1-2-15,7 3-3 16,3 2 0-16,0 3 21 16,4 4 8-16,0 10 14 15,1 6 6-15,2 9-8 16,-4 6-4-16,-2 6-9 15,0 3-3-15,-2 5-11 16,-1 0-1-16,-3-3-8 16,2-1-40-16,-1-6-209 15</inkml:trace>
  <inkml:trace contextRef="#ctx0" brushRef="#br0" timeOffset="304">15091 15518 369 0,'5'-6'274'0,"1"-8"12"16,0-2-66-16,-6-9-17 15,-3-4-12-15,-6-1-9 16,-4 1-21-16,-5 5-26 16,-9 10-46-16,1 3-27 15,-2 11-33-15,4 4-11 0,6 9-22 16,5 6-6-16,5 8 1 15,5 4 1-15,9 2 6 16,2-2 2-16,11-2 3 16,1-7 1-16,1-8 4 15,2-4 0-15,-2-8-26 16,3-2-66-16</inkml:trace>
  <inkml:trace contextRef="#ctx0" brushRef="#br0" timeOffset="305">15197 15330 1200 0,'0'0'532'0,"-4"2"-294"15,4 8-70-15,0 13-113 16,0 7-21-16,4 8-5 16,-2 0-7-16,1-4-8 15,-2-6-3-15,5-10-128 0,-3-3-455 16</inkml:trace>
  <inkml:trace contextRef="#ctx0" brushRef="#br0" timeOffset="306">15617 15370 688 0,'-3'7'385'0,"-1"10"-26"15,-5 6-160-15,-3 5-7 16,1 1-29-16,-9 0-34 15,0-2-33-15,-5-6-51 16,-3-6-8-16,3-13-7 16,2-4-3-16,6-9-12 15,1-7-11-15,3-5-15 16,4-2-5-16,9-4-3 16,6 5-2-16,10 4 3 15,5 5 3-15,4 9 16 16,-1 6 7-16,2 10 4 15,-6 6 3-15,-4 9-2 16,1 4 4-16,-8 4 4 16,3 0-1-16,0-7-4 15,-4-5-36-15,5-8-163 16</inkml:trace>
  <inkml:trace contextRef="#ctx0" brushRef="#br0" timeOffset="307">15795 15516 996 0,'10'0'527'0,"6"3"-191"0,12-2-106 16,8 2-39-16,10 4-105 16,0-4-25-16,-4 1-7 15,-5 0-29-15</inkml:trace>
  <inkml:trace contextRef="#ctx0" brushRef="#br0" timeOffset="308">1780 16264 570 0,'-17'4'370'16,"-14"16"-67"-16,-1 0-93 15,9 13-101-15,8 4-71 16,11 1-17-16,11 1-5 16,14-2-8-16,5-6-2 15,9-9 1-15,-3-8 5 0,-1-13 10 16,-4-5 11-16,-11-13 43 16,-4-5 7-16,-12-14 9 15,-4-3-5-15,-5-9-37 16,-4-4-8-16,-4-5 5 15,-3-4 0-15,-2 4-11 16,4 0-5-16,6 5-31 16,9 7-15-16,13 6-11 15,6 7-4-15,13 16-36 16,6 3-33-16,9 18-141 16</inkml:trace>
  <inkml:trace contextRef="#ctx0" brushRef="#br0" timeOffset="309">1971 16391 682 0,'1'0'340'16,"1"0"-32"-16,6 7-104 15,6 8-45-15,-4 3-7 16,1 4-59-16,-8-4-24 15,1-4-24-15,-3-5-3 16,-2-7-12-16,4 2 2 16,-1-9-12-16,-2 4-8 0,0 0-13 15,3-26-10-15,43-33 3 16,-28 32 3-16,5 7-1 16,0 11 0-16,-1 12-3 15,2 11 1-15,-7 11 10 16,-8 2 2-16,-2 9 8 15,-6-3 0-15,-1-2 26 16,-1-3-38-16,0-10-427 16</inkml:trace>
  <inkml:trace contextRef="#ctx0" brushRef="#br0" timeOffset="310">2137 16078 1162 0,'-2'-1'567'0,"-2"0"-229"0,0 1-188 16,4 0-140-16,0 1 37 15</inkml:trace>
  <inkml:trace contextRef="#ctx0" brushRef="#br0" timeOffset="311">2411 16465 721 0,'7'14'302'0,"2"10"-168"16,0 4-28-16,-5-6-24 15,-3-7-8-15,-1-5 0 16,0-5 1-16,-2-6-9 15,-4-5-5-15,1-10-22 0,2-4-17 16,2-9-12-16,3-2-1 16,8 0 6-16,5 1 1 15,3 4 17-15,4 3 9 16,1 8 14-16,-4 4 2 16,2 17-11-16,-4 6-9 15,-3 13-17-15,1 6-5 16,-5 6-3-16,-3 0 0 15,-2 1-54-15,-2-4-64 16</inkml:trace>
  <inkml:trace contextRef="#ctx0" brushRef="#br0" timeOffset="312">2908 16453 813 0,'-21'-11'466'16,"-13"-5"-90"-16,-7 5-151 15,-1-1-44-15,8 14-79 16,6 10-30-16,10 7-51 16,5 10-9-16,11 0-6 15,5 0 1-15,16-4 5 16,4-4 2-16,7-6-1 15,6-7 3-15,3-8 3 0,0-5 1 16,-3-5-47-16,-3 0 248 16</inkml:trace>
  <inkml:trace contextRef="#ctx0" brushRef="#br0" timeOffset="313">3029 16416 1199 0,'5'-4'449'0,"12"-2"-354"16,4 0-17-16,7 3-28 16,5 3-19-16,-5 5-16 15,2 2 1-15,-12-3 3 16,-4-1 2-16,-7-3 4 16,-3-1 12-16,-2-5-45 15,-2-2-17-15,-1 0-12 16,-3 0-14-16,-4 5 41 15,-2 6 29-15,-3 6 31 16,-2 7 16-16,-2 4 19 16,6 5-4-16,4 5-19 15,6-1-16-15,8-3-23 16,7-3-13-16,7-4-23 16,5-4-51-16,2-3-264 15</inkml:trace>
  <inkml:trace contextRef="#ctx0" brushRef="#br0" timeOffset="314">3694 16356 1057 0,'-19'-3'466'0,"-18"-1"-240"15,9 10-58-15,15 7-71 16,6 5-37-16,10 6-32 16,2-3-7-16,10-1 1 15,5-2-3-15,4-7-5 16,-1-2 0-16,-3-9 2 16,-2 2 3-16,-8-2-15 15,-6-5-14-15,-10 0-47 16,-7 2-9-16,-14 3 9 15,-4 0 14-15,-5 6 42 16,0 2 3-16,9 1 24 16,8 3 9-16,10 5 6 15,7 1 7-15,12 3-12 16,1 1-4-16,10-7-2 16,8 1-4-16,2-8-7 15,10-2-3-15,3-6 30 16</inkml:trace>
  <inkml:trace contextRef="#ctx0" brushRef="#br0" timeOffset="315">4835 16433 853 0,'-18'-8'461'15,"-18"-8"-93"-15,-11 4-181 16,-5 6-14-16,4 9-71 16,9 9-45-16,15 12-41 15,11 2-18-15,13 6-20 16,2-4 10-16,18-3-1 0,6 1 4 16,7-10 8-16,2-3 4 15,-2-11 8-15,1-6 6 16,-5-6 13-16,-2-8 4 15,-8-14 2-15,-6-6-4 16,-8-16-10-16,-5-7-1 16,-8-1-2-16,-4-3-2 15,-1 8-6-15,1 6-6 16,11 7-13-16,6 11-9 0,10 14-35 16,1 4-26-16,12 15-96 15,0 1-105-15</inkml:trace>
  <inkml:trace contextRef="#ctx0" brushRef="#br0" timeOffset="316">4966 16368 654 0,'-7'7'315'0,"-4"11"-68"15,2 5-41-15,1 7 1 16,4 2-32-16,6 0-57 16,2-2-21-16,14-7-16 0,-1-5-5 15,3-15 0-15,8-4 14 16,-6-15 7-16,1-5-4 16,-9-7-19-16,-6 2-22 15,-7-1-33-15,-1 2-44 16,0 6-151-16,4 3-118 15</inkml:trace>
  <inkml:trace contextRef="#ctx0" brushRef="#br0" timeOffset="317">5226 16468 935 0,'0'8'441'0,"1"7"-153"15,3 3-83-15,5-2-77 16,5-2-27-16,8-2-52 15,2-4-6-15,5-4 8 16,-1-1-1-16,-5-6 5 16,-3-3 1-16,-9-5-6 15,0-3-6-15,-8-4-6 16,-2-4-6-16,-5 0-9 16,-6 1-7-16,-9 5-15 15,-8 8-7-15,-7 8-14 16,-1 5-8-16,7 12-85 15</inkml:trace>
  <inkml:trace contextRef="#ctx0" brushRef="#br0" timeOffset="318">6248 16274 770 0,'-18'0'409'0,"-24"5"-105"16,-1 5-84-16,3 9-109 15,4 7-45-15,15 8-64 16,10 3-7-16,11 3-11 16,8-1-4-16,14-7 9 15,4-5 2-15,11-16 10 16,2-8 5-16,4-12 11 16,-7-6 5-16,-14-4 16 15,-14-1 4-15,-21 6-10 16,-13 6-7-16,-18 6-5 15,-4 2-39-15,5 0-265 16</inkml:trace>
  <inkml:trace contextRef="#ctx0" brushRef="#br0" timeOffset="319">6328 16375 921 0,'14'0'439'0,"17"0"-193"15,-11 10-123-15,-4 1-30 16,-2 8-56-16,-7 1-10 16,0 1-8-16,-7-1-1 15,0-7 2-15,2-4-28 16,2-12-25-16,4-5-16 16,3-10-14-16,4-4 28 15,4 2 20-15,-4 2 20 0,1 11 24 16,-4 5-1-16,-4 12 18 15,1 12-2-15,-9 10-15 16,-4 3 5-16,2 2-56 16,1-3 1-1</inkml:trace>
  <inkml:trace contextRef="#ctx0" brushRef="#br0" timeOffset="320">6823 16335 937 0,'-8'1'474'0,"-4"6"-100"15,2 8-181-15,1 15-84 16,8 16-16-16,-5 7-21 0,2 6-18 16,7 7-14-16,-2-8-9 15,12 7-28-15,-2-3-35 16,2-6-73-16,2-8-127 15</inkml:trace>
  <inkml:trace contextRef="#ctx0" brushRef="#br0" timeOffset="321">6860 16547 1110 0,'-2'-8'455'0,"-1"-6"-248"0,9 5-184 15,8 2 26-15,15 4-323 16</inkml:trace>
  <inkml:trace contextRef="#ctx0" brushRef="#br0" timeOffset="322">7233 16290 645 0,'-17'-2'325'0,"-20"-2"-105"16,6 3-99-16,9 5-78 0,6 6-30 15,11 4-23-15,7 2-3 16,8 2 1-16,3-6 5 16,9-3 10-16,1-2 4 15,3-8 3-15,-3-1 3 16,-5-4 3-16,-8-1 5 15,-10 2-4-15,-6 3-4 16,-12 4-5-16,-4 6-7 16,-5 6 24-16,3 3 13 15,7 5 5-15,5-1 2 16,12 6-12-16,3-3-1 0,16-1 14 16,5-2 7-16,10-11-2 15,4-5-9-15,-2-8-11 16,-2 0-2-16,-6-9-71 15,-6-3-101-15</inkml:trace>
  <inkml:trace contextRef="#ctx0" brushRef="#br0" timeOffset="323">7557 16303 816 0,'7'8'382'0,"6"11"-160"15,0 4-12-15,-6-2-39 16,-6 1-35-16,-6 1-41 16,-9 1-25-16,-10-1-28 0,-1-2-7 15,-3-6-13-15,-1-4-12 16,8-7-31-16,3 1-7 16,8-5-10-16,4-1-1 15,2-3 9-15,6-7 0 16,6-7 0-16,1 3 6 15,7 0 2-15,0 5 22 16,3 10 35-16,0 6 25 16,5 12 59-16,-3 6-2 15,1 3-22-15,0 2-19 0,0-9-63 16,2-1 56-16</inkml:trace>
  <inkml:trace contextRef="#ctx0" brushRef="#br0" timeOffset="324">7364 16288 903 0,'-3'2'441'0,"-8"10"-132"16,0 11-90-16,1 18-98 15,-4 4-25-15,11 5-53 16,-1-2-34-16</inkml:trace>
  <inkml:trace contextRef="#ctx0" brushRef="#br0" timeOffset="325">7808 16318 959 0,'0'2'414'0,"1"10"-183"16,2 8-121-16,5 14-54 15,-1 1-2-15,1 6-21 16,-2-4 0-16,-5-11-45 16,1-2-95-16</inkml:trace>
  <inkml:trace contextRef="#ctx0" brushRef="#br0" timeOffset="326">7948 16337 879 0,'-12'3'373'16,"-17"4"-211"-16,1 3-36 15,6 7-80-15,7 3-23 16,14 3-41-16,7-2-3 15,16-3 4-15,1 0 6 0,10-8 10 16,1 1 36-16,2-4-122 16,3-5-118-16</inkml:trace>
  <inkml:trace contextRef="#ctx0" brushRef="#br0" timeOffset="327">8341 16358 798 0,'8'0'375'0,"10"6"-135"15,-10 6-57-15,-9 14-49 16,-4 4-25-16,-9 1-49 16,-2 4-8-16,-10-10-21 15,-6-7-2-15,-3-7-5 16,-1-11-12-16,2-7-20 16,6-6-15-16,9-5-21 15,7-4 1-15,16-2 5 0,9 3 7 16,11 4 25-16,5 5 12 15,7 11 20 1,-1 3 11-16,-4 12-1 0,2 3-3 16,-9 6-10-16,-1 0-6 15,-3-2 32-15,-7-2-58 16,-2-4-172-16</inkml:trace>
  <inkml:trace contextRef="#ctx0" brushRef="#br0" timeOffset="328">8238 16061 1260 0,'1'-4'563'0,"1"-2"-276"16,3 9-157-16,-5-3-94 15,8 12-28-15,34 53 2 16</inkml:trace>
  <inkml:trace contextRef="#ctx0" brushRef="#br0" timeOffset="329">9213 16308 432 0,'-7'-3'310'0,"-10"-10"34"16,-6 4-84-16,-13 9-74 15,-4 0-33-15,-4 16-47 16,2 5-25-16,13 12-51 16,12 4-20-16,13 3-23 15,8 0-5-15,15-4 5 16,2-8 3-16,13-8 10 0,2-7 4 16,2-11 6-16,-3-4 3 15,-6-6 2-15,-7-5-12 16,-9 1-10-16,-7 2-4 15,-8 2-6-15,-1 5 3 16,-4 5 2-16,-1 8 6 16,2 19 17-16,2 8 7 15,5 13 7-15,5 7-6 16,2 1-12-16,1-3 1 0,7-12-38 16,5-9-79-16,6-15-262 15</inkml:trace>
  <inkml:trace contextRef="#ctx0" brushRef="#br0" timeOffset="330">9452 16375 694 0,'-10'5'337'0,"-7"1"-95"15,-3 4-82-15,4 10-55 16,1-1-23-16,10 9-37 16,0 1-1-16,8-5-7 15,8 3 7-15,3-9 7 16,8-3 4-16,2-9 3 0,1-3-3 16,-3-7-8-16,-1-8-6 15,-9-4-3-15,-4-4-12 16,-4-3-129-16,-3 0-186 15</inkml:trace>
  <inkml:trace contextRef="#ctx0" brushRef="#br0" timeOffset="331">9649 16543 621 0,'10'1'378'16,"-5"0"-15"-16,0 0-98 0,24 0-95 15,5-1-42-15,1-13-58 16,-18-4-15-16,-5-6-16 16,-6-2-8-16,-6-3-9 15,-2 2-4-15,-10-1-7 16,-5-1-3-16,-10 6-10 16,2 4-5-16,1 15-18 15,3 8-7-15,6 23-3 16,2 8-1-16,11 4 21 31,1-19 10-31,1 0 14 0,-1 64 6 0,5 6-2 16,0-3 0-16,0-37-4 15,2-6 21-15,1-16-265 0</inkml:trace>
  <inkml:trace contextRef="#ctx0" brushRef="#br0" timeOffset="332">9899 16398 927 0,'-4'-1'372'15,"2"-2"-213"-15,14 0-139 16,5 0-10-16,16 0-7 0,5 0 6 15,2 0-2 1,0 2 1-16,-9-1 0 16,-8 1 3-16,-11 0 6 0,-8 1 2 15,-11 0-1-15,-3 1-3 16,-8 4-8-16,-4-2-4 16,2 8-4-16,0 1-2 15,10 8 0-15,3 1 2 16,9 0 4-16,7-1 7 15,7 1 6-15,4-4 2 0,6 0 2 16,0-5-3 0,3-6-1-16,0-4 2 0,-4-6 3 15,1-4 0-15,-4-11-3 16,2-2-3-16,-5-6-6 16,-2-3-2-16,-7 1-1 15,-7 1 1-15,-2 12 0 16,-1 6-6-16,-3 14-3 15,2 10-1-15,0 14-1 16,0 5 7-16,4 6 2 16,-2 0-1-16,3-7 3 15,1-6-42-15</inkml:trace>
  <inkml:trace contextRef="#ctx0" brushRef="#br0" timeOffset="333">10369 16161 1176 0,'-4'-1'432'0,"-1"3"-354"0,-3 3-16 16,7 6-250-16</inkml:trace>
  <inkml:trace contextRef="#ctx0" brushRef="#br0" timeOffset="334">10765 16455 1017 0,'-4'16'437'0,"-10"17"-258"16,-5-3-45-16,-2-4-70 16,-5-7-24-16,-4-8-13 15,-3-5-13-15,0-9-59 16,1-5-29-16,3-10-33 15,6-2 3-15,9-2 46 16,8-1 22-16,11 6 37 16,5 3 32-16,13 7 50 15,4 6 21-15,4 6 20 16,2 5-8-16,-1 8-11 16,-2 3-12-16,-3 3-28 15,-6-2-11-15,-1-1-46 16,-1-3 96-16</inkml:trace>
  <inkml:trace contextRef="#ctx0" brushRef="#br0" timeOffset="335">11666 16509 641 0,'0'-6'395'0,"0"-11"-6"16,-3 3-125-16,-9-3-86 15,-3-3-32-15,-17 1-42 16,-3-2-15-16,-8 5-32 16,-2 2-18-16,8 13-39 15,4 8-12-15,10 10-19 16,7 10-2-16,10 8 3 0,6 2 2 15,14-1 12-15,2-4 4 16,11-10 10-16,3-6 4 16,6-9 5-16,1-10 3 15,-1-17 3-15,-1-8-2 16,-4-12-1-16,-3-6-2 16,-7-8-4-16,-2-3-4 15,-8-5 0-15,-3 2 0 16,-7 7 0-16,-4 3 6 0,-3 23 31 15,-1 10-2-15,-3 18 0 16,1 13-2-16,2 14-23 16,-1 15 3-16,1 16 7 15,6 8 0-15,3 6-3 16,7-7-2-16,2-8-4 16,1-12-11-16,4-16-100 15,-1-8-72-15</inkml:trace>
  <inkml:trace contextRef="#ctx0" brushRef="#br0" timeOffset="336">12010 16525 767 0,'-3'-9'435'0,"-2"-7"-103"15,-7-1-117-15,1-3-52 16,-10-3-52-16,-1-1-18 15,-3 1-30-15,-2 5-12 16,1 13-38-16,3 8-15 16,4 15-15-16,4 6-4 15,12 11 0-15,3-2 4 16,11-2 5-16,6-4 4 16,8-11 8-16,5-4 4 0,1-10 3 15,-4-4 1-15,-5-6 2 16,-3-6 0-16,-9-1 2 15,-1-1-1-15,-5 0-1 16,-4 4 0-16,-6 4-8 16,0 5-7-16,1 10-9 15,-1 8 0-15,1 14 3 16,-1 5 8-16,2 8 5 16,0 3 1-16,4 2 1 15,0-2 1-15,3-7-14 16,1-7-58-16</inkml:trace>
  <inkml:trace contextRef="#ctx0" brushRef="#br0" timeOffset="337">12259 16608 1154 0,'-4'4'554'0,"-1"1"-167"16,2 15-224-16,-3 2-2 15,1 6-56-15,0 0-29 16,-3-3-42-16,6-3-47 16</inkml:trace>
  <inkml:trace contextRef="#ctx0" brushRef="#br0" timeOffset="338">12686 16577 1130 0,'-4'10'482'0,"-11"17"-255"0,-6 4-87 16,-5 5-17-16,-2-5-81 15</inkml:trace>
  <inkml:trace contextRef="#ctx0" brushRef="#br0" timeOffset="339">13234 16504 846 0,'-14'-9'433'15,"-11"-8"-122"-15,-9 0-126 16,2 2-43-16,-2 7-59 15,2 4-38-15,9 10-38 16,4 7-12-16,8 10-10 16,6 3 0-16,6 2 1 0,7-3 3 15,9-5 7-15,5-3 6 16,12-8 10-16,-4-8 3 16,6-10 4-1,-1-6 1-15,0-16-5 0,1-7-5 16,-2-14-8-16,-4-5-6 15,-8-1 0-15,-8 0 3 16,-13 6 4-16,-7 6 7 16,-9 14 44-16,-1 11 0 0,0 21-11 15,3 13-1-15,2 20-42 16,0 10 4-16,5 19 16 16,1 7 3-16,5 9 0 15,2-6-3-15,1-8-7 16,2-12-1-16,3-18-6 15,2-6-52-15</inkml:trace>
  <inkml:trace contextRef="#ctx0" brushRef="#br0" timeOffset="340">13725 16528 612 0,'0'-4'341'0,"-1"-9"-68"16,-2 2-39-16,-11-3-63 16,-1-2-24-16,-14 0-28 15,0-3-31-15,-3 9-46 0,1 2-18 16,9 10-29-1,2 7-11-15,9 9-9 16,-1 4 0-16,8 4 5 0,1 1 4 16,7-8 7-16,5 0 3 15,6-9 6-15,3-5 6 16,4-5 6-16,1-5 1 16,0-9 0-16,2 0-2 15,-6-3-3-15,-3 1-2 16,-4 6-6-16,-8 3 0 15,0 15 15-15,-1 10 9 16,-3 12 9-16,0 8 0 16,-2 11-12-16,2 1-6 0,0 4 1 15,0-4 0-15,6-12-21 16,-2-9-14-16</inkml:trace>
  <inkml:trace contextRef="#ctx0" brushRef="#br0" timeOffset="341">13892 16642 939 0,'2'-8'435'0,"0"-10"-187"16,11 7-91-16,5-4-11 16,4 7-31-16,-1 0-14 15,-3 8-40-15,-1 5-19 16,-9 3-18-16,-1 4-5 0,-9 4-1 15,-7-1 0-15,-5 5-3 16,-3 2-2-16,3-2-7 16,2 2-4-16,11 0-2 15,5-2-2-15,13-5-1 16,7-3 2-16,12-5 2 16,1-1 3-16,-1-1 10 15,-4-5 1-15</inkml:trace>
  <inkml:trace contextRef="#ctx0" brushRef="#br0" timeOffset="342">14756 16484 743 0,'-1'19'335'0,"-3"19"-132"16,1-4-102-16,3 0-4 15,0-9-32-15,1-8-23 16,-1-9-3-16,-5-8 1 16,3-8-10-16,-4-11-11 15,2-6-25-15,3-8-7 0,2-7 0 16,8 2 2-16,6 0 34 15,3 6 18-15,7 10 34 16,0 8 15 0,-2 18-17-16,0 8-14 0,-5 18-27 15,-3 8-10-15,-1 2-6 16,-3-2-1-16,0-4-63 16,5-4 59-16</inkml:trace>
  <inkml:trace contextRef="#ctx0" brushRef="#br0" timeOffset="343">15301 16525 909 0,'-9'-10'458'0,"-7"-9"-166"16,-5-4-106-16,-3 0-35 15,-1 0-58-15,3 2-22 16,-1 10-41-16,3 6-20 15,7 16-12-15,-4 8-2 16,8 12 1-16,0 3 3 16,9-1-1-16,2-2-2 15,12-5 3-15,2-8 1 16,2-7 6-16,3-11 5 16,-1-11 4-16,0 0 1 15,0-11 0-15,-2 0-3 0,-3-6-1 16,-4-2-2-16,-5 7-4 15,-3 2-1-15,-2 12-21 16,0 9-6-16,0 9-6 16,4 11-1-16,1 8 15 15,3 1 3-15,8 1 4 16,5-5 3-16,12-9 14 16,0-6 15-16,2-10 42 15,-4-7 23-15,-11-10 37 16,-4-4 6-16,-11-9-26 15,-8 2-22-15,-9-2-47 16,-4-4-34-16,-3 7-2 16</inkml:trace>
  <inkml:trace contextRef="#ctx0" brushRef="#br0" timeOffset="344">1625 17213 922 0,'0'4'407'0,"7"10"-170"15,0 10-78-15,-1 20-32 16,3 5 4-16,-8 6-37 16,-5 1-17-16,1-8-27 15,0-3-26-15,2-7-9 16,1-11-68-16</inkml:trace>
  <inkml:trace contextRef="#ctx0" brushRef="#br0" timeOffset="345">1998 17321 651 0,'-12'-6'413'0,"-9"-2"-6"16,-1 8-231-16,-1 6-44 0,3 13-68 15,3 3-22-15,3 8-22 16,5 2-7-16,9 1-13 16,6 1-3-16,11-7-4 15,4-8 4-15,2-7 29 16,2-9 19-16,-5-5 35 15,-5-3 19-15,-5-4 5 16,-8 0-10-16,-10 3-30 16,-4 0-22-16,-8 1-36 15,2 1-43-15,6 0-538 16</inkml:trace>
  <inkml:trace contextRef="#ctx0" brushRef="#br0" timeOffset="346">2473 17350 1018 0,'0'8'493'16,"-10"12"-199"-16,-4 7-60 16,-12 3-109-16,-7-4-41 15,0-4-40-15,-3-6-8 16,4-6-8-16,2-6-3 15,3-6-11-15,4-12-8 16,6-6-19-16,4 1-10 0,10-6-7 16,4 6 1-16,9-4 9 15,6 5 2-15,5 6 7 16,2 7 6-16,4 14 16 16,-1 5 10-1,0 12 9-15,-1 6-2 0,-3 7-7 16,1 4 16-16</inkml:trace>
  <inkml:trace contextRef="#ctx0" brushRef="#br0" timeOffset="347">2677 17464 817 0,'-1'5'329'0,"0"12"-174"0,0-4-88 16,-1 6-15-16,-4-4-8 15,-1-7-11-15,2-3-2 16,-1-7 5-16,2-3 6 16,-2-6-6-16,1-1-3 0,3-10-9 15,6-3-10-15,7-5-11 16,4 0 4-16,8 5 32 16,1 1 18-16,6 15 51 15,-1 5 13-15,0 16-16 16,-1 12-11-16,-8 4-38 15,1 11-18-15,-10 1-12 16,-8 3 7-16,-1 8-167 16</inkml:trace>
  <inkml:trace contextRef="#ctx0" brushRef="#br0" timeOffset="348">3136 17350 1033 0,'-9'0'438'0,"-8"3"-267"15,-1 4-58-15,15 10-92 16,1 2-22-16,8 3-15 16,7-2 1-16,6-2 10 15,0-7 4-15,2-3 7 16,-1-4 4-16,-9-4 9 15,-3-3 3-15,-8-4 3 16,-2 2-11-16,-10 1-15 16,-6 3-5-16,-7 6-6 15,-2 3 7-15,-1 3 6 16,5 8 3-16,11-1 9 16,2 4 3-16,12 0 19 15,6-4 9-15,7 2-5 16,10-5 1-16,3 0-17 0,0-2-6 15,0-6 10-15,-6-1-41 16,-4-9-235-16</inkml:trace>
  <inkml:trace contextRef="#ctx0" brushRef="#br0" timeOffset="349">3068 17136 1398 0,'0'-1'528'15,"-3"1"-376"-15,7 7-136 16,3 7 4-16</inkml:trace>
  <inkml:trace contextRef="#ctx0" brushRef="#br0" timeOffset="350">3369 17456 914 0,'5'-2'413'15,"7"5"-155"-15,6 12-85 16,9 20-47-16,1 9 0 16,3 20-32-16,-3 1-20 15,-5-1-33-15,0-3-10 16,-5-17-48-16,3-10-68 0</inkml:trace>
  <inkml:trace contextRef="#ctx0" brushRef="#br0" timeOffset="351">3642 17416 1446 0,'-17'18'555'0,"-23"23"-404"15,-1 3-43-15,0 8-48 16,-1-3-17-16,2-2-23 16,5-2-7-16,13-14-60 15,5-5-73-15</inkml:trace>
  <inkml:trace contextRef="#ctx0" brushRef="#br0" timeOffset="352">3986 17585 537 0,'-5'-8'299'0,"-6"-7"-28"15,-3-5-104-15,-8 4-30 16,-5-4-19-16,-4 3-9 15,0 4-19-15,3 12-32 16,1 7-11-16,5 16-26 16,2 4-7-16,10 8-8 15,8 3-3-15,9-4-5 16,8-2-2-16,11-10 4 16,4-7 4-16,10-14 5 15,1-8 2-15,-4-11 1 16,-9-3-2-16,-5-1-9 15,-9-1-1-15,-6 1-1 16,-1 5-1-16,-8-5 7 16,0 3 1-16,-2 4-1 15,-1 2-1-15,1 12-11 16,0 2-5-16,1 10 1 16,2 3-2-16,1 6 9 0,1 3 7 15,5 2 9-15,0-2 4 16,1-4 5-16,6-3 0 15,2-6-5-15,-2-4 3 16,6-9 4-16,-3-2 1 16,-2-5-2-16,4-3-2 15,-6-3-5-15,-1-4 0 16,-4-2-2-16,0 2-1 0,-2 8-8 16,0 6 1-16,0 7 1 15,3 7 4-15,0 11 6 16,1 1 0-16,5 8-2 15,1 0-2-15,3-2-2 16,-2-7 0-16,-4-6 3 16,-2-7 14-16,0-10 46 15,0-7 14-15,2-11 21 16,-1-5 2-16,-2-3-37 16,-3 0-12-16,-5 6-52 15,-2 1-54-15</inkml:trace>
  <inkml:trace contextRef="#ctx0" brushRef="#br0" timeOffset="353">5449 17464 1159 0,'0'8'468'0,"-3"14"-299"16,-8 3-37-16,-12 7-26 16,-7 3-37-16,-12-3-34 15,-3-5 0-15,0-8 0 16,4-11-3-16,4-12-8 16,6-8-16-16,13-11-33 15,5-1-12-15,16-4-9 16,9-1 6-16,12 6 17 15,3 6 5-15,5 7 16 16,4 7 7-16,-2 10 18 16,2 8 12-16,-5 14 3 0,-3 2-5 15,-8 4-7 1,-1-2-5-16,-5-5-9 0,0-5-50 16</inkml:trace>
  <inkml:trace contextRef="#ctx0" brushRef="#br0" timeOffset="354">5616 17562 733 0,'0'15'380'16,"0"4"-72"-16,0 10-182 16,-1-4-12-16,-5-5-49 15,3-3-26-15,-2-11-4 16,-1-5 1-16,0-7-7 15,1-5-6-15,4-13-15 16,1-5-6-16,6-3 6 16,7 0 11-16,6 6 38 15,1-1 12-15,9 11 41 16,-1 2 14-16,-2 16-20 16,0 6-3-16,-7 15-36 15,0 2-23-15,-7 7-14 16,0 3-9-16,-6-7-21 15,-4 2 367-15</inkml:trace>
  <inkml:trace contextRef="#ctx0" brushRef="#br0" timeOffset="355">6153 17579 1177 0,'-11'-5'531'0,"-16"-9"-244"15,-3 1-34-15,1 2-88 16,3 3-36-16,6 8-68 15,5 1-26-15,5 14-36 16,4 3-7-16,6 4-4 16,7 4 1-16,10-1 9 15,3-3 1-15,9-3 1 16,-2-5 3-16,1-10 5 16,1-3-8-16,-10-6-115 15,-2-7-76-15</inkml:trace>
  <inkml:trace contextRef="#ctx0" brushRef="#br0" timeOffset="356">6047 17275 1357 0,'-1'1'535'16,"-4"3"-350"-16,5 8-112 16,7 9-38-16,6 5-14 15</inkml:trace>
  <inkml:trace contextRef="#ctx0" brushRef="#br0" timeOffset="357">6704 17448 885 0,'7'5'373'15,"5"3"-167"-15,13 7-119 16,10 1 30-16,7-2-18 0,1 1-14 15,-4-2-42-15,-7-6-12 16,-7-1-3-16,-7-6 2 16,-10-5 6-16,-6-2 2 15,-6-4-6-15,-3-1-6 16,-7 1-14-16,1 6-7 16,1 4-9-16,-10 3-7 15,8 11-6-15,0 2-2 0,4 11-2 16,10 2 5-16,1 3 4 15,6 1 1-15,9-3-13 16,8 0-43-16,15-7-165 16,2-6-272-16</inkml:trace>
  <inkml:trace contextRef="#ctx0" brushRef="#br0" timeOffset="358">7307 17584 826 0,'-2'-6'419'0,"-4"-5"-108"15,-3 2-88-15,-12 1-59 16,-3-3-27-16,-6 1-44 16,-2 3-14-16,6 9-43 15,2 8-23-15,8 7-27 16,4 6-6-16,12 5-3 16,6 1 5-16,14 0 11 15,5-2 2-15,11-7 8 0,0-6 6 16,2-14 21-1,-6-6 10-15,-10-10 21 0,-8-4 5 16,-15-3-8-16,-5 1-32 16</inkml:trace>
  <inkml:trace contextRef="#ctx0" brushRef="#br0" timeOffset="359">8201 17254 631 0,'-19'-1'388'16,"-14"1"-21"-16,-3 9-177 15,1 9-29-15,6 22-64 16,2 8-22-16,10 19-30 16,5 1-17-16,13 1-8 15,11-6-5-15,18-13-7 16,7-7-18-16,10-21-92 16</inkml:trace>
  <inkml:trace contextRef="#ctx0" brushRef="#br0" timeOffset="360">8459 17363 688 0,'-19'-9'376'0,"-8"-6"-90"16,6 15-133-16,0 11-44 15,7 16-55-15,5 5-17 16,2 11-18-16,7 1-4 16,10 1-6-16,2-4 1 15,7-9 1-15,5-5 11 16,2-18 16-16,6-5 7 0,-2-12 28 16,-3-12 8-16,-5-6 1 15,-8-8-2-15,-11-3-29 16,-5 3-4-16,-12-2-94 15,-3 5-63-15,-4 9-338 16</inkml:trace>
  <inkml:trace contextRef="#ctx0" brushRef="#br0" timeOffset="361">8709 17609 1113 0,'-5'14'554'16,"-4"11"-210"-16,-11 4-173 16,-5 1-61-16,1-2-81 15,3-3-40-15</inkml:trace>
  <inkml:trace contextRef="#ctx0" brushRef="#br0" timeOffset="362">9034 17513 563 0,'-6'-10'354'0,"-7"-13"23"15,-2 0-118-15,-2 0-69 16,1 2-31-16,-2 11-65 16,-1 8-26-16,1 14-32 15,-2 9-16-15,5 11-19 16,3 0-1-16,6 9-1 15,6-3 1-15,5-6 5 16,6-3 5-16,9-15 12 16,2-8 11-16,6-10 15 0,4-9 3 15,-6-8-5-15,-4 1-5 16,-10-2-22-16,-9 2-41 16,-5 2-294-16</inkml:trace>
  <inkml:trace contextRef="#ctx0" brushRef="#br0" timeOffset="363">9207 17224 1072 0,'16'10'478'16,"12"6"-262"-16,1 27-38 15,-4 12 4-15,-6 10-45 16,-4 5-17-16,-14-11-33 16,-4-4-25-16,-9-7-20 15,-8-5-3-15,-11-7-9 16,-6-6 19-16,-4-8 317 16</inkml:trace>
  <inkml:trace contextRef="#ctx0" brushRef="#br0" timeOffset="364">16995 13565 806 0,'-1'-3'374'0,"1"-1"-151"0,-3-5-45 15,0 2-49-15,-2-3-5 16,-3 3-19-16,-2 3-2 16,-5 0-24-16,-1 4-24 15,-6 7-31-15,2 4-16 16,6 6-15-16,6 0-3 16,9 3 1-16,6 1 1 15,8-6 8-15,4 0 2 16,3-7 9-16,1-7 6 15,0-5 7-15,-5-5 3 16,-5-5 4-16,-3 3 2 0,-10-3 6 16,-1 1 2-16,-8 1-5 15,-5-3-5-15,-4 5-16 16,-4 2-9-16,0 7-17 16,3 3-8-16,6 7-8 15,2 5-1-15,9 6 10 16,4 0 5-16,9-3 7 15,5-2 4-15,2-5 4 16,1-5 3-16,-2-5 9 16,-4-3 5-16,-3-4 6 15,-2-3 2-15,-8-3-2 16,0-1-2-16,-6 1-1 16,-2-1 0-16,-5 6-1 0,-2 1-2 15,2 4-12-15,1 4-7 16,6 3-12-1,3 6-1-15,4 0 6 0,5 5 4 16,4-1 10-16,3-3 3 16,2-1 5-16,-4-7 4 15,-4-1 23-15,-6-2-16 16</inkml:trace>
  <inkml:trace contextRef="#ctx0" brushRef="#br0" timeOffset="365">16305 13001 1156 0,'-13'10'468'0,"-20"18"-286"15,6 8-48-15,7 11-71 16,5 3-16-16,15-1-39 16,7 1-4-16,9-7-2 15,6-7-6-15,7-10-65 16,0-10-47-16,5-15-396 15</inkml:trace>
  <inkml:trace contextRef="#ctx0" brushRef="#br0" timeOffset="366">16539 13161 932 0,'-15'-8'420'0,"-12"-5"-203"0,-2 5-68 15,1 8-86-15,7 5-24 16,9 9-31-16,4 2-8 16,10 8-6-16,5-1-2 15,11-4 9-15,2-6 9 16,5-8 29-16,-2-5 20 16,-8-8 31-16,-2-1 6 0,-13-5-13 15,-3-2-15-15,-8 0-36 16,-5 1-17-16,2 0-111 15,4 3-93-15</inkml:trace>
  <inkml:trace contextRef="#ctx0" brushRef="#br0" timeOffset="367">16664 13278 867 0,'0'7'422'0,"-7"9"-167"16,-5 3-65-16,-1 4-110 16,0 0-32-16,3-4-97 15,7-3-191-15</inkml:trace>
  <inkml:trace contextRef="#ctx0" brushRef="#br0" timeOffset="368">16866 13215 418 0,'-2'-10'297'0,"-1"-6"20"0,-3 1-93 16,-3 2-11-16,-6 6-44 15,-2 5-31-15,-5 8-63 16,0 5-27-16,2 8-21 15,5 3-1-15,11 2-4 16,4-1 0-16,11 0-3 16,5-4 5-16,9-7 11 15,-2-9 4-15,1-8 7 16,-2-6 0-16,-8-5-3 16,-3 1-5-16,-10 1-37 15,-3-2-63-15</inkml:trace>
  <inkml:trace contextRef="#ctx0" brushRef="#br0" timeOffset="369">16967 13031 1276 0,'10'1'570'0,"4"2"-284"16,4 10-132-16,1 7-22 15,-5 6-50-15,2 5-6 16,-8 10-45-16,-3 1-8 16,-6 5-8-16,-9 0-2 0,-3-6 1 15,-2-3-1-15,-1-10 0 16,3-5 0-16,2-10-3 16,2-6-18-16,7-6-64 15,-3-3-37-15</inkml:trace>
  <inkml:trace contextRef="#ctx0" brushRef="#br0" timeOffset="370">10184 17459 728 0,'0'13'422'15,"0"10"-43"-15,-11 13-162 16,-8 7-24-16,-9 1-78 16,-5-2-36-16,-5-9-47 15,-2-8-1-15,-1-16-22 16,3-9-22-16,10-18-46 15,3-3-29-15,11-4 7 16,5-3 14-16,9 5 34 16,5 0 34-16,12 9 26 15,3 6 13-15,6 16 22 16,5 11-7-16,5 18-6 16,-1 8-5-16,0 3-15 0,-3-1 0 15,-2-11-68-15,2-9-282 16</inkml:trace>
  <inkml:trace contextRef="#ctx0" brushRef="#br0" timeOffset="371">10199 17511 824 0,'3'-21'342'0,"10"-19"-121"16,6 3-55-16,10 5 12 16,1 7 0-16,1 13-49 15,0 8-27-15,3 20-32 16,-2 11-2-16,-1 19-15 16,-3 6-3-16,-11 8-15 15,-1 1-5-15,-3-3-9 16,0-4-5-16,1-16-3 15,-2-10-17-15,0-24-59 16,-1-8-38-16,-3-21-16 16,-3-7 16-16,-13-8 61 0,-9 1 37 15,-15 13 14-15,-4 12 0 16,-8 22-3-16,1 12-2 16,5 20-3-16,9 2-3 15,14-4-52-15</inkml:trace>
  <inkml:trace contextRef="#ctx0" brushRef="#br0" timeOffset="372">10480 17453 790 0,'26'-18'375'0,"36"-18"-70"16,7 6-85-16,-5 17-19 15,-10 10-17-15,-17 23-65 16,-8 12-3-16,-8 17-7 16,-3 8-15-16,-5 4-27 15,-3-4-22-15,-2-6-26 16,2-6-5-16,4-18-42 16,-2-5-45-16,1-21-138 15,-2-6-101-15,-8-11-79 16,-3-6 20-16,-12-9 181 15,-4 0 142-15,-5 2 187 16,-1 4 48-16,-2 18 19 16,1 7-19-16,-2 18-52 0,2 12-25 15,7 11-52-15,2-1-61 16</inkml:trace>
  <inkml:trace contextRef="#ctx0" brushRef="#br0" timeOffset="373">11011 17612 845 0,'15'0'454'16,"12"0"-97"-16,-6 11-157 15,-6 10-28-15,-8 2-63 16,-6-3-26-16,-1-6-45 15,-1-6-5-15,1-9-8 16,3-7-12-16,10-9-19 16,3-4-7-16,7-2-6 15,-1 0 7-15,-1 9 8 16,-2 5-3-16,0 10 13 16,-2 13 4-16,-6 11 6 15,1 9 7-15,-7 7-7 16,-2-2 10-16</inkml:trace>
  <inkml:trace contextRef="#ctx0" brushRef="#br0" timeOffset="374">11280 17511 855 0,'10'-19'356'0,"8"-23"-216"15,4-9 20-15,8-1 14 16,-3 5 1-16,5 18-23 15,-2 13-31-15,5 26-55 16,0 19-24-16,-1 31-3 16,3 16 8-16,-7 8-6 15,-1-2-7-15,-4-9-15 16,-3-10-6-16,1-17-3 16,-7-11 0-16,-3-26 12 15,-5-10-14-15,-8-17-30 16,0-8-14-16,-22-6-35 15,-7 1-26-15,-19 2 14 16,-5 5 9-16,5 10 9 0,4 7 26 16,16 14 0-16,5 7 2 15,13 12-54-15</inkml:trace>
  <inkml:trace contextRef="#ctx0" brushRef="#br0" timeOffset="375">11904 17632 960 0,'-11'-1'441'16,"-3"-3"-212"-16,-4 4-104 16,0 5-28-16,4 5-77 15,2 6-26-15,11 11-17 16,1 3 0-16,16-1 8 15,5-3 4-15,10-10 5 16,7-5 6-16,0-11 30 16,-2-8 31-16,-12-11 65 15,-8-3 11-15,-16-4-14 16,-10 1-29-16,-11 3-65 16,-3 1-49-16</inkml:trace>
  <inkml:trace contextRef="#ctx0" brushRef="#br0" timeOffset="376">12393 17582 1011 0,'0'0'456'0,"2"4"-196"16,-3 2-80-16,0-6-65 15,-4 13-15-15,-26 45-34 16,9-26-17-16,0-4-21 15,0-4-2-15,-1-10 0 16,2-7-2-16,-1-12-6 16,2-6-5-16,3-11-14 15,5-1-9-15,12-5-8 16,6 3-2-16,12 4 3 16,2 2 12-16,5 15 8 0,0 5 4 15,1 21 2-15,2 9-5 16,-2 11 23-16,3 5 416 15</inkml:trace>
  <inkml:trace contextRef="#ctx0" brushRef="#br0" timeOffset="377">12646 17569 927 0,'0'-3'525'16,"-3"-3"-70"-16,3 11-320 15,3 10-44-15,5 8-70 16,1 7 4-16,0 4-9 15,-1-1-1-15,-7-2 2 16,0-6 24-16,-1-8-97 16,-1-7-79-16,4-11-307 15</inkml:trace>
  <inkml:trace contextRef="#ctx0" brushRef="#br0" timeOffset="378">12757 17625 415 0,'-1'-7'310'0,"-4"-6"-29"16,-2 10-69-16,1 6-19 15,-3 7-80-15,-4 4-20 16,3 1-15-16,-1-1-20 16,11 5-20-16,1-3-7 15,11-2-9-15,7 0 2 16,6-3-10-16,12 1-1 16,6-4-198-16</inkml:trace>
  <inkml:trace contextRef="#ctx0" brushRef="#br0" timeOffset="379">12960 17587 1153 0,'-3'8'479'0,"-3"2"-271"0,3 11-101 16,2 6-10-16,6 4-20 15,6 3-10-15,6-5-17 16,5-6-6-16,6-11 9 15,1-9-1-15,1-7 49 16,-2-6 10-16,-9-9 3 16,-6-5-4-16,-7-4-50 15,-6 1-15-15,-10 4-76 16,0 4-45-16</inkml:trace>
  <inkml:trace contextRef="#ctx0" brushRef="#br0" timeOffset="380">13326 17747 854 0,'5'8'407'0,"5"7"-167"15,8-1-6-15,9-6-53 16,4-5-37-16,6-8-46 16,-3-7-20-16,-4-10-30 15,-6-2-6-15,-15-6-8 16,-3 1-6-16,-13 3-14 15,-8 1-7-15,-15 4-9 16,-3-1 0-16,-3 8-13 16,2 5-9-16,11 16-11 15,6 15-7-15,7 20 7 0,5 14 9 16,10 15 17-16,4 5 5 16,7-1 9-16,1-1 41 15,3-19-302-15</inkml:trace>
  <inkml:trace contextRef="#ctx0" brushRef="#br0" timeOffset="381">13794 17622 814 0,'-4'0'425'0,"-8"4"-92"15,0 7-165-15,-1 12-80 16,0 3-23-16,10 9-15 0,3-3 0 16,7-1-8-16,7-5 0 15,6-16 0-15,4-2 5 16,4-18 17-16,-2-5 5 16,-7-6-5-16,-3-5-4 15,-8 2-22-15,-3 1-9 16,-5 8-13-16,-2 5-6 15,-1 8-22-15,2 3-10 16,1 6-3-16,0-7 0 0,0 2 10 16,6 20 7-16,18 25 3 15,-2-28 3-15,8-10 2 16,0-5 4-16,-2-2 4 16,-2-4 2-16,-7-2 4 15,-4-1 0-15,-6-3-14 16,-2-1-44-16,2-3-169 15</inkml:trace>
  <inkml:trace contextRef="#ctx0" brushRef="#br0" timeOffset="382">14049 17510 1149 0,'-10'-11'593'16,"-6"-8"-199"-16,9 8-221 15,1 6-79-15,8 8-103 16,4 5-62-16</inkml:trace>
  <inkml:trace contextRef="#ctx0" brushRef="#br0" timeOffset="383">14276 17655 901 0,'3'6'420'0,"-2"2"-213"0,6 13-40 16,1 1-10-16,3 4-43 15,4-2-13-15,1-10-20 16,-1-4 6-16,0-8 32 15,2-2 16-15,-5-10 0 16,2-3-19-16,-2-8-45 16,-2-3-24-16,0 1-9 15,-2 1-40-15,0 4 302 16</inkml:trace>
  <inkml:trace contextRef="#ctx0" brushRef="#br0" timeOffset="384">14831 17617 949 0,'-13'-6'435'0,"-18"-10"-193"16,-4 7-46-16,1 5-66 16,4 4-32-16,5 14-49 15,7 5-19-15,12 8-32 16,3 3-5-16,13 3-1 15,4-6 5-15,15-9 11 16,2-8 7-16,0-10 10 16,0-5 5-16,-10-6 2 15,-4-1-1-15,-7-3-92 16,-5 1-76-16</inkml:trace>
  <inkml:trace contextRef="#ctx0" brushRef="#br0" timeOffset="385">14950 17619 533 0,'4'11'353'16,"7"9"74"-16,0 6-185 16,5 0-61-16,-1 0-20 15,5-4-56-15,-4-7-19 16,-1-13 33-16,0-4 4 16,-4-15-7-16,6-3 1 15,-8-6-69-15,1 2-20 16,-2 0-83-16,-2 4 55 0</inkml:trace>
  <inkml:trace contextRef="#ctx0" brushRef="#br0" timeOffset="386">15312 17574 633 0,'1'-2'353'0,"3"-1"-19"0,4-1-148 16,6 5-86-16,6 3-17 15,4-2-41-15,-1 0-8 16,-4 2-7-16,-8 0-5 16,-11 4-8-16,-7 2 1 15,-9 2 0-15,-5 0 2 16,-3 2-5-16,1 1-5 16,8-1-7-16,8 4-5 15,9 3-4-15,8 0 2 16,7 2 7-16,4-3-14 0,5 0-191 15</inkml:trace>
  <inkml:trace contextRef="#ctx0" brushRef="#br0" timeOffset="387">15911 17640 819 0,'-11'12'457'15,"-13"5"-55"-15,-12 14-296 16,-6-1-6-16,-4 0-73 15,1-2-10-15,5-16 2 16,3-4 1-16,6-11-20 16,2-10-1-16,9-4-20 15,4-4-16-15,14 0 4 16,6 2-1-16,13 3 5 16,3 3 24-16,-2 10 29 15,1 3 15-15,-4 9 22 0,2 8 2 16,1 7 8-1,0 3 6-15,3 0-7 0,0 1-6 16,5-9-22-16,-2-4-12 16,2-14-2-16,-1-8 1 15,-4-9-3-15,-1-4-2 16,-3-3-10-16,0 1-4 16,3-2-5-16,0 2-2 15,0 6-3-15,-2 5-5 16,-3 11-8-16,-2 11 0 0,-2 12 0 15,-2 1 6-15,0 11 28 16,-1-2 3-16</inkml:trace>
  <inkml:trace contextRef="#ctx0" brushRef="#br0" timeOffset="388">16530 17335 955 0,'-3'-14'561'0,"-4"-13"-82"15,2 16-211-15,-3 11-57 16,3 19-114-16,4 14-41 0,-1 18-40 16,2 12-2-16,2-2-5 15,1-2-1-15,1-13-1 16,2-7-27-16,2-7 78 15</inkml:trace>
  <inkml:trace contextRef="#ctx0" brushRef="#br0" timeOffset="389">16496 17868 1773 0,'0'3'695'0,"1"0"-519"0,-1-2-20 16</inkml:trace>
  <inkml:trace contextRef="#ctx0" brushRef="#br0" timeOffset="390">21222 12906 894 0,'1'-1'470'0,"-2"-3"-110"16,-9 4-85-16,-8 12-107 15,-9 4-50-15,-11 11-72 16,-2 5-13-16,-3 3-15 16,3-1-5-16,-3-5-5 15,1 3 0-15,-6-4-2 16,-2 0 1-16,4-1-21 16,6-5-39-16,17-8-146 15,9-7-195-15</inkml:trace>
  <inkml:trace contextRef="#ctx0" brushRef="#br0" timeOffset="391">21228 12987 558 0,'4'-5'374'0,"0"0"39"0,-4 1-92 16,-6 8-86-16,-6 4-45 15,-11 8-81-15,-7 3-14 16,-10 9-41-16,0 4-17 16,-4 3-22-16,4 4-5 15,5-1-5-15,3 3 0 16,6-7 0-16,-2-5 0 16,7-9 3-16,5-9 5 0,9-9-4 15,8-5-19-15,6-9-93 16</inkml:trace>
  <inkml:trace contextRef="#ctx0" brushRef="#br0" timeOffset="392">21093 13894 872 0,'-4'-1'422'16,"-10"1"-133"-16,-4 7-64 15,-6 7-43-15,-3 10-30 16,-6 10-51-16,-4 3-16 15,-2 2-33-15,-5-7-15 16,2-4-17-16,4-4-6 16,7-9-7-16,9-1-24 15,10-9-85-15,9-1-74 16,11-8-189-16</inkml:trace>
  <inkml:trace contextRef="#ctx0" brushRef="#br0" timeOffset="393">21134 13942 900 0,'8'-8'489'16,"4"-6"-128"-16,-5 6-118 16,-3 4-15-16,-8 5-86 0,-5 5-33 15,-15 15-47 1,-8 5-12-16,-10 15-18 15,-3 1-5-15,2 1-15 16,7 2-4-16,1-6-3 0,4-4-2 16,4-9-21-16,4-4-16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8:53:45.263"/>
    </inkml:context>
    <inkml:brush xml:id="br0">
      <inkml:brushProperty name="width" value="0.05292" units="cm"/>
      <inkml:brushProperty name="height" value="0.05292" units="cm"/>
      <inkml:brushProperty name="color" value="#FF0000"/>
    </inkml:brush>
  </inkml:definitions>
  <inkml:trace contextRef="#ctx0" brushRef="#br0">20389 13221 818 0,'-34'12'409'0,"-24"5"-123"16,23-7-135-16,13-2-24 15,28-11-36-15,16-3-14 0,33-11-9 16,13-9 10-16,30-9 23 16,15-7 2-16,14-4-17 15,1-2-19-15,-9 3-37 16,-18-1-9-16,-29 10-6 15,-10 9-2-15,-31 12-61 16,-10 8-46-16,-22 11-118 16,-14 3-74-16,-15 10-131 15,-8 5-108-15</inkml:trace>
  <inkml:trace contextRef="#ctx0" brushRef="#br0" timeOffset="183.7414">20315 13418 640 0,'-10'8'377'16,"-13"6"-52"-16,46-21-111 16,20-10-33-16,35-22-14 15,22-7-2-15,33-12-5 16,10-2-3-16,2 8-44 16,-10 6-28-16,-37 10-39 0,-18 4-12 15,-29 9-2-15,-20 0-42 16,-25 8-324-16</inkml:trace>
  <inkml:trace contextRef="#ctx0" brushRef="#br0" timeOffset="673.3244">19985 14477 822 0,'-8'3'371'15,"-3"3"-197"-15,13-4-38 16,23-15-31-16,19-8-8 16,44-24 23-16,18-8 18 0,22-10-17 15,3 4-22-15,-19 12-39 16,-15 6-26-16,-24 13-19 16,-13 6-18-16,-27 15-132 15,-8 3-97-15</inkml:trace>
  <inkml:trace contextRef="#ctx0" brushRef="#br0" timeOffset="901.662">19974 14691 761 0,'-9'3'362'16,"-9"4"-125"-16,25-10-98 15,16-10 8-15,33-13 15 16,19-10 1-16,43-11-3 0,17-9-7 16,21-14-57-16,6 0-28 15,-24-2-28-15,-13 9-6 16,-35 16-8-16,-22 5-3 16,-24 13-197-16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3:23.836"/>
    </inkml:context>
    <inkml:brush xml:id="br0">
      <inkml:brushProperty name="width" value="0.05292" units="cm"/>
      <inkml:brushProperty name="height" value="0.05292" units="cm"/>
      <inkml:brushProperty name="color" value="#FF0000"/>
    </inkml:brush>
  </inkml:definitions>
  <inkml:trace contextRef="#ctx0" brushRef="#br0">2077 6943 736 0,'-13'-4'413'0,"-10"-5"-92"0,-6 4-128 16,-3 4-43-16,-4 6-70 15,3 6-28-15,3 5-41 16,4 7-13-16,17 2-21 16,6-2-3-16,20 0 3 15,9-5 4-15,18-7 14 16,4-4 4-16,-1-7 3 16,-2-5 4-16,-18 3 5 15,-10-2 5-15,-21 4 1 16,-9 2-1-16,-18 2-1 15,-8 2 3-15,-12 8 18 16,-5 3 2-16,9 12-3 0,7 6-13 16,17 6-26-16,12 1-9 15,13 6-9-15,11-6 1 16,19-5 8-16,10-5 6 16,11-14 12-16,2-7 5 15,-1-11-7-15,-5-5-26 16,-11-10-95-16,-5-3-54 15,-13-6-185-15</inkml:trace>
  <inkml:trace contextRef="#ctx0" brushRef="#br0" timeOffset="1">2163 7240 252 0,'5'3'235'16,"4"4"32"-16,-2 8-31 15,2 8-17-15,-1 6-41 16,0 5-23-16,-1 3-46 15,-2-4-24-15,-5-6-37 16,0-7-11-16,0-12-2 16,-3-8 3-16,2-8-3 15,-1-8-1-15,0-14-13 16,-1-4-8-16,3-9-9 16,5 0-4-16,5 6-9 15,5 7-6-15,6 13-7 16,-1 10-1-16,-1 12 1 15,1 9 4-15,-3 11 8 0,2 3 3 16,-6 7 7-16,1 2 2 16,-6-1 4-16,4-1-29 15,-1-12-285-15</inkml:trace>
  <inkml:trace contextRef="#ctx0" brushRef="#br0" timeOffset="2">2561 7310 1072 0,'-2'-1'517'0,"0"-2"-207"16,-7 3-104-16,8 15-114 16,4 9-38-16,-3 13-31 15,6 4-6-15,-3-4-7 16,-2-3-65-16</inkml:trace>
  <inkml:trace contextRef="#ctx0" brushRef="#br0" timeOffset="3">2620 7097 1209 0,'1'-15'536'16,"3"-13"-269"-16,15 8-160 16,6 0-18-16,12 10-62 15,-3 6-21-15,8 13 1 16,2 11-4-16,-4 12-3 16,6 9 1-16,-14 7 4 15,-12 3-1-15,-5 2 3 0,-3-2 1 16,-5-10 6-1,-4-7 4-15,-3-16 6 0,1-7-7 16,-5-13-10-16,0-2-5 16,-6-13-7-16,-8-2 3 15,-6-1-1-15,0 4-4 16,-6 13-12-16,1 6-5 16,-1 16-4-16,7 5 3 15,8 6 10-15,7-5 22 0,8-2-114 16,-1-8-96-16</inkml:trace>
  <inkml:trace contextRef="#ctx0" brushRef="#br0" timeOffset="4">3172 7234 984 0,'-6'-6'470'0,"-9"-4"-175"16,-2 4-74-16,2 7-100 16,2 6-43-16,10 7-67 15,0-1-18-15,8 3-9 16,5-1 2-16,5-6 11 16,6 3 6-16,-4-6-17 0,-4-4-15 15,-7 0-9-15,-6-3-2 16,-7 0 20-16,-7 0 12 15,-4 5 6-15,-4 4 12 16,6 11 13-16,1 2 1 16,9 3-2-16,6 0-13 15,11-3-10-15,7-3 1 16,7-5 6-16,-1-6 5 16,-3-6-45-16,0-1-71 0</inkml:trace>
  <inkml:trace contextRef="#ctx0" brushRef="#br0" timeOffset="5">3134 7015 1115 0,'-6'-4'480'16,"-3"-6"-255"-16,8 10-161 16,1 0-42-16,9 10-109 15,1-1-134-15</inkml:trace>
  <inkml:trace contextRef="#ctx0" brushRef="#br0" timeOffset="6">3261 7171 917 0,'1'17'462'0,"10"26"-163"15,7 13-86-15,7 15-118 16,7 4-36-16,-4 4-29 0,-6-3-5 16,-9 1-9-16,-13-2 2 15,-3-10 1-15,-5-5 3 16,-7-26-25-16,6-9-15 15,-4-23-20-15,1-10-13 16,3-24 15-16,3-8 8 16,7-14 13-16,2-2 9 15,10 4 11-15,5 0 4 0,4 8 1 16,1 2 1-16,-3 2-3 16,1 2-23-16,-5 4-275 15</inkml:trace>
  <inkml:trace contextRef="#ctx0" brushRef="#br0" timeOffset="7">3804 7323 643 0,'-8'-14'399'0,"-13"-12"7"16,-1 1-142-16,-2 7-118 15,-2 5-39-15,1 12-75 0,-2 6-18 16,6 11-23-16,4 6-9 16,9 8-4-16,7 1 1 15,10 2 5-15,4-4 7 16,10-6 12-16,5-4 5 15,1-12 9-15,-7-3 3 16,1-10 4-16,0-4 1 16,-4-6 5-16,3-6 0 15,-11-1 1-15,-10-2-1 16,-6 2-10-16,0 4-6 0,0 8-21 16,0 6-14-16,3 11-10 15,1 5 0-15,2 9 8 16,5 2 8-16,5 2 8 15,4 1 4-15,7-5 3 16,-1-5 6-16,2-9 9 16,2-6 8-16,-5-12 18 15,-1-5 9-15,-5-12 2 16,-5-6 0-16,3 2 6 16,-3 2 4-16,3 6 15 15,-7 5 9-15,1 14-26 16,-6 6-17-16,-3 17-28 15,3 11-13-15,-5 17-2 16,6 10 2-16,3 11-1 16,-3-1-1-16,5-3 0 15,-4-6 0-15,3-8 4 0,-1-9-10 16,0-13-37-16,1-8-32 16,-5-16-105-16,3-4-81 15</inkml:trace>
  <inkml:trace contextRef="#ctx0" brushRef="#br0" timeOffset="8">4068 7444 1093 0,'9'-3'404'0,"13"-4"-315"15,3 1-60-15,10 4-71 16,-3 2-133-16</inkml:trace>
  <inkml:trace contextRef="#ctx0" brushRef="#br0" timeOffset="9">4371 7231 1163 0,'-9'-7'528'0,"-12"-7"-243"15,1 6-90-15,5 7-103 16,1 3-37-16,10 7-50 15,0 2-16-15,8 3-12 16,3-1 5-16,2-1 11 16,0-2 7-16,-1 0 6 0,-3-7 3 15,-5 2 1-15,-6-1-1 16,-9 1-4-16,-3 3-3 16,-2 5-5-16,3 0-2 15,6 6-2-15,5-2 2 16,14-1 2-16,5-2 2 15,13-4 2-15,6 1 0 0,0-7-47 16</inkml:trace>
  <inkml:trace contextRef="#ctx0" brushRef="#br0" timeOffset="10">5079 7169 778 0,'-6'-7'424'0,"-3"-8"-86"15,-3 3-68-15,-5 9-103 16,2 5-49-16,-2 13-78 16,-2 7-19-16,7 9-28 15,1 8-10-15,10 5 0 16,7 4 4-16,11-5 10 16,7-7 4-16,5-14 9 15,2-12 4-15,1-10 7 16,-6-7 6-16,-9-8-11 15,-8-3-8-15,-13-5-9 16,-8-2-5-16,-6 5 3 16,-2 5-2-16,3 15-6 15,1 9-1-15,5 20 2 16,4 10 5-16,4 13 3 16,4 0 0-16,4 2 0 15,-1-1 2-15,7-9 3 0,-2-4 3 16,2-13-78-16,2-9-125 15</inkml:trace>
  <inkml:trace contextRef="#ctx0" brushRef="#br0" timeOffset="11">5294 7195 838 0,'-7'0'385'0,"-6"9"-181"16,2 4-80-16,8 11-84 15,5 6-22-15,11 2-16 16,4 2-2-16,12-8 19 16,1-5 9-16,3-14 36 15,-4-9 34-15,-8-13 28 16,-9-6 9-16,-12-7-8 15,-4 2-29-15,-11-2-42 16,-1 0-20-16,-8 9-49 16,0 5-58-16,8 9-195 15,4 7-23-15</inkml:trace>
  <inkml:trace contextRef="#ctx0" brushRef="#br0" timeOffset="12">5483 7384 895 0,'10'6'451'16,"9"7"-150"-16,2-4-89 16,5-5-99-16,-1-4-33 15,-1-3-22-15,0-7-9 16,-2-9-5-16,-4-5-2 16,-8-5-6-16,-5 0 0 15,-13 0-5-15,-8 2-2 16,-9 0-17-16,-6 5-9 0,5 11-20 15,3 9-13-15,9 13-9 16,2 7 0-16,-2 16 7 16,5 7 6-16,6 14 10 15,6 6 3-15,4 1 7 16,0-7 4-16,-1-5 4 16,-3-7 3-16,4-9 9 15,4-2-52-15,0-14-269 16</inkml:trace>
  <inkml:trace contextRef="#ctx0" brushRef="#br0" timeOffset="13">5804 7175 859 0,'11'-2'391'16,"14"-2"-174"-16,1 4-61 15,2 0-66-15,-2 1-27 16,-4 0-31-16,0-2-6 16,-9 0-3-16,-5-1 0 15,-8 1 3-15,0 1-4 16,-2 0-12-16,0 0-5 0,1 0-10 15,-1 1-2-15,-13 22 8 16,-30 28 3-16,37-23 0 16,6 0 2-16,4-1 8 15,8 1 6-15,8-5 19 16,-5-2 10-16,7-8-5 16,1 0-2-16,0-5-16 15,0-2-8-15,-1-5 1 16,-2-1 2-16,-4-8-18 15,1-7-22-15,-2-6-54 16,-1-5-19-16,-6-5 12 16,0 1 24-16,-6 1 44 15,0 6 28-15,-2 9 35 16,0 5 13-16,0 10 9 16,1 4-12-16,1 7-26 15,0 4-14-15,4 11-1 0,-1 2-3 16,2 6-5-16,-2 2 0 15,0-9 2-15,0-6-18 16,5-15-121-16,-2-8-375 16</inkml:trace>
  <inkml:trace contextRef="#ctx0" brushRef="#br0" timeOffset="14">6106 7052 1380 0,'-4'-5'575'0,"0"1"-361"15,4-1-104-15,3 10-88 16,7 3-96-16</inkml:trace>
  <inkml:trace contextRef="#ctx0" brushRef="#br0" timeOffset="15">6396 7262 963 0,'-6'-7'482'15,"-3"-3"-165"-15,-8 3-142 16,0 3-55-16,-2 9-66 0,1 6-29 16,8 10-31-16,-1 6-5 15,11 6-4-15,5 1 0 16,10-5 7-16,7-3 8 15,5-12 20-15,2-10 15 16,-3-7 33-16,-6-9 16 16,-10-13 15-16,-4-2 2 15,-8-6-29-15,-2-2-13 16,-6 7-112-16,-3 0 282 0</inkml:trace>
  <inkml:trace contextRef="#ctx0" brushRef="#br0" timeOffset="16">7341 7298 578 0,'1'1'302'15,"3"2"-75"-15,1 0-25 16,-5-3-45-16,0-2-22 16,0 1-38-16,0 0-18 0,0 0-26 15,0 0-8-15,-5-12-12 16,-36-33-5-16,5 32-18 16,-3 3-5-16,4 14-6 15,2 9-8-15,10 12-7 16,7 5-1-16,9 6-2 15,8 2 5-15,2-1 11 16,18-6 8-16,7-15 24 16,3-7 11-16,14-14 26 15,-12-8 3-15,-5-17-5 16,-4-9-8-16,-8-11-19 16,-5-8-6-16,-2-3-8 15,-1-1-3-15,-4-5-7 16,0 4 0-16,-2 16-15 15,-2 9 2-15,0 26 2 16,-2 12-6-16,-1 15 2 16,2 11 0-16,1 18-1 15,0 5 7-15,2 13 11 0,1 6 1 16,0 3-6-16,4 4 1 16,1-11 0-16,1-9-5 15,7-17-99-15,1-12-92 16</inkml:trace>
  <inkml:trace contextRef="#ctx0" brushRef="#br0" timeOffset="17">7662 7287 918 0,'-2'-9'472'0,"-5"-9"-155"0,-3 1-103 16,-4 0-41-16,-5 3-55 16,-2 5-27-16,-5 5-43 15,0 5-19-15,3 9-34 16,1 3-11-16,9 7-5 16,3 0 0-16,10 2 7 15,9-1 5-15,9-5 7 16,6-5 3-16,9-11 8 15,-3-7 2-15,-1-6 5 0,-4-1 0 16,-10 1-3-16,-4 4-5 16,-8 8-15-16,-6 4-5 15,-2 17 0-15,1 6 3 16,-2 11 8-16,6 5 0 16,2 0 1-16,2 0 0 15,3-5-51-15,0-5-63 16,1-8-257-16</inkml:trace>
  <inkml:trace contextRef="#ctx0" brushRef="#br0" timeOffset="18">7864 7411 1092 0,'0'0'569'0,"-1"4"-143"16,0 9-173-16,1 11-143 15,0 5-29-15,-3 4-33 16,1-1-16-16,-2-4-12 16,5-1-19-16</inkml:trace>
  <inkml:trace contextRef="#ctx0" brushRef="#br0" timeOffset="19">8550 7293 783 0,'-5'-6'395'0,"-6"-4"-113"16,-3 1-54-16,-6 3-65 15,0 6-30-15,-1 1-51 16,-6 5-23-16,10 9-41 16,3 2-11-16,11 6-12 15,5 0-3-15,6-1 2 0,6-5 2 16,4-4 6-16,6-4 4 15,4-9 28-15,2-4-49 16,-5-12-153 0</inkml:trace>
  <inkml:trace contextRef="#ctx0" brushRef="#br0" timeOffset="20">8559 7119 945 0,'-6'-15'501'0,"-4"-12"-110"0,5 9-267 15,3 9-66-15,6 6-12 16,5 3-127-16</inkml:trace>
  <inkml:trace contextRef="#ctx0" brushRef="#br0" timeOffset="21">8714 7354 453 0,'0'7'325'16,"4"7"20"-16,-1-6-135 15,-1-3-10-15,-2-5-25 16,-2-7-18-16,-1-11-26 0,-1-6-36 16,3-7-44-16,2 1-15 15,6-1-21-15,4 7-4 16,5 6-4-16,5 5-2 15,0 11-4-15,1 4-4 16,-4 10-5-16,-4 8 2 16,-4 11 3-16,-7 6 0 15,-3 10 1-15,-1 2-48 0</inkml:trace>
  <inkml:trace contextRef="#ctx0" brushRef="#br0" timeOffset="22">9046 7208 768 0,'-8'-11'441'15,"-4"-8"-63"-15,3 13-201 16,-1 6-48-16,4 15-76 15,1 6-24-15,5 8-23 16,5 4-1-16,6 0 0 16,5-3 0-16,2-7 5 15,4-6 4-15,-3-14 12 16,0-4 4-16,-2-9 8 0,-3-5 1 16,-5-5-6-16,-4-3-2 15,-7-2-11-15,-1 3-6 16,-3 9-14-16,3 4-17 15,2 11-14-15,1 7-2 16,4 5 6-16,3 7 10 16,6 2 11-16,2-1 4 15,4-4 3-15,3-5 4 16,-1-8 5-16,1-5 3 0,-9-10 8 16,-3-2 3-16,-1-8 0 15,2-1 14-15,3 1-5 16,-4-1-3-16,1 8-6 15,-3 4-16-15,3 10-10 16,4 6-2-16,2 9-1 16,-3 4 2-16,-9 3 11 15,-5 2 8-15,-12 0 6 16,-2 0 27-16,4-9-107 16,3-2-286-16</inkml:trace>
  <inkml:trace contextRef="#ctx0" brushRef="#br0" timeOffset="23">10061 7162 934 0,'-8'-7'509'0,"-3"-6"-134"0,-9 5-169 16,-2 7-68-16,-3 5-91 16,1 9-31-16,3 11-24 15,4 6-6-15,6 8-4 16,6 2 3-16,11 0 6 15,4-6 4-15,8-8 12 16,4-8 6-16,-1-13 37 16,-2-6 20-16,-5-15 16 15,-6-5 2-15,-9-7-28 16,-5-2-19-16,-6 4-36 16,-2 1-39-16,1 8-125 15</inkml:trace>
  <inkml:trace contextRef="#ctx0" brushRef="#br0" timeOffset="24">10173 7182 960 0,'22'-3'421'16,"17"-4"-224"-16,-4 0-60 15,-9 1-86-15,-6 1-15 0,1 2-16 16,0 1-6-16,-5 1-72 16,0 1-77-16</inkml:trace>
  <inkml:trace contextRef="#ctx0" brushRef="#br0" timeOffset="25">10317 7172 725 0,'-2'10'403'15,"-3"7"-85"-15,1 6-140 16,4 0-46-16,1 3-61 16,1 1-23-16,4-1-29 15,1-2 1-15,0-2-189 16</inkml:trace>
  <inkml:trace contextRef="#ctx0" brushRef="#br0" timeOffset="26">10666 7288 1175 0,'-7'-8'501'16,"-11"-11"-278"-16,1 1-62 16,-1 2-80-16,-3 2-25 15,-2 9-45-15,1 5-15 16,2 10-22-16,0 6-4 15,6 4 4-15,3 4 1 0,11 0 10 16,4 2 10 0,14-2 18-16,6-8 20 0,4-10 38 15,4-6 13-15,-5-9 22 16,-5-3-2 0,-8-6-25-16,-7-7-15 0,-7 1-58 15,-3 2-15-15</inkml:trace>
  <inkml:trace contextRef="#ctx0" brushRef="#br0" timeOffset="27">2092 8101 543 0,'-5'0'395'16,"-2"1"-19"-16,-12 3-139 15,-13 2-51-15,-15-2-100 16,-14-4-22-16,0-4-23 16,6-3-15-16,18-1-23 15,16 2-20-15,13 1-43 16,10 5-6-16,20 7-1 15,3 0 9-15,16 8 38 16,4 2 13-16,-1 6 33 16,-4 5 25-16,-18 9 43 15,-14 3 14-15,-27 10-4 16,-8 5-15-16,-17-2-37 16,5-1-19-16,9-14-13 0,3-11-4 15,19-10-7-15,-2-8-4 16,10-3-12-16,6 0-4 15,3-2 0-15,6 1 1 16,11 1 6-16,5-1 1 16,14 4 3-16,3-1 25 15,-3-3-145-15</inkml:trace>
  <inkml:trace contextRef="#ctx0" brushRef="#br0" timeOffset="28">2079 8334 981 0,'6'5'439'0,"2"4"-152"0,13 21-221 15,5 7-10-15,6 10-20 16,3 1-7-16,-6-4-5 16,-6-2-6-16,-7-8-179 15</inkml:trace>
  <inkml:trace contextRef="#ctx0" brushRef="#br0" timeOffset="29">2316 8387 1266 0,'-3'1'525'0,"-14"15"-322"16,-4 6-66-16,-11 18-81 0,-8 8-19 15,-1 5-21-15,-2 1-4 16,12-1-31-16,8-6-75 15</inkml:trace>
  <inkml:trace contextRef="#ctx0" brushRef="#br0" timeOffset="30">2539 8393 1082 0,'3'4'440'0,"-1"8"-263"16,-2 5-44-16,-5 4-41 16,0 2-24-16,4-3-38 15,-2-4-12-15,5-8-5 16,0-8 2-16,5-13-1 16,7-2-2-16,-1-8-4 15,-1 0-5-15,3 1-3 16,-2 3 1-16,3 9 10 15,2 7 9-15,-3 12 17 16,-2 8 3-16,-3 4-5 16,-3 6-4-16,-5-1-12 15,-2-3-11-15,1 2-108 16,0-4-409-16</inkml:trace>
  <inkml:trace contextRef="#ctx0" brushRef="#br0" timeOffset="31">2624 8146 1204 0,'-1'-8'539'0,"-1"-3"-237"0,3 9-241 16,0 2-50-16,9 11-138 16</inkml:trace>
  <inkml:trace contextRef="#ctx0" brushRef="#br0" timeOffset="32">2782 8245 998 0,'0'5'504'0,"0"12"-128"16,0 9-167-16,6 19-100 16,1 6-29-16,3 13-40 15,1 2-14-15,-7-4-12 16,-3 0-3-16,1-8 0 15,-2-3 1-15,0-12-15 16,1-9-37-16,-1-10-130 16,-1-6-127-16</inkml:trace>
  <inkml:trace contextRef="#ctx0" brushRef="#br0" timeOffset="33">2883 8557 1125 0,'6'-5'493'0,"6"-1"-174"0,9 2-292 16,4 0-19-16,5 2-8 15,0 1-14-15,-1 1-129 16,2-5-127-16</inkml:trace>
  <inkml:trace contextRef="#ctx0" brushRef="#br0" timeOffset="34">3291 8429 506 0,'9'2'353'0,"8"0"-12"0,-8 14-78 16,-6 3-24-16,-11 4-70 16,-7 3-33-16,-6-1-61 15,-1-1-20-15,-1-9-19 16,0-6-4-16,1-8-23 16,3-5-26-16,0-11-24 15,5-4-8-15,4-4 8 16,3 0 20-16,10 6 4 15,5-4 1-15,6 9 10 16,3 7 7-16,5 5 16 16,0 11 10-16,0 5 3 0,0 2-2 15,3 4-5-15,-2-4-6 16,-1 0-5-16,1 2-1 16,-9-5-33-16,0 0-72 15</inkml:trace>
  <inkml:trace contextRef="#ctx0" brushRef="#br0" timeOffset="35">3624 8581 1725 0,'-1'0'704'0,"-1"-1"-457"16,2 1-86-16,0 0-114 15,0 0 271-15</inkml:trace>
  <inkml:trace contextRef="#ctx0" brushRef="#br0" timeOffset="36">4484 8056 979 0,'-22'-3'410'0,"-29"-3"-224"16,0 3-74-16,2 19-69 16,10 4-19-16,17 14-37 15,8 6-9-15,23-3-1 16,7 0 3-16,17-5 13 0,5-3 5 15,8-10 6-15,0-6 4 16,-6-9 5-16,-2-4 4 16,-22-7 9-16,-5 0 4 15,-15-3-4-15,-9-2-5 16,-8 4-12-16,-17 1-6 16,-10 6-3-16,-1 6-4 15,-3 7-4-15,16 3-3 0,16 7-9 16,6 5-2-16,14 7-2 15,3 1 0-15,12 3 10 16,6-1 4-16,11-8 7 16,7-1 3-16,6-11 3 15,3-7 4-15,0-9 3 16,-2-4 0-16,-7-9-5 16,-6-6 0-16,-10-4 2 15,-5-2 1-15,-10 3 8 16,0 5-3-16,-5 6 4 15,-1 7-3-15,0 8 0 16,-2 4 1-16,2 7-8 16,-2 4 1-16,0-4 0 15,-1-7 1-15,0-4 4 16,1-3 8-16,4-8 4 16,1-4-2-16,7-13-1 15,-1-7-11-15,11-7-10 16,1 3-3-16,3 9 14 0,1 5 4 15,-9 19 13-15,-1 8 6 16,-7 17-17-16,0 7 0 16,-1 11-6-16,-3-2 17 15,4 1-128-15</inkml:trace>
  <inkml:trace contextRef="#ctx0" brushRef="#br0" timeOffset="37">4996 8245 993 0,'9'-20'423'15,"5"-18"-205"-15,12 8-89 16,4 3-13-16,7 18-27 15,2 9-20-15,2 16-38 16,1 14-5-16,2 16 2 16,-7 6 0-16,-6 12-7 15,-7-1 1-15,-10-11-5 16,4-7-2-16,-5-19 1 16,2-7 1-16,-7-15 18 15,-3-6 10-15,-7-12 3 0,-10-4-1 16,-11-11-21-16,-6 0-14 15,-11 5-20-15,-2 9-10 16,4 23-11-16,2 8-2 16,7 17 5-16,6 2 7 15,9-3 37-15,8-1-68 16,18-12-145-16</inkml:trace>
  <inkml:trace contextRef="#ctx0" brushRef="#br0" timeOffset="38">5722 8316 650 0,'-13'-4'405'0,"-13"-2"2"16,-1 5-224-16,10 7-125 15,2 6-33-15,10 5-33 16,5 5-7-16,6 2-2 16,8-3 4-16,3-2 11 15,-2 0 3-15,-1-12 9 16,-3 2 2-16,-13-4 0 0,2-5-10 16,-10 1-10-16,-6-1-2 15,-5 1-1-15,-3 5 5 16,3-3-5-16,6 6-9 15,17 5 8-15,8-1 5 16,15 2 13-16,10-3 10 16,4-7-40-16,1 1-157 15</inkml:trace>
  <inkml:trace contextRef="#ctx0" brushRef="#br0" timeOffset="39">5022 8356 857 0,'-4'-3'522'0,"-4"-4"-68"0,-1 7-150 16,5 17-173-16,4 13-72 15,2 17-55-15,3 6-2 16,6 3-21-16,2-8-54 15</inkml:trace>
  <inkml:trace contextRef="#ctx0" brushRef="#br0" timeOffset="40">5661 8128 1488 0,'-7'-5'616'0,"-6"-5"-372"16,5 10-181-16,1 1-50 15,7 12-124-15,4 4-87 16</inkml:trace>
  <inkml:trace contextRef="#ctx0" brushRef="#br0" timeOffset="41">5863 8404 1301 0,'0'10'495'0,"7"16"-377"15,5 8-50-15,7 8-25 16,0 9-18-16,-5 4 1 16,-7 4-1-16,-7 5 2 15,-2 0-3-15,-13-6-50 16,-5-5-29-16,-9-20-8 15,-3-11-3-15,2-22 34 16,2-13 26-16,5-23-1 16,7-13 3-16,10-13 22 15,8-3 13-15,16 1 4 16,6 5 4-16,18 6-20 16,5 4-11-16,-3 11 24 15,2 6-86-15</inkml:trace>
  <inkml:trace contextRef="#ctx0" brushRef="#br0" timeOffset="42">6325 8481 798 0,'-14'-15'395'0,"-8"-13"-147"0,1 5-101 16,0 5-31-16,3 13-66 16,-5 5-22-16,9 11-28 15,-1 5-9-15,5 10-1 16,15 0 1-16,-7 4 1 16,8-3 6-16,10-4 7 15,-4-4 6-15,11-8 6 16,0-5 4-16,-1-11 5 15,1-1 1-15,-3-10 1 16,-2-1-3-16,-5-4-4 16,-4-3-3-16,-6 4-6 15,-1 3-4-15,-2 10-18 16,0 7-6-16,2 12-5 16,0 3-1-16,5 6 13 15,2-1 4-15,3-3 5 16,3 1 3-16,0-11 10 15,0-2 15-15,1-7 25 16,-2-8 6-16,-2-4 17 0,1-7 0 16,-2-6-2-16,-1-1 2 15,-5-8 5-15,-1-1-2 16,-2 11-16-16,1 4-10 16,-2 18-48-16,-2 10-15 15,1 25-12-15,0 9-2 16,4 17 15-16,3 3 0 15,-3 6 2-15,0 4 2 16,-1 1 3-16,-1 3 4 0,3-10 3 16,-4-13 2-16,2-14 2 15,3-11-6-15,4-21-96 16,3-5-76-16</inkml:trace>
  <inkml:trace contextRef="#ctx0" brushRef="#br0" timeOffset="43">6565 8608 929 0,'7'-6'373'0,"11"-5"-258"16,3 1-54-16,10 7-64 15,5 3-122-15</inkml:trace>
  <inkml:trace contextRef="#ctx0" brushRef="#br0" timeOffset="44">7024 8381 624 0,'-10'-12'411'16,"-8"-13"23"-16,1 6-186 15,-3 10-116-15,5 6-39 0,0 10-52 16,0 5-21-16,1 7-28 15,4-1-6-15,8 1-5 16,4 1 2-16,9-5 6 16,1 1 5-16,-1-8 11 15,-2-3 7-15,-6-5 11 16,-2-4 3-16,-7-2-2 16,-1 2-4-16,-8-1-13 15,2 3 4-15,1 7 15 16,-1 1 7-16,10 11 16 15,-4 2 4-15,4 5-11 16,1 1-5-16,8-1-16 16,8 1-8-16,6-6-28 15,12-4 73-15</inkml:trace>
  <inkml:trace contextRef="#ctx0" brushRef="#br0" timeOffset="45">7618 8302 678 0,'-3'-2'393'0,"2"-1"-54"15,0 2-142-15,1 1-97 16,0 0-32-16,16 2-30 15,47 5-3-15,-21-7-17 16,-2 0-6-16,-5-4 1 16,-11 0 1-16,-14 1 1 15,-3 0 0-15,-14 6-3 16,-1 1-1-16,-7 8-6 16,-7 3-4-16,3 3-5 0,1 4-5 15,13 8-6-15,5-3 1 16,15 5 1-16,4 1 5 15,11-6 6-15,1 1-23 16,-1-10-36-16,0-9-15 16,0-6-9-16,4-6 27 15,-3-7 42-15,-1-5 19 16,-6-9 13-16,-1-3 26 16,-11-2 36-16,-2-2 20 15,-7 5 36-15,-7 2-10 0,-5 3-22 16,-11 5-17-16,-8 8-37 15,0 5-18-15,-1 11-23 16,0 10-8-16,10 9-15 16,4 3 0-16,15 0 2 15,10-3 7-15,15-11 17 16,6-7 9-16,5-11 12 16,-5-9 3-16,-11-5-19 15,-8-4 419-15</inkml:trace>
  <inkml:trace contextRef="#ctx0" brushRef="#br0" timeOffset="46">8913 8227 756 0,'4'-1'366'0,"5"5"-128"16,-2 7-49-16,-5 16-54 15,-2 10-10-15,-14 7-22 16,-5 4-20-16,-4-4-29 15,-4-7-12-15,-8-16-4 16,2-11 2-16,-3-15-7 16,5-10-18-16,13-11-24 15,6-4-10-15,16-3-12 16,5-1 10-16,13 6 3 16,1 6-2-16,5 14-6 0,-2 8 14 15,-3 19 13-15,0 11 9 16,-3 10 14-16,0 2-7 15,-5 0-3-15,2-9 0 16,-1-4-8-16,0-8-32 16,0-10-165-16,-2-3-217 15</inkml:trace>
  <inkml:trace contextRef="#ctx0" brushRef="#br0" timeOffset="47">8960 8406 575 0,'2'-13'338'0,"1"-10"-14"16,5 9-62-16,4 14-108 15,-1 6-35-15,4 13-67 16,0 6-15-16,2 3 7 16,0-1-2-16,-13-7-2 15,10-8-3-15,0-10 1 16,2-2 4-16,11-10-6 16,-10-5-3-16,-1-6-52 15,-2 1-57-15,-4-2-208 16</inkml:trace>
  <inkml:trace contextRef="#ctx0" brushRef="#br0" timeOffset="48">9249 8304 932 0,'3'-3'390'16,"3"-2"-235"-16,8 3-53 16,4 4-46-16,-1 3-17 15,3 4-15-15,1-1-2 16,-3 0-10-16,-3-1 0 15,-4-4 7-15,-10-3 1 16,-1-1 0-16,-3 0-3 0,2 1-10 16,0 0-6-16,0 0-8 15,-6 1-3-15,-4 21-4 16,-30 28 0-16,40-23 2 16,1-1 4-16,5-2 15 15,4 0 9-15,5-10 15 16,0-4 5-16,7-5 2 15,0-6 0-15,1-7-4 16,0-6-3-16,-5-8-6 16,1-2-3-16,-3-6-5 15,-4 0 0-15,-4 5-7 16,0 4 5-16,-4 10 4 16,0 8-5-16,-2 6 0 15,1 10-8-15,2 8-8 16,-1 4 2-16,3 2 0 15,1-1-8-15,1-4-134 16</inkml:trace>
  <inkml:trace contextRef="#ctx0" brushRef="#br0" timeOffset="49">9812 8328 1017 0,'-8'-9'439'0,"-9"-8"-241"16,2 3-57 0,-1 12-86-16,7 4-27 0,2 13-38 15,2 5-6-15,10 6 1 16,1 3 2-16,4 0 10 16,6-2 4-16,1-5 8 15,3-6 3-15,-2-5 8 16,-6-7 6-16,-3-7 14 15,-7-6 4-15,0-10 4 16,-6-6-4-16,-5-10 2 16,-3-3 0-16,-6-12 3 15,1-2-3-15,3-1-27 16,2-2-12-16,17 16-28 16,9 5-8-16,2 13 0 15,5 11-24-15,-1 10-128 16,5 6-168-16</inkml:trace>
  <inkml:trace contextRef="#ctx0" brushRef="#br0" timeOffset="50">9959 8320 1193 0,'-1'0'497'0,"1"5"-306"16,2 8-61-16,3 12-92 16,0 8-10-16,5 5-11 15,-1 0-2-15,1-4-57 16,1-11 89-16</inkml:trace>
  <inkml:trace contextRef="#ctx0" brushRef="#br0" timeOffset="51">10363 8434 979 0,'-8'10'444'0,"-4"6"-211"16,0 3-111-16,-3-3-39 16,-2-2-42-16,-5-1-10 15,-3-13-6-15,-2-5-1 16,2-8-5-16,3-4-4 16,3-1-10-16,6-4-5 15,6 6-7-15,7-3-8 16,7 6-8-16,6 8 7 15,8 6 15-15,0 8 6 0,0 11 12 16,1 1-4 0,-10 4-7-16,1 0-1 0,3 0 4 15,-2-3-50-15</inkml:trace>
  <inkml:trace contextRef="#ctx0" brushRef="#br0" timeOffset="52">10436 8271 1244 0,'0'0'499'0,"1"8"-314"16,0 9-86-16,4 25-59 15,1 7 5-15,2 13 3 16,0 1-8-16,-6-7-10 0,1-2-5 15,-2-8-9-15,-1-1 1 16,1-12-56-16,2-3-53 16</inkml:trace>
  <inkml:trace contextRef="#ctx0" brushRef="#br0" timeOffset="53">10497 8484 1142 0,'12'-3'401'0,"18"0"-359"16,1 0 15-16</inkml:trace>
  <inkml:trace contextRef="#ctx0" brushRef="#br0" timeOffset="54">10833 8250 1229 0,'-10'-2'487'0,"-13"-3"-335"0,5 4-61 15,5 4-68-15,3 4-21 16,4 4-19-16,3 0-5 15,4 5 0-15,2-2 5 16,7 1 9-16,0 1 5 16,1-8 7-16,0 0 3 15,-7-5-6-15,-2-3-13 16,-7-3-15-16,4 2-5 16,0 0 8-16,-15-1 12 0,-34-1 20 15,33 7 11-15,5 7 10 16,3 2 2-16,4 8 5 15,3-3-1-15,9 8-1 16,2-4-2-16,10-2-12 16,1 0-4-16,1-9 15 15,7 1-40-15,-2-9-294 16</inkml:trace>
  <inkml:trace contextRef="#ctx0" brushRef="#br0" timeOffset="55">10991 8427 1447 0,'4'0'541'0,"11"0"-409"16,7-1-36-16,9 4-45 0,5-1-12 15,-5-1-21-15</inkml:trace>
  <inkml:trace contextRef="#ctx0" brushRef="#br0" timeOffset="56">1764 9372 856 0,'-2'0'393'0,"2"-1"-180"16,7 2-69-16,-7-1-85 15,10-1-16-15,58-1-17 16,-23-3-5-16,5 0-5 15,-10-1 2-15,-15 3-5 16,-11 3-4-16,-16 6-6 16,-7 4-3-16,-19 7-2 0,-6 3 2 15,-1 4-3-15,0-1-1 16,12 2-1 0,7-2-4-16,14-2-2 0,5 1-3 15,11-8 1-15,5-2 2 16,8-7 6-16,1 1 5 15,2-3 2-15,2-3 2 16,-10 0 1-16,0-4 0 16,-7 2 0-16,-7 2-1 15,1-2-1-15,-2 2 1 0,1 2 5 16,3-2 2 0,4 0 1-16,1 0 0 0,7-5-4 15,-1-2 0-15,1 1 2 16,-4-5 3-16,-5-3 4 15,-5-2 2-15,-6-4 3 16,-3 4 1-16,-3 0 5 16,-1-1 3-16,-4-2 0 15,-3 5-5-15,-4 4-11 16,-1 6-7-16,-3 10-10 16,-2 2-2-16,1 7-2 15,0 5-3-15,7 8-5 16,2 3 0-16,8 8 0 15,4-2 3-15,6 2 7 16,3 4 4-16,3-4 3 16,-1-1 3-16,-3-2-25 15,-2-6-50-15</inkml:trace>
  <inkml:trace contextRef="#ctx0" brushRef="#br0" timeOffset="57">2379 9422 1380 0,'0'2'577'0,"-1"3"-318"0,1 14-170 16,1 5-49-16,1 11-20 15,1 0-3-15,6 0 25 16,0-5-69-16</inkml:trace>
  <inkml:trace contextRef="#ctx0" brushRef="#br0" timeOffset="58">2584 9366 1241 0,'0'-1'515'0,"-1"4"-313"16,1 8-107-16,4 13-87 16,6 5-8-16,-3 6 3 0,-1 2 2 15,-4-3 5-15,-4-3 39 16,2-10-128-16,3-4-112 16</inkml:trace>
  <inkml:trace contextRef="#ctx0" brushRef="#br0" timeOffset="59">2742 9441 626 0,'-5'0'337'0,"-9"-6"-63"15,1 4-82-15,-7 3-70 16,2 1-19-16,4 11-41 16,0 1-21-16,7 3-34 15,3 1-13-15,10 1-10 16,7 1 0-16,11 0 6 15,5-4 25-15,2 3-123 16,0-3-104-16</inkml:trace>
  <inkml:trace contextRef="#ctx0" brushRef="#br0" timeOffset="60">3089 9533 697 0,'4'-8'344'0,"6"-6"-97"15,-5 0-20-15,-2 2-21 0,-7 0-14 16,-6-2-31-16,-3 4-16 16,-5 2-41-16,1 1-21 15,-1 10-42-15,1 3-17 16,2 5-23-16,3 5-9 16,9 3-5-16,1 2-1 15,7 1-3-15,8-1 3 16,0-5 9-16,5-2 3 15,2-1 10-15,-7-10 2 0,5-2-20 16,-3-3-52-16,-9-15-163 16,3 5-383-16</inkml:trace>
  <inkml:trace contextRef="#ctx0" brushRef="#br0" timeOffset="61">3058 9206 1128 0,'-4'-8'585'16,"-1"-9"-187"-16,3 12-182 15,2 5-76-15,0 9-104 16,6 4 25-16,3 8 202 16</inkml:trace>
  <inkml:trace contextRef="#ctx0" brushRef="#br0" timeOffset="62">3550 9412 939 0,'6'-3'395'16,"5"0"-194"-16,11 4-135 15,13 3-11-15,10 3-20 16,3-3-9-16,2 0-11 15,-10-3 0-15,-12 1 1 16,-9 1-1-16,-15-3 3 16,-4 4 0-16,-11-1-2 15,-5 2 1-15,-3 3-12 16,-8 4-5-16,11 3-8 16,3 1-2-16,8 6-2 15,6-1 0-15,3-1 0 16,8 1 0-16,8-4 3 15,6 4-16-15,9-2-34 0,-2-2-27 16,2-9-13-16,-4-5 20 16,-2-5 41-16,-2-7 32 15,2-6 16-15,-4-2 2 16,-3-6 28-16,-3 0 33 16,-10 2 42-16,-2-2 16 15,-13 1 12-15,-3 7-27 16,-7 1-33-16,-1 4-17 0,-2 6-44 15,1 0-14-15,0 11-19 16,3-1-6-16,5 7-6 16,1 4 1-16,5-2 5 15,5 6 5-15,7-1 7 16,6-3 5-16,1-4 5 16,-3-5 1-16,2-7 6 15,0-2 2-15,-1-7 1 16,3-4-1-16,-3-2-4 15,-1 1-1-15,-5 3-3 16,-2 2-3-16,-3 5-9 16,-2 4-8-16,0 2-5 15,0-3-2-15,0 0 6 16,2 6 6-16,6 9 3 16,26 25 4-16,-16-29 18 0,1-4 8 15,4-4 31-15,-2-4 16 16,-2-6 10-16,-4-4 7 15,-8-3-13-15,-5-1-14 16,-6-4-24-16,-4 1-13 16,-1-3-77-16,-8 7 99 15</inkml:trace>
  <inkml:trace contextRef="#ctx0" brushRef="#br0" timeOffset="63">5171 9673 353 0,'7'-5'263'0,"3"-4"46"0,-1-4-50 16,-2-5-50-16,-2 0-22 15,-6-1-42-15,-4-2-10 16,-14 5-28-16,-8-1-26 16,-7 5-33-16,-3 3-21 0,4 9-31 15,6 7-13-15,11 16-18 16,4 2 1-16,12 9 2 15,7-2 8-15,7-5 14 16,8-1 3-16,6-9 11 16,2-4 3-16,5-12 10 15,-4-8 3-15,-1-14 3 16,-2-4 0-16,-7-12-23 16,-1-1-15-16,-7-12-10 15,-3-8-2-15,-7-14 23 16,-4 1 4-16,-8 7 37 15,0 11 9-15,-2 30 14 16,4 8 7-16,2 16-42 16,2 7-11-16,3 14-19 15,3 11-6-15,3 20 13 16,2 9 2-16,1 6-1 0,-1 3 3 16,0-12-3-16,-1-8 1 15,-2-8 43-15,0-8-62 16,1-8-113-16</inkml:trace>
  <inkml:trace contextRef="#ctx0" brushRef="#br0" timeOffset="64">5551 9635 630 0,'3'-6'354'0,"1"-1"-48"16,0 2-58-16,-3-2-68 16,0 4-34-16,-2-6-41 15,-4-3-20-15,-6-3-16 16,-3 0-9-16,-11 0-29 16,3 4-9-16,-7 8-29 15,-1 4-8-15,7 10-8 16,-3 3-2-16,11 5 0 15,7 4-2-15,10 3 5 16,8-2 6-16,10-3 11 0,4-5 5 16,1-8 9-16,3-4 1 15,-3-5 2 1,-6-6 0-16,0-1-5 0,-6-3 2 16,-5 0-1-16,-2 2 2 15,-5 2-1-15,-2 3-9 16,0 4-16-16,-2 5-3 15,2-5-1-15,-1 15 8 16,-3 52 12-16,5-24 3 16,6 10 0-16,-3-1-3 0,1-4 5 15,-2-5 6-15,-2-15-67 16,2-9-67-16</inkml:trace>
  <inkml:trace contextRef="#ctx0" brushRef="#br0" timeOffset="65">5679 9714 556 0,'12'-5'307'0,"13"-3"-57"16,3 4-59-16,1 4-58 15,-2 1-40-15,-5 6-34 16,0 0-3-16,-15 2-1 16,-8 3 10-16,-14 1 2 15,-12 5-8-15,-4 2-5 0,3 2-10 16,0 0-19-16,12-3-6 16,16-6-17-16,5 1-5 15,16-7 1-15,0-1 2 16,7-4 1-16,-1-2-30 15,1 0-210-15</inkml:trace>
  <inkml:trace contextRef="#ctx0" brushRef="#br0" timeOffset="66">6155 9795 1423 0,'2'1'624'0,"0"0"-325"15,0 0-103-15,-2-1-113 16,0 0-28-16,0 0-538 16</inkml:trace>
  <inkml:trace contextRef="#ctx0" brushRef="#br0" timeOffset="67">6765 9279 956 0,'-1'2'415'16,"-5"14"-217"-16,0 16-71 15,-11 25-99-15,1 8 7 16,-3 2-2-16,-1-2-7 15,10-12-4-15,-1-10-1 16,6-14 0-16,3-10 0 16,1-17 17-16,2-9 1 0,6-19-3 15,3-7-2-15,2-15-20 16,2-4-3 0,2-9-5-16,0-4-1 0,3 3 10 15,-1 4-24-15,-2 22-1 16,0 13 7-16,-5 23-23 15,-1 12 24-15,-1 29 2 16,5 13-8-16,1 16 11 16,-1 5 1-16,1 0 2 15,1-7 2-15,-1-8 11 16,3-11-46-16,0-13-160 16</inkml:trace>
  <inkml:trace contextRef="#ctx0" brushRef="#br0" timeOffset="68">6664 9562 1060 0,'16'0'397'0,"11"0"-292"15,15 2-82-15,5 4 0 0,5-1-14 16,-1-2-1-16,-8-2 3 15,-6 0 1-15,-11-2 5 16,-5 0 0-16,-8 1 9 16,-4-2 9-16,0 7 5 15,0 1 0-15,3 9-11 16,2 6-12-16,-2 1-10 16,1 0 0-16,-3-5-9 15,-4-4 43-15,2-9 69 16,3-4 27-16,0-7 36 15,5-5-38-15,0-8-63 16,-2-2-27-16,0 0-28 16,-1 0-17-16,2 6-120 15,-3 3-64-15</inkml:trace>
  <inkml:trace contextRef="#ctx0" brushRef="#br0" timeOffset="69">7633 9571 830 0,'-1'5'486'0,"-10"7"-78"15,-6 7-169-15,-1-1-63 16,-8 3-82-16,3 0-29 16,1-6-34-16,1-4-5 0,4-8 1 15,-2-5 0 1,5-8-8-16,-1-4-5 0,4-1-14 15,2 0-5-15,6 3-10 16,3-1-4-16,6 4-7 16,3 4-1-16,7 4 13 15,5 7 5-15,6 4 9 16,2 2 5-16,2 7 75 16,-1-2-67-16</inkml:trace>
  <inkml:trace contextRef="#ctx0" brushRef="#br0" timeOffset="70">7731 9432 769 0,'-8'-33'334'0,"-4"-29"-131"16,8 4-55 0,18 16-24-16,9 11 14 0,11 17-48 15,0 6-7-15,1 17-39 16,-1 11-25-16,-4 19 4 15,0 16 8-15,-7 20 13 16,-4 2 7-16,-4 3-12 16,-5-11-5-16,-1-16-12 15,2-7-2-15,-2-19 2 16,1-8 1-16,0-15 11 16,-6-7-3-16,-4-14-20 15,-6-6-11-15,-13-10-38 16,-8-2-9-16,-4 6 4 15,-1 7 0-15,0 14 5 16,6 8 0-16,1 14 3 16,0 1 6-16,6 8 15 15,4 1 14-15,9-3-143 16,7 0-169-16</inkml:trace>
  <inkml:trace contextRef="#ctx0" brushRef="#br0" timeOffset="71">8102 9584 1092 0,'2'-5'509'0,"0"1"-235"0,-2 5-147 16,0-1-43-16,0 0-61 15,1 9-10-15,5 11-2 16,16 30-2-16,-4-28 7 15,4 0 4-15,3-8 13 16,0-5 6-16,-2-10 9 16,-6-5-1-16,-2-9-1 15,-8-3-7-15,-1-5-58 16,-6 0-52-16,-2-4-187 16</inkml:trace>
  <inkml:trace contextRef="#ctx0" brushRef="#br0" timeOffset="72">8279 9427 1058 0,'-1'-1'533'16,"0"-1"-189"-16,1-1-205 15,0 3-68-15,0 0-76 0,0 0-78 16</inkml:trace>
  <inkml:trace contextRef="#ctx0" brushRef="#br0" timeOffset="73">8605 9624 1037 0,'-4'-7'475'0,"-11"-7"-198"16,-4 2-43-16,-3-1-77 15,-4 0-31-15,-3 8-67 16,5 2-30-16,4 10-35 15,5 7-9-15,9 4-1 16,4 8 1-16,9-3 7 16,7 0 7-16,11-2 8 15,5-7 8-15,3-11 11 16,-6-3 6-16,-1-12 3 16,-6 1 3-16,-6-5-74 15,-3 3-65-15</inkml:trace>
  <inkml:trace contextRef="#ctx0" brushRef="#br0" timeOffset="74">8725 9575 1008 0,'4'3'485'0,"5"4"-161"0,4 4-86 16,3 2-68-16,-5 2-29 15,3 0-43-15,-7-2-22 16,1-3-35-16,4-3-10 15,-5-2-11-15,3-4 0 16,-3-2 4-16,1-6 0 16,6-6-3-16,1-1 1 15,-1-4-63-15,1 3-55 16</inkml:trace>
  <inkml:trace contextRef="#ctx0" brushRef="#br0" timeOffset="75">9144 9475 931 0,'5'0'370'16,"15"7"-241"-16,5-1-4 15,11-2-41-15,2-1-16 16,1-5-31-16,-6-5-8 16,-8-1-8-16,-8 2 2 15,-13-1-2-15,-4-1-3 0,-15 3-8 16,0 3-7-16,-6 4-8 16,0 9 3-16,1 7 6 15,0 2 2-15,7 6 6 16,6 2-4-16,9-2 1 15,4 4 2-15,9-5 5 16,0-2 0-16,6-5 1 16,-1-6-1-16,3-7-32 15,6-5-33-15,4-8-162 16,4-3-95-16,1-5-33 16,-3-3 31-16,-4-4 189 15,-1 1 136-15,-5 5 183 16,-3 4 60-16,-12 11 35 15,-4 1-35-15,-8 8-78 16,-5 4-47-16,-9 5-45 0,-6 4-6 16,-8 1-33-16,0-2-9 15,0-5-17-15,5-5 0 16,6-10-2-16,3-4-2 16,6-9-27-16,3-5-19 15,7 2-20-15,7-1-4 16,6 0 16-16,1 8 7 15,0 5 5-15,0 8 0 16,0 7 11-16,2 4 5 16,6 1 14-16,-1-1 7 0,2-1 0 15,-3-2-1-15,-1-7 7 16,-1-1 0-16,0-9-1 16,-1-4-2-16,4-3-11 15,-1-3-4-15,5 2-6 16,-2 1-3-16,0 9-7 15,-3 4-1-15,-5 11 11 16,-2 3 5-16,-9 4 28 16,6 7 13-16,-17-5 11 15,-2 2 1-15,-5-6-26 16,-11-5 401-16</inkml:trace>
  <inkml:trace contextRef="#ctx0" brushRef="#br0" timeOffset="76">10478 9480 945 0,'-15'2'449'15,"-13"2"-185"-15,0 10-129 16,5 4-43-16,7 7-61 16,2 5-20-16,12 3-11 15,2-1 2-15,10-2 16 16,10-6 10-16,4-4 18 16,3-9 5-16,-2-8 8 15,-5-3-1-15,-11-11 1 16,-6-1-6-16,-14-3-21 0,-11-3-13 15,-12 2-9-15,-5 1-39 16,7 1-87-16,5 2-129 16</inkml:trace>
  <inkml:trace contextRef="#ctx0" brushRef="#br0" timeOffset="77">10787 9531 778 0,'-5'-8'453'0,"-8"-7"-37"16,-1 4-137-16,-2 4-127 16,-2 6-52-16,-1 6-78 15,3 1-20-15,6 6-17 16,1 4-4-16,6-1 1 15,6 0 0-15,5-4 6 16,4-2 5-16,7-1 7 16,-4-4 3-16,-1-4 4 15,-4 0-9-15,-9 0-27 16,-1 1-12-16,-11 3-6 16,-8 3 8-16,-4 2 23 0,-4 3 8 15,2 4 17-15,6 0-1 16,15 2 21-16,8 2 11 15,16-1 1-15,7-1 5 16,5-2-14-16,3-5-6 16,-4-7 7-16,-5-4-22 15</inkml:trace>
  <inkml:trace contextRef="#ctx0" brushRef="#br0" timeOffset="78">1998 10406 617 0,'-2'-7'374'15,"-11"-5"-18"-15,-6 4-67 0,-11 7-87 16,-10 3-47 0,2 13-79-16,4 6-30 15,10 10-51-15,9 4-10 16,14 2-12-16,4-1 0 0,12-9 12 16,8-3 5-16,5-13 14 15,2-4 8-15,-4-11 29 16,-6-4 14-16,-11 0 14 15,-6-2-1-15,-11-2-22 16,-7-3-14-16,-9-1-20 16,-5 1 6-16,6 1-77 15,3 6-45-15</inkml:trace>
  <inkml:trace contextRef="#ctx0" brushRef="#br0" timeOffset="79">2033 10452 1064 0,'0'-1'482'0,"1"-4"-227"0,-1 3-88 16,0 2-89-16,0 0-40 16,0 4-37-16,1 20-1 15,1 30 0-15,-2-28-1 16,6 3 0-16,2-7 1 15,8-5 16-15,1-5 19 16,4-12 39-16,5 0 21 16,-4-9 13-16,-2-5-11 15,-6-1-29-15,-2-4-18 16,-6 2-32-16,-2 0-40 16,-4 1-126-16,0 1-12 0</inkml:trace>
  <inkml:trace contextRef="#ctx0" brushRef="#br0" timeOffset="80">2277 10439 1136 0,'3'4'507'0,"2"6"-221"16,1 5-108-16,4 6-59 16,1 3-25-16,-1-1-36 15,4 2-17-15,1-3-20 16,-2-6-4-16,2-5 1 15,-1-8 7-15,1-6 4 16,1-5 2-16,1-6-2 16,-1-3-6-16,0-2-8 15,-2 1-5-15,-5 3-53 0,1 1-57 16</inkml:trace>
  <inkml:trace contextRef="#ctx0" brushRef="#br0" timeOffset="81">2615 10402 807 0,'-1'3'491'0,"-1"6"23"16,-2 8-257-16,4 11-133 16,1 4-25-16,3-1-50 15,4 0-18-15,-2-5 43 16</inkml:trace>
  <inkml:trace contextRef="#ctx0" brushRef="#br0" timeOffset="82">2887 10498 1070 0,'-16'3'474'0,"-16"8"-237"0,-1 3-72 15,6 9-90-15,6 3-30 16,14 3-42-16,7 2-6 15,13-3-1-15,4-6 3 16,6-5 16-16,2-9 14 16,-3-6 32-16,-4-3 12 0,-10-8 8 15,-2 0-8-15,-9-2-29 16,-3 0-15-16,-5 2-66 16,-1-2-63-16</inkml:trace>
  <inkml:trace contextRef="#ctx0" brushRef="#br0" timeOffset="83">2990 10546 950 0,'8'0'506'0,"15"0"-110"16,3 3-127-16,4 0-109 16,6 2-47-16,0 2-59 15,1-4-19-15,-5 1-27 16,-5-4-45-16,-8-5-159 0,-5-1-123 15</inkml:trace>
  <inkml:trace contextRef="#ctx0" brushRef="#br0" timeOffset="84">3132 10533 717 0,'-4'10'410'16,"-1"10"-43"-16,2 3-86 15,4 2-100-15,4-2-41 16,1 4-70-16,3-1-22 15,1-3-24-15</inkml:trace>
  <inkml:trace contextRef="#ctx0" brushRef="#br0" timeOffset="85">3439 10523 1087 0,'-5'3'462'15,"-8"5"-267"-15,1 2-70 16,3 11-74-16,3 2-20 16,9 5-13-16,6-3-3 15,6-7 4-15,3-3 2 16,2-10 12-16,-2-5 5 15,1-8 2-15,-2-5-2 0,-1-3-7 16,-2 1-6-16,-6-1-6 16,-1 2-2-16,-6 4-10 15,-1 2-3-15,-1 2-7 16,1 6-2-16,0 7 4 16,4 3 1-16,4 9 14 15,-1-5 6-15,8 2 7 16,-2-6 5-16,9 0 3 15,-2-3 2-15,-2-7 4 16,0 0-1-16,-8-8 0 16,-1-3-23-16,-5-3-94 15,-4-1-74-15,-6 0-292 16</inkml:trace>
  <inkml:trace contextRef="#ctx0" brushRef="#br0" timeOffset="86">3585 10395 894 0,'-3'-4'487'0,"-4"-5"-126"15,5 6-203-15,3 4-72 16,5 9-62-16,9 2-89 16</inkml:trace>
  <inkml:trace contextRef="#ctx0" brushRef="#br0" timeOffset="87">4002 10493 1136 0,'-7'-7'552'0,"-10"-2"-191"15,2 5-86-15,-9 4-120 16,2 5-52-16,1 9-78 16,-1 5-20-16,7 4-17 15,5 4-4-15,8 5-2 16,7-1 0-16,16 0 4 15,1-6 2-15,4-8 9 16,3-4 3-16,-7-12 8 16,0-2 8-16,-8-9 11 15,-7-5 4-15,-7-1-5 16,-8-3-9-16,-10 4-16 16,0 0-15-16,-10 0-79 0,4 1-7 15</inkml:trace>
  <inkml:trace contextRef="#ctx0" brushRef="#br0" timeOffset="88">4291 10537 851 0,'-3'-10'576'0,"-5"-10"23"0,-1 4-333 15,-3 3-63-15,1 5-125 16,4 1-41-16,-1 6-43 16,3 1-11-16,0 4-7 15,0 5-1-15,9-1 6 16,0 4 6-16,-1-2-17 16,1 0-10-16,-8 4-15 15,-1-7-4-15,-4 3 16 16,-3-1 15-16,-3-6 20 15,0 4 5-15,3 0 1 16,4 0-5-16,8 7-9 16,2-1-4-16,11 4 4 15,3 0 3-15,6-2 11 16,5-1 5-16,-2-7 12 16,0-4 5-16,-2-5 11 15,-3-8 1-15,2-6-6 16,2-1-3-16,4-5-10 0,2 3-5 15,-3 1 20-15,-2 4 9 16,-6 8 8-16,-2 3 10 16,-4 8-6-16,-4 4-6 15,-9 6-2-15,-4-1-5 16,-10 2-8-16,-1-1-11 16,-1-2 335-16</inkml:trace>
  <inkml:trace contextRef="#ctx0" brushRef="#br0" timeOffset="89">5135 10503 790 0,'14'-7'448'0,"7"-7"-140"15,3 12-97-15,0 3-46 16,-5 15-98-16,-4 3-15 16,-13 8-18-16,-4 1-1 15,-13-3-3-15,2 2-3 16,-2-7-7-16,2-1-4 0,11-12-9 16,1-5-6-16,10-9-10 15,6-4-2-15,8-7 1 16,1 0 2-16,3-2 8 15,-2-1 0 1,-6 2 3-16,-1 2 1 0,-8 3-3 16,-4 7 0-16,0 6-6 15,-3 2 4-15,0 10 1 16,1 3 5-16,1 8 9 16,1 3-3-16,5 5 0 15,2-4-3-15,4-3-2 16,-2-6 3-16,6-8-30 15,0-5-22-15,4-11-53 16,6-6-14-16,0-9 29 16,5 2 22-16,-9-4 56 15,6 1 17-15,-6 6 37 16,-6 3 22-16,-3 7 17 0,-17 5-6 16,-8 7-18-16,-7 5-19 15,-12 4-17-15,-5 3 0 16,-8 0-15-16,5-3-2 15,10-4 4-15,3-5 1 16,11-10-3-16,3-5-7 16,2-5-18-16,5-2-9 0,7 4-2 15,4 2 4-15,0 0 8 16,4 3 4-16,-5 6-11 16,3 2-1-16,4 9 0 15,2 10 1-15,4 1 15 16,3 1 2-16,3-1 5 15,1-7 2-15,-1-7 5 16,-4-2 3-16,-1-9 5 16,-4-3 1-16,-4-6 2 15,-4-2-1-15,-4 0-3 16,-2-1-1-16,-4 5 6 16,4 2-3-16,-6 8-6 15,0 4 0-15,0 7-12 16,2 6-1-16,6 5 3 15,0-1 7-15,2 6 384 16</inkml:trace>
  <inkml:trace contextRef="#ctx0" brushRef="#br0" timeOffset="90">6475 10460 679 0,'-5'-25'366'0,"4"-28"-78"16,10 2-64-16,19 12-44 15,4 6-19-15,7 17-36 16,-1 10-26-16,5 18-62 15,3 12-16-15,4 25-10 16,-6 8 2-16,-9 15-2 0,-7-3 4 16,-16-7 2-16,-4-4 0 15,-8-14 1 1,3-6 3-16,-3-16 2 0,0-9-10 16,2-14-13-16,-3-7-11 15,1-11-27-15,-4-8 4 16,-12-9 0-16,-3 2-13 15,-11 3 13-15,-1 4-4 16,0 20-9-16,1 8 25 0,3 13 7 16,2 8 9-16,8 2 13 15,2-3-7-15,10 0-1 16,5-4-2-16,5-4-158 16</inkml:trace>
  <inkml:trace contextRef="#ctx0" brushRef="#br0" timeOffset="91">7202 10551 985 0,'-17'-3'527'0,"-8"-11"-95"16,-1 7-191-16,2 7-121 15,7 2-49-15,-2 13-61 0,4 1-13 16,5 6-11-16,5 0-1 16,9 1 0-16,7-2 3 15,10-5 16-15,3-4-29 16,4-10 4-16</inkml:trace>
  <inkml:trace contextRef="#ctx0" brushRef="#br0" timeOffset="92">7144 10307 1405 0,'-5'-8'581'15,"-3"-6"-337"-15,3 7-177 16,5 5-50-16,1 5 21 16,3 0-111-16,-4-3-150 15,0 0-57-15,8 20-88 16,15 30 108-16,-14-26 185 15,4 5 105-15,4 8 87 16,6 2 35-16,8 8 6 16,2 4-19-16,0 4-43 15,-2 5-33-15,-12 6-5 16,-7 2-4-16,-14-5 3 16,-13-4 2-16,-10-18-27 15,-8-8-4-15,-2-18-2 16,1-12 4-16,9-10-8 0,4-12-6 15,14-14-13-15,7-6-6 16,15-13 1-16,6 0 9 16,10 1 14-16,4 3 1 15,-3 11-3-15,1 5-8 16,-6 6-36-16,-6 3-65 16</inkml:trace>
  <inkml:trace contextRef="#ctx0" brushRef="#br0" timeOffset="93">7590 10501 1412 0,'-5'3'553'0,"-4"4"-388"16,-3 4-60-16,4 10-74 15,1 5-13-15,8 1-15 16,5 3-3-16,7-10 1 15,2-4 3-15,3-11 6 16,2-5 8-16,1-6 3 16,-1-5 0-16,-3-4-1 15,0 1-4-15,-7 1-5 16,-2-4 0-16,-3 6-5 16,-5 0-1-16,1 6-8 15,0 1-11-15,-1 8-8 16,0-4-1-16,0 0 3 0,4 15 7 15,16 34 13-15,1-27 11 16,5-5 22-16,-2-4 9 16,-1-7 18-16,-5-6 6 15,-4-10 6-15,-4-5-1 16,-5-7-27-16,-3-4-44 16,-6 1-501-16</inkml:trace>
  <inkml:trace contextRef="#ctx0" brushRef="#br0" timeOffset="94">8351 10514 645 0,'5'-3'338'0,"16"-5"-45"0,3-2-119 15,7 5-64-15,3-1-23 16,-4 4-49-16,-3 0-11 16,-8 2-6-16,-6-2-3 15,-11 1-1-15,-4 3-5 16,-16 5-8-16,-2 5-2 16,-6 6-8-16,2 5 0 0,6 3 0 15,4 2-3-15,14 1 3 16,1-3 1-16,13-5 4 15,6-2 5-15,2-10 8 16,5-5 4-16,-1-8 2 16,-7-7 0-16,3-6-5 15,-2-1-2-15,-1-2-4 16,2 2 0-16,-7 4-3 16,-3 3-2-16,-5 6 4 15,0 4 1-15,-4 3 5 16,0 9 5-16,-2 0 2 15,0 4 2-15,-3-3 0 16,0-4-1-16,1-4-1 16,2-3 6-16,2-4-2 15,-2 2 1-15,0 0-7 16,0 0-8-16,10-11-2 0,33-28 4 16,-28 38 9-1,-3 2 2-15,0 5-2 0,0 9-5 16,-1 1-11-16,0 1 1 15,-3 4-6-15,-1-4-50 16,-1-4-143-16</inkml:trace>
  <inkml:trace contextRef="#ctx0" brushRef="#br0" timeOffset="95">8907 10521 806 0,'12'0'480'0,"4"-5"-44"0,1 14-226 15,-2 1-39-15,0 7-49 16,-1 5-13-16,-8-2-25 16,-6-1-9-16,-12-3-21 15,-5-2-5-15,-7-7-3 16</inkml:trace>
  <inkml:trace contextRef="#ctx0" brushRef="#br0" timeOffset="96">9746 10520 814 0,'-11'3'376'0,"-13"9"-173"15,3 5-101-15,3 7-80 16,9 4-19-16,13 3 7 16,9-1 9-16,10-6 36 0,3-5 16 15,-4-13 34-15,-2-5 28 16,-11-6 1-16,-7-3-8 16,-8-6-44-16,-12 0-35 15,-8-1-41-15,-4 0-38 16,6 5-127-16</inkml:trace>
  <inkml:trace contextRef="#ctx0" brushRef="#br0" timeOffset="97">9875 10555 964 0,'-3'0'434'16,"-1"3"-193"-16,-1 7-158 15,2 2-38-15,3 6-28 16,1 1-2-16,9 3-6 16,2 0 1-16,8-3 12 15,8-3 14-15,6-8 28 16,-1-6 20-16,-1-7 35 16,-7-7-3-16,-11-4-14 15,-4 0-16-15,-10-2-48 16,-4 3-14-16,-3 4-41 15,-3 2-47-15,0 6-149 16</inkml:trace>
  <inkml:trace contextRef="#ctx0" brushRef="#br0" timeOffset="98">10094 10496 1110 0,'2'0'519'0,"4"0"-232"16,3 17-136-16,1 10-45 15,5 16-32-15,0 12-5 16,1 13-18-16,-4 5-9 16,-4 7-21-16,-2-5-5 15,-6-16-4-15,0-10-11 0,-2-22-66 16,-2-9-56-16</inkml:trace>
  <inkml:trace contextRef="#ctx0" brushRef="#br0" timeOffset="99">10143 10674 1018 0,'4'-2'458'0,"6"-5"-226"16,5 3-81-16,9 1-101 16,3 0-24-16,5 5-23 15,-2-1 33-15,-2 0-115 16,-5-1-67-16,-9-2-232 15</inkml:trace>
  <inkml:trace contextRef="#ctx0" brushRef="#br0" timeOffset="100">10370 10540 785 0,'-1'-5'443'0,"0"5"-130"0,-1 6-60 16,1-6-108-16,-3 26-48 15,-4 48-14-15,3-21-9 16,3 8-23-16,2 6-11 15,2-2-15-15,1-4-6 0,3-13-6 16,2-13 1-16,-1-17-32 16,-2-9-48-16,5-12-141 15</inkml:trace>
  <inkml:trace contextRef="#ctx0" brushRef="#br0" timeOffset="101">10412 10709 795 0,'6'-2'315'0,"7"-3"-206"15,6 3-75-15,5 2-86 16,4 3-249-16</inkml:trace>
  <inkml:trace contextRef="#ctx0" brushRef="#br0" timeOffset="102">10694 10543 980 0,'-9'-2'433'0,"-12"-4"-205"0,-5 5-51 16,3 4-79-16,2 5-19 16,6 7-47-16,6 4-18 15,7 3-14-15,2-2-2 0,6 0 3 16,3-5 3-1,2-5 5-15,1-3 3 0,-1-4 14 16,-1-3-23-16,-6-4-14 16,-4-1-9-16,-9 0-18 15,-6-2 20-15,-5 7 39 16,1 0 24-16,2 6 19 16,5 4 1-16,1 5-28 15,12 2-20-15,12 5-17 16,7 0 1-16,17-1 3 15,-2-3-16-15,2-5-93 16,0-4-77-16</inkml:trace>
  <inkml:trace contextRef="#ctx0" brushRef="#br0" timeOffset="103">10729 10553 891 0,'3'0'349'15,"7"4"-221"-15,3-2-33 16,13 0-20-16,4 5-10 16,10-1-26-16,2 1-10 15,-4-2-7-15,-5-3-1 16,-12-2-1-16,-8 0 0 0,-8 0-5 15,-4 0-5-15,-5 1-5 16,3-1-4-16,0 0 13 16,-4 1 6-16,-5 4 3 15,-26 26 3-15,34-15-14 16,2-2-4-16,5 1-1 16,6 0 1-16,4-2 3 15,7-1 1-15,4-1 2 16,3-4 0-16,4-4 1 15,1-2 0-15,-1-5-5 16,1-2-2-16,-2-2-5 16,-3 0-9-16,-9-2-8 15,-6-2 2-15,-3-3 3 16,-7 0 12-16,-5-1 10 16,-6 2 3-16,-12-1 7 0,-3 3-1 15,1 8-2-15,0 4-2 16,6 14-9-16,-1 4 5 15,3 10 21-15,3 3 5 16,4 8 16-16,6 6 3 16,1 3-6-16,6 4-6 15,1-3-14-15,0-8-9 16,3-7-10-16,-2-9-2 16,0-12-42-16,-2-4-48 15</inkml:trace>
  <inkml:trace contextRef="#ctx0" brushRef="#br0" timeOffset="104">11398 10556 805 0,'1'-5'500'0,"1"-3"8"15,3 7-298-15,-1 11-126 16,3 10-42-16,0 13-28 15,1 4-1-15,-3 0-1 16,-2-2 4-16,0-7-82 16</inkml:trace>
  <inkml:trace contextRef="#ctx0" brushRef="#br0" timeOffset="105">11399 10379 1189 0,'-3'-5'465'0,"0"-4"-340"0,4 6-80 16,5 10-99-16</inkml:trace>
  <inkml:trace contextRef="#ctx0" brushRef="#br0" timeOffset="106">11718 10550 1169 0,'1'5'459'0,"-3"5"-308"16,0 4-25-16,-4 3-32 15,-7 3-27-15,2 0-37 16,-8 0-9-16,-4-3-4 16,1-4-9-16,-5-13-38 15,6-4-17-15,4-11-18 16,3-3 5-16,8-3 25 15,7 4 9-15,9 1 10 16,8 2 3-16,5 7 18 16,1 2 15-16,1 11 21 15,-3 2 3-15,-1 7-1 0,-4 3-5 16,-1 0-12-16,1 3-2 16,0-6-3-16,-1-1-1 15,-2-11 2-15,2-4-10 16,-1-9-35-16,6-2-12 15,1-2-13-15,2 3 5 16,1 1 29-16,1 5 5 16,-2 4 28-16,-2 1 18 15,-7 10 23-15,-7 1 15 16,-7 8-12-16,-2-1-11 16,-7 0 4-16,-2-2-26 15</inkml:trace>
  <inkml:trace contextRef="#ctx0" brushRef="#br0" timeOffset="107">1630 11378 564 0,'6'-8'307'0,"7"-4"-77"0,13 5-107 16,8 4-28-16,14 4-54 15,6 0-15-15,2 1-14 16,-5 1 0-16,-17-3 4 16,-10 3 10-16,-19-3 32 15,-8 1 1-15,-11 4-3 16,-8 1 7-16,-5 6-18 15,1 2-4-15,2 8-4 16,6 3-20-16,16 5-22 16,4 1-4-16,17-2 2 15,11-3 10-15,7-7-90 16,4-1-95-16</inkml:trace>
  <inkml:trace contextRef="#ctx0" brushRef="#br0" timeOffset="108">2213 11502 841 0,'-4'-9'405'0,"-6"-12"-145"0,-4 0-45 16,-7 0-66-16,-1 0-19 15,2 6-51-15,1 7-28 16,4 12-52-16,5 9-17 16,2 10-11-16,-1 6 2 15,9 0 5-15,0 2 5 16,8-1 8-16,5-6 5 15,6-4 6-15,5-9 2 0,1-11 5 16,3-1-1 0,-3-11 1-16,-4-1 2 0,-2-6 0 15,-6-2 1-15,-3 1 0 16,-6-1-2-16,-4 8-7 16,0 5-2-16,-3 6-11 15,1 4-7-15,0 10-5 16,2 2-1-16,3 6 8 15,6 0 2-15,5-5 18 16,3 0 13-16,7-4 37 16,2-5 6-16,2-4 41 15,-1-5 19-15,-11-10-1 16,-2 1 6-16,-13-9-40 16,-1 0-28-16,-8 2-22 15,-1-3-53-15,0 4 346 16</inkml:trace>
  <inkml:trace contextRef="#ctx0" brushRef="#br0" timeOffset="109">3206 11461 827 0,'-10'-7'440'0,"-14"1"-109"15,-3 1-75-15,2 11-131 16,4 8-43-16,9 4-66 16,1 5-18-16,11 7-13 15,5-2-2-15,13 2 4 16,5-3 5-16,11-8 9 0,3-3 7 15,-5-13 11-15,-1-4 8 16,-11-11 10-16,-9-1 5 16,-11-2-3-16,-8 3-9 15,-15-1-18-15,-2 3-10 16,-5-1-19-16,0 3-35 16,10 5-141-16</inkml:trace>
  <inkml:trace contextRef="#ctx0" brushRef="#br0" timeOffset="110">3257 11504 964 0,'12'4'483'0,"15"7"-131"15,7 6-121-15,10 10-63 16,-1 4-43-16,-2 7-56 16,-3 3-24-16,-12-4-11 15,-4-4-37-15,-2-6-83 16,-5-7-70-16</inkml:trace>
  <inkml:trace contextRef="#ctx0" brushRef="#br0" timeOffset="111">3562 11493 1217 0,'-12'-2'560'15,"-8"2"-245"-15,3 4-91 16,-7 14-115-16,4 8-34 15,-12 11-42-15,-6 6-15 16,-5 7-6-16,2-4-3 16,5-1-39-16,11-1-56 15</inkml:trace>
  <inkml:trace contextRef="#ctx0" brushRef="#br0" timeOffset="112">3617 11484 1022 0,'6'7'435'0,"3"10"-236"15,-2 5-45-15,-3 6-30 16,-1-1-26-16,-3-5-27 15,0-1-20-15,1-11-28 16,3-5-2-16,6-10-6 16,5-6-3-16,3-10-8 15,2 0-4-15,0-4-1 16,4 1 1-16,-4 4 9 16,1 3 8-16,-3 13 3 15,-1 5 7-15,-6 18 5 0,-3 0-7 16,1 8 1-16,-3 2-7 15,0-3-3-15,0 0-24 16,-6-7-73-16</inkml:trace>
  <inkml:trace contextRef="#ctx0" brushRef="#br0" timeOffset="113">3748 11258 1270 0,'-2'-1'600'0,"-3"-1"-259"16,1 8-188-16,6 9-144 0,2 8 1 15</inkml:trace>
  <inkml:trace contextRef="#ctx0" brushRef="#br0" timeOffset="114">4028 11425 921 0,'0'1'433'0,"0"13"-173"16,0 11-98-16,-1 21-108 15,-1 9 22-15,3 14-2 16,3 6-5-16,5 4-19 16,2 1-21-16,-5-20-4 15,3-8-31-15,-1-25-69 16</inkml:trace>
  <inkml:trace contextRef="#ctx0" brushRef="#br0" timeOffset="115">4038 11638 1310 0,'0'0'487'0,"7"0"-376"0,6 1-78 16,16 1-42-16,5-1 21 16,8-1-98-16,1-1-126 15</inkml:trace>
  <inkml:trace contextRef="#ctx0" brushRef="#br0" timeOffset="116">4441 11570 721 0,'7'-4'456'0,"9"-4"-73"16,-11 6-137-16,-3 5-48 15,-4 8-81-15,-5 3-28 0,-9 4-18 16,-3 2-21-16,-6-4-25 16,-5-3-1-16,5-10-13 15,-2-4-16-15,6-11-28 16,5-3-11-16,5-9 1 15,4 4 6-15,8 0 14 16,6 3 2-16,9 6 2 16,4 6 10-16,3 7 17 15,2 8 7-15,3 15 11 16,-3-2 0-16,-1 4-7 16,0 0-1-16,-3-3 6 15,-1-2-36-15</inkml:trace>
  <inkml:trace contextRef="#ctx0" brushRef="#br0" timeOffset="117">4593 11516 978 0,'3'-3'407'15,"7"-6"-249"-15,5 3-44 16,8 0-51-16,2 1-23 16,1 2-17-16,-2 0-5 15,-4 2-2-15,-3 1-1 0,-9 0 6 16,-3 0 1-16,-10 1-5 16,-3 1-2-16,-7 9-9 15,-1-2-4-15,3 7-5 16,2 2-4-16,9 0-3 15,4 6-1-15,7 2 3 16,6-1 4-16,8-4 4 16,3 0 2-16,3-9 4 15,1-5 1-15,4-9 6 16,-3-8 0-16,-1-9 2 16,-5-2 1-16,-9-2 2 15,4-2 2-15,-11 1 5 16,0 1-3-16,-5 0-9 15,-4 5-3-15,-3 10-20 16,3 1-8-16,-4 14-5 16,-4 4 0-16,3 5 7 15,-2 7 5-15,1-1 4 0,5 1 1 16,1 0 7-16,0-5 4 16,13-6 3-16,0-4 3 15,10-6 2-15,2-2 1 16,2-7 4-16,3-2 1 15,-3-6 3-15,-1 4 14 16,-2-2 8-16,-1 2 8 0,-1 2 1 16,0-1-14-16,-2 9-9 15,1 0-10-15,-4 5-8 16,-2 5-2-16,-5 4-7 16,-5 1 2-16,-6 1 5 15,-6-1 3-15,-6-3 4 16,-1 2-1-16,-5-5-17 15,2-1-44-15,0-2 272 16</inkml:trace>
  <inkml:trace contextRef="#ctx0" brushRef="#br0" timeOffset="118">5630 11703 1008 0,'7'4'599'0,"3"6"-88"16,-5 1-223-16,-6 0-73 16,-11 2-111-16,-4 2-11 15,-12 3-93-15</inkml:trace>
  <inkml:trace contextRef="#ctx0" brushRef="#br0" timeOffset="119">6101 11551 792 0,'-2'-8'435'0,"-3"-11"-67"15,-2 3-69-15,-8 0-72 16,-2 1-36-16,-10 6-73 16,1 3-31-16,2 12-63 15,3 7-18-15,9 10-21 16,3 5-3-16,11 1-1 15,8-1 5-15,19-6 8 16,1-7 4-16,9-9 7 16,-4-4 6-16,-11-4-25 15,-3-2-48-15,-17-3-114 16</inkml:trace>
  <inkml:trace contextRef="#ctx0" brushRef="#br0" timeOffset="120">6267 11479 1179 0,'1'4'582'0,"3"5"-160"16,3 15-247-16,1 3-37 16,0 4-52-16,-1-4-18 15,0-2-41-15,-1-1-17 16,3-7-411-16</inkml:trace>
  <inkml:trace contextRef="#ctx0" brushRef="#br0" timeOffset="121">6861 11480 1184 0,'-1'5'465'0,"2"8"-283"0,5 5-89 15,4 3-10-15,5-2-7 16,4-3-19-16,3-4-6 15,5-9-5-15,1-5-2 16,-5-8-1-16,-3-2-2 16,-10-6-8-16,-2 2-4 15,-8-4-9-15,0 2-5 16,-1 4-16-16,-1 8-20 16,2 13-11-16,0 10-6 0,4 16 4 15,2 7 15-15,1 15 8 16,1 5 4-16,-7 9 7 15,-4 1 3-15,-16-7 9 16,-4-8 4-16,-3-18 8 16,-4-11 5-16,8-16 9 15,2-8 1-15,0-14-10 16,8-10-25-16,3-14-84 16,5-3-62-16,10-2-125 15</inkml:trace>
  <inkml:trace contextRef="#ctx0" brushRef="#br0" timeOffset="122">7253 11531 1374 0,'9'0'602'0,"14"1"-301"0,5 1-70 16,5 4-87-16,4 0-32 15,1-4-54-15,-2 2-15 16,-7-4-16-16,-8-4-541 16</inkml:trace>
  <inkml:trace contextRef="#ctx0" brushRef="#br0" timeOffset="123">7840 11401 772 0,'-7'-8'432'16,"-6"-7"-97"-16,-10 1-120 16,1 6-45-16,-1 10-77 15,2 7-31-15,6 15-54 16,3 6-10-16,9 7-14 16,5 1-2-16,15-2 5 15,7-6 4-15,5-13 12 16,3-4 8-16,-6-11 18 15,-6-2 14-15,-12-5 11 16,-9-5-3-16,-11-1-19 16,-5-1-17-16,-8 3-40 0,4 0-49 15</inkml:trace>
  <inkml:trace contextRef="#ctx0" brushRef="#br0" timeOffset="124">7952 11382 892 0,'-1'1'478'0,"-2"-1"-128"0,-3 5-211 15,5-5-55-15,0 0-72 16,0 8-6-16,2 17-6 16,4 32 0-16,3-26-1 15,3-6 2-15,5-3 11 16,6-4 15-16,4-10 30 15,0 2 19-15,-3-10 43 16,0-5 4-16,-8-4-12 16,-3-6-11-16,-6-2-47 15,-14 4-17-15,2-1-5 16,-3 3-50-16,2-1-126 16,12-3-51-16</inkml:trace>
  <inkml:trace contextRef="#ctx0" brushRef="#br0" timeOffset="125">8209 11413 1181 0,'3'11'485'0,"6"15"-302"0,3 4-2 16,1 0-63-16,0 3-33 16,2-8-48-16,0 1-12 15,3-7-7-15,-4-10 8 16,-1-9 34-16,0-9 3 15,0-4 5-15,-4 0-6 16,-2-4-32-16,2 3-9 16,-4-3-38-16,1 1-64 15</inkml:trace>
  <inkml:trace contextRef="#ctx0" brushRef="#br0" timeOffset="126">8548 11398 1171 0,'-1'-1'512'0,"1"1"-303"16,2 9-64-16,2 18-95 16,2 10-15-16,1 9 7 15,-2-3-5-15,1-3-9 16,-1-8-1-16,6-6 57 15</inkml:trace>
  <inkml:trace contextRef="#ctx0" brushRef="#br0" timeOffset="127">8867 11468 995 0,'-13'-8'464'0,"-5"-5"-200"0,2 9-127 16,1 4-31-16,2 14-44 15,-2 1-18-15,5 11-24 16,3 0-10-16,9 4-11 16,3 0 0-16,7-7 4 15,1-1 5-15,-1-9 8 16,-1-3 7-16,-4-8 21 15,-2-3 1-15,-1-8 0 16,1-1 17-16,-5-5-116 16,0-2 48-16</inkml:trace>
  <inkml:trace contextRef="#ctx0" brushRef="#br0" timeOffset="128">8968 11508 1256 0,'18'-2'544'0,"7"-3"-286"16,14 5-137-16,3-1-33 15,-1 3-51-15,-1 0-17 16,-7 3-36-16,-6 0-50 16,-10-3-56-16</inkml:trace>
  <inkml:trace contextRef="#ctx0" brushRef="#br0" timeOffset="129">9183 11536 780 0,'-5'8'430'15,"-2"6"-75"-15,4 6-198 16,-1 2-44-16,4 2-62 16,4 1-21-16,2-8-46 15,2-2-47-15</inkml:trace>
  <inkml:trace contextRef="#ctx0" brushRef="#br0" timeOffset="130">9397 11466 754 0,'-4'4'411'0,"-2"3"-48"16,-1 9-222-16,2 4-46 16,7 7-32-16,-2 3-10 15,9-1-19-15,5-1-6 16,3-10 0-16,8-5 0 16,-2-12 6-16,-1-3 1 15,-1-9 1-15,-4-1-1 0,-4-3-7 16,-4-3-4-16,-4 3-5 15,-5-1-3-15,-2 2-6 16,-2 3-4-16,1 3-6 16,1 8-7-16,1 4-2 15,-1 3 4-15,3 9 13 16,4-4 14-16,3 1 15 16,6 3 8-16,4-7 18 15,2 0 9-15,2-4 14 16,-3-5 1-16,0-1-18 15,-3-5-12-15,-4-4-19 16,-1-1-32-16,-2-7-89 16,-3 0-53-16,-6-5-121 15,-2-5-18-15,-8-6 53 16,-1-6 49-16,0-1 125 16,0 6 62-16,1 13 79 15,3 7 14-15,0 12-18 16,3 6-28-16,3 6 5 0,1 6-58 15</inkml:trace>
  <inkml:trace contextRef="#ctx0" brushRef="#br0" timeOffset="131">9983 11528 904 0,'-2'-4'482'0,"-1"-9"-105"16,1 4-115-16,-3-1-96 16,0 1-38-16,-7 5-59 15,-3 3-23-15,-1 7-38 16,-1 6-11-16,4 7-11 16,3 3 0-16,10 4 1 15,1-3 3-15,12-1 5 16,4-1 2-16,4-6 4 15,3-5 2-15,-1-6 7 16,-7-5 5-16,-7-5 6 16,-6 0-2-16,-13-3-12 15,-4 0-5-15,-10-2-7 16,0 4-7-16,8 3 63 16</inkml:trace>
  <inkml:trace contextRef="#ctx0" brushRef="#br0" timeOffset="132">10283 11499 879 0,'-6'-7'444'0,"-1"-2"-127"0,-1 5-213 15,0 5-46-15,6 10-50 16,-4-2-8-16,5 6-3 16,2-2 1-16,-1-2 2 15,7 1 2-15,-1-7 5 16,-1 2 2-16,2-4 8 16,-4-3 2-16,-3 1-7 15,-2-2-2-15,1 1-10 16,0 0-3-16,-5 0-2 15,1 1-2-15,2-1-3 16,-3 9 1-16,-19 39 8 16,27-25 1-16,5-2 5 15,5-4 2-15,-2-3 0 0,4-6 6 16,1-8 11 0,1-1 3-16,4-8 20 0,-4-3 9 15,-8 0-6-15,-2 3-5 16,-10 4-40-16,1 3-276 15</inkml:trace>
  <inkml:trace contextRef="#ctx0" brushRef="#br0" timeOffset="133">10443 11529 739 0,'7'3'430'16,"6"-3"-21"-16,5 11-235 15,2 2-8-15,-3 6-23 16,0 4-9-16,-8 0-38 16,-4 1-15-16,-11-3-34 15,-8-2-10-15,-7-4-4 16,1-5-35-16</inkml:trace>
  <inkml:trace contextRef="#ctx0" brushRef="#br0" timeOffset="134">11130 11569 863 0,'-1'0'425'0,"-6"-2"-170"16,11 2-95-16,-4 0-102 16,11 1-16-16,58 7-3 15,-25-7 3-15,2-1-14 16,-2 2-6-16,-11 1-8 15,-7-2-1-15,-17 2-6 16,-6 1 0-16,-9 3 0 16,-5 5-3-16,-7 5-4 0,0 0-1 15,6 6-6-15,2 0 1 16,14-2 5 0,6-1-1-16,15-8-1 0,5-5 1 15,2-6-7-15,6-2-11 16,-2-3-6-16,-1-1-5 15,1 0 5-15,-5 2 13 16,-7-2 14-16,-3-1 6 16,-9-4 9-16,-2-2 0 0,-2-3 3 15,-4 0 9-15,-4-2 8 16,-11-3 12-16,-13 2 5 16,-5-2-11-16,-5 8-20 15,-1 5-17-15,6 10-23 16,5 5-5-16,8 10-1 15,4 5 3-15,11 0 8 16,3 1 4-16,12-1 8 16,6-5 2-16,3-6 7 15,-1-2 4-15,1-10 6 16,-2-2 2-16,-3-6-1 16,2-2-3-16,-8-4-4 15,1 1-2-15,-5 2-4 16,-2 1-2-16,-3 6-4 15,0 0-5-15,-1 3-10 16,-2 1 0-16,0 0-2 16,0 0 3-16,0 5 9 0,2 6 3 15,20 30 9-15,-5-34 12 16,-3-4 31-16,4-3 23 16,-7-8 24-16,-1-2 2 15,-1-4-15-15,-6-1-22 16,-3-3-29-16,0 3-12 15,0 2-73-15,1 5 116 0</inkml:trace>
  <inkml:trace contextRef="#ctx0" brushRef="#br0" timeOffset="135">12344 11606 851 0,'5'0'385'0,"3"1"-166"15,7 3-97-15,6 4-29 16,-1 4-21-16,2 2-18 15,-6 7-14-15,-5 2-9 0,-10 0-1 16,-1 0-1-16,-7-5-2 16,-1-4 1-16,2-8 7 15,0-6 1-15,3-9-4 16,3-6-6-16,6-5-20 16,3 1-8-16,10 0-9 15,3 5-3-15,3 9-1 16,-2 2 1-16,-4 10-2 15,-1 5 2-15,-10 4 4 16,-4 2 4-16,-5-1-9 16,-2-3-29-16,-1-4-160 15,3-6-218-15</inkml:trace>
  <inkml:trace contextRef="#ctx0" brushRef="#br0" timeOffset="136">12637 11539 1024 0,'5'-15'458'0,"10"-14"-190"16,5 3-65-16,3 4-47 16,4 9-22-16,-2 13-60 15,5 14-30-15,0 17-41 16,-1 6-2-16,-1 8 3 15,-4 0 0-15,-7-1 2 16,-2-3 0-16,-6-7 2 16,-2-7 4-16,-3-12 4 15,0-7 3-15,-1-8 3 16,-3-5-13-16,-6-9-17 16,-8-2-11-16,-9-3-14 15,-7 1 3-15,-1 10 1 0,-3 2 1 16,6 9 4-16,2 7 3 15,10 3 31-15,5 5-55 16,12-2-118-16</inkml:trace>
  <inkml:trace contextRef="#ctx0" brushRef="#br0" timeOffset="137">13175 11584 802 0,'-9'-7'388'0,"-8"-6"-152"15,3 8-62-15,-3 2-96 16,11 5-35-16,0 7-41 16,7 1-4-16,7 6-6 15,3 2 3-15,5-2 8 16,-1-4 2-16,-1-1 6 15,-9-5 0-15,1 0-1 16,-12-4-1-16,-6 2-3 16,-2 3 0-16,-10-2-1 15,5 3-1-15,0-4-4 16,6 2-1-16,8 6-8 16,5 0-1-16,6 5 7 0,2 0 3 15,11 0 8 1,-2-1 1-16,6-4-1 0,0-3 14 15,0-9-145-15</inkml:trace>
  <inkml:trace contextRef="#ctx0" brushRef="#br0" timeOffset="138">13311 11635 785 0,'0'-9'441'0,"5"-8"-70"0,0 9-166 15,0 7-50-15,0 8-47 16,-3 6-24-16,2 9-33 15,-2 4-7-15,-2 4-20 16,0 1-7-16,-2-5 25 16,-1-4-49-16,3-6-108 15,3-7-164-15</inkml:trace>
  <inkml:trace contextRef="#ctx0" brushRef="#br0" timeOffset="139">13502 11659 426 0,'4'-6'320'0,"1"-3"40"16,-2 1-68-16,-6 3-119 16,-9 4-37-16,-5 1-47 15,-4 5-14-15,-2 5 6 16,1 3-4-16,7 4-18 0,3-1-14 16,10 3-29-16,6 0-6 15,10-1 0-15,3-2 3 16,10-4 27-16,1-2-51 15,5-3-111-15,-1-3-165 16</inkml:trace>
  <inkml:trace contextRef="#ctx0" brushRef="#br0" timeOffset="140">13619 11620 708 0,'2'-1'373'0,"11"-1"-62"15,6 2-136-15,8 0-47 16,6 4-34-16,5-3-44 16,1 1-15-16,-6 0-17 15,-3-2-2-15,-14 0-12 16,-8-3-47-16,-8 4-134 15,-7 2-167-15</inkml:trace>
  <inkml:trace contextRef="#ctx0" brushRef="#br0" timeOffset="141">13771 11709 513 0,'7'2'277'0,"7"5"-61"0,0 0-32 15,3 0-60-15,1 1-12 16,-1-1-12-16,1-2 11 15,3 0 13-15,0-2-7 16,1-4-18-16,3-1-17 0,4-4-32 16,2-1-14-16,0-1-22 15,-2-1-3 1,-8 0-1-16,-4 0 0 0,-9 0 4 16,-4 1-1-16,-8 0-6 15,-3-2-2-15,-6 0-6 16,0 2-4-16,-7 3-1 15,0 1-4-15,0 6-2 16,-1 3-3-16,4 9-3 16,0 6 12-16,8 9 6 15,2 4 6-15,7 11 9 16,1 2-6-16,2 4-1 16,3-1 1-16,-1-10 0 15,1-5-2-15,3-12-86 16,-1-7-277-16</inkml:trace>
  <inkml:trace contextRef="#ctx0" brushRef="#br0" timeOffset="142">14254 11614 917 0,'0'0'523'0,"3"-5"-16"15,-1 12-362-15,1 8-57 16,2 12-38-16,1 6-5 16,0 2-23-16,2 1-5 0,-1-5-48 15,0-5 479-15</inkml:trace>
  <inkml:trace contextRef="#ctx0" brushRef="#br0" timeOffset="143">14428 11564 1235 0,'3'3'441'0,"3"9"-362"16,0 7-36-16,3 10-12 15,-3 5-4-15,0 1-8 16,-2-1 26-16,-2-12-122 15,3-3-390-15</inkml:trace>
  <inkml:trace contextRef="#ctx0" brushRef="#br0" timeOffset="144">14621 11658 604 0,'0'-4'389'15,"-2"-5"-22"-15,-6 2-96 16,-10 3-99-16,-1 0-55 15,-7 5-54-15,3 2-25 16,4 4-32-16,5 3-8 16,10 3-10-16,7 2 0 0,12 4 3 15,7 1 6-15,1-1 5 16,2 0 3-16,-2-4-37 16,-2-4-39-16,7-6-90 15,-1-3-48-15,9-3 7 16,2-1 40-16,-6-4 86 15,-2-1 87-15,-10-1 101 16,-6-4 29-16,-5-1 59 16,-3-1-17-16,-4-5-47 15,-2 1-22-15,-5-3-50 16,-3-1-19-16,-2 6-27 16,-4 1-10-16,-3 9-12 15,-2 6-3-15,0 6 1 16,-1 5 4-16,10 8 4 15,-2 1 2-15,11 2 1 16,6 1 0-16,9-6 5 16,6-2 0-16,7-4 4 0,-2-4 1 15,1-7 2-15,-1-2-2 16,-2-8 0-16,-1-3 0 16,-6 0-1-16,-2 1-2 15,-8 4-1-15,-1 2-2 16,-4 6-8-16,-1 1 0 15,3 5-1-15,-3-6 0 16,0 0 7-16,3 6 8 16,3 7 24-16,39 28 10 0,-25-34 13 15,0-2 1-15,-4-2-13 16,-1-3-6-16,-6-6-13 16,-1-2-6-16,-1-7-27 15,-3 1-45-15,0-6-128 16,-3 0-85-16,-10-10-313 15</inkml:trace>
  <inkml:trace contextRef="#ctx0" brushRef="#br0" timeOffset="145">15028 11405 749 0,'-3'-4'476'15,"-4"-4"-86"-15,3 18-152 16,2 7-74-16,2 14-110 16,2 4-18-16,4 3 468 15</inkml:trace>
  <inkml:trace contextRef="#ctx0" brushRef="#br0" timeOffset="146">15791 11637 644 0,'0'5'300'0,"-1"3"-109"16,-1 11-86-16,-1 8-1 15,-1 2-34-15,-1-2-23 16,-2-7-15-16,-2-7 3 15,2-13 10-15,1-2 0 16,4-14-3-16,2-7-3 16,2-7 8-16,5-4 5 15,11 3 12-15,3-2 11 16,11 9-6-16,3 6-7 16,2 7-19-16,1 11-19 0,-7 14-23 15,-3 3-4-15,-13 11-1 16,-7 3 1-16,-8 5 32 15,-3 3-57-15,0 1-142 16</inkml:trace>
  <inkml:trace contextRef="#ctx0" brushRef="#br0" timeOffset="147">16268 11660 691 0,'0'-8'398'0,"-4"-8"-53"16,-4 1-82-16,-6 6-104 15,-3 4-42-15,-1 5-64 16,0 1-21-16,2 5-27 16,4-1-5-16,8 4-7 0,0 0-1 15,6 1 2-15,4-1 2 16,9-4 5-16,4 0 4 15,-1-3 3-15,2 0 0 16,-11-2 3-16,-1-2 0 16,-8 2-11-16,-3 0-5 15,-14 2-6-15,-3 4-3 16,-1 2 9-16,-1 2 3 0,7 0-2 16,5 0-1-1,5 2-3-15,8 1 1 0,11-1 3 16,7 0 3-16,9-3 23 15,0-2-41-15,5-3-168 16</inkml:trace>
  <inkml:trace contextRef="#ctx0" brushRef="#br0" timeOffset="148">16603 11687 1050 0,'-9'-10'440'0,"-6"-6"-247"16,-4 0-53-16,2 9-64 16,4 6-26-16,-4 5-37 15,3 4-11-15,4 7-5 0,0 3-1 16,12 7 2-16,5 1 2 16,4-2 7-1,7-1 4-15,4-7 7 0,-3-4 4 16,2-12 11-16,-3-6 5 15,-6-13 3-15,-2-5 0 16,-10-7 7-16,-7-6 15 16,-6-5 31-16,-2-7 8 15,4-5-18-15,5-4-25 0,5 0-48 16,3 7-15-16,5 14-20 16,1 12-22-1,3 21-101-15,2 10-44 0</inkml:trace>
  <inkml:trace contextRef="#ctx0" brushRef="#br0" timeOffset="149">16689 11629 820 0,'-3'2'442'0,"0"8"-36"16,2 3-246-16,0 8-92 15,3 3-2-15,2 2-14 16,2-3-21-16,1-4-32 16,-4-4-47-16</inkml:trace>
  <inkml:trace contextRef="#ctx0" brushRef="#br0" timeOffset="150">16742 11500 1277 0,'0'-8'568'0,"0"-10"-252"0,0 15-240 16,6 4-59-16,2 7-84 15,3 5 257-15</inkml:trace>
  <inkml:trace contextRef="#ctx0" brushRef="#br0" timeOffset="151">16987 11739 930 0,'1'-5'428'0,"0"-9"-170"16,-1-3-52-16,-6-3-54 15,-5-3-9-15,-11 0-49 16,-6 2-21-16,-1 11-49 15,0 5-24-15,6 12-22 16,5 7-3-16,9 8 5 16,6 3 4-16,13 2 11 0,8-1 4 15,7-4 5-15,4-3 4 16,-3-10 7 0,-3-6 4-16,-5-6 3 0,1-5-2 15,-4-6-2-15,-4 1-2 16,-3-4-6-16,-5 1-5 15,-1 4-11-15,2 1-5 16,-2 7-18-16,2 4 0 16,-3 5 2-16,-1-5 2 15,0 0 15-15,3 15 3 0,12 32 4 16,-6-29-13-16,4-6 54 16,-1-3 35-16,1-7 57 15,3-2 37-15,0-11-27 16,-4-3-25-16,-3-3-51 15,-4-1-23-15,-8 0-41 16,2 2-40-16,1 5-85 16,-1 1-317-16</inkml:trace>
  <inkml:trace contextRef="#ctx0" brushRef="#br0" timeOffset="152">17906 11617 852 0,'-7'-8'381'15,"-10"-8"-190"-15,0 5-33 16,-8 6-67-16,-2 6-14 15,-4 11-16-15,1 3-12 16,4 8 3-16,4 1-5 16,14 6-10-16,7 0 3 0,17-3-2 15,8-1 6-15,12-10 11 16,2-4-1-16,-3-12 2 16,-3-4 0-16,-16-7-2 15,-8-5-5-15,-15-4-21 16,-7-1-13-16,-9 2-25 15,-1-2-30-15,2 7-56 16</inkml:trace>
  <inkml:trace contextRef="#ctx0" brushRef="#br0" timeOffset="153">17942 11629 1110 0,'10'-2'511'0,"13"2"-216"0,-1-1-133 16,5 1-81-16,4 0-31 16,2-2-25-16,1 2-10 15,-1 0-62-15,-5 3-74 16</inkml:trace>
  <inkml:trace contextRef="#ctx0" brushRef="#br0" timeOffset="154">18107 11657 922 0,'-4'8'419'0,"-3"9"-198"16,3 5-42-16,3 4-83 15,1 0-24-15,5-1-32 16,-1-4-11-16,6-5-72 16,0-2-176-16</inkml:trace>
  <inkml:trace contextRef="#ctx0" brushRef="#br0" timeOffset="155">18409 11713 702 0,'-1'-9'424'0,"-5"-8"-45"16,1-2-86-16,-7 7-132 15,-1 2-50-15,-2 7-66 16,0 6-22-16,-1 8-20 0,0 4-1 15,7 8 0-15,2 1 1 16,9 0 3-16,8 0 6 16,8-3 20-16,5-4 10 15,0-5 18-15,-2-6 18 16,-7-9 11-16,-3-7-3 16,-10-6-18-16,-2-4-25 15,-7-3-67-15,-4 2 24 16</inkml:trace>
  <inkml:trace contextRef="#ctx0" brushRef="#br0" timeOffset="156">19167 11620 708 0,'2'-4'381'0,"2"-5"-80"16,-4 3-49-16,-6 2-85 15,-2 1-42-15,-8 6-66 16,-5 4-26-16,2 11-38 16,0 4-4-16,11 7-5 15,4 2 1-15,12-3 8 16,6-2 5-16,8-6 9 16,3-6 5-16,-6-10 21 15,-2-5 11-15,-11-7 3 16,-6-4-5-16,-8-1-20 15,-6-1-41-15,-7-1-94 16,-1 0-125-16</inkml:trace>
  <inkml:trace contextRef="#ctx0" brushRef="#br0" timeOffset="157">19232 11669 839 0,'14'0'440'0,"8"4"-74"15,1 10-247-15,-1-1-42 16,-8 8-30-16,-1-2-9 16,-8-2-12-16,-1-1-2 15,-3-7-2-15,0-3 0 16,5-6 3-16,1-2-2 16,3-9-3-16,3 0-4 0,2-4-7 15,3 0-1-15,-1 2-3 16,-1 2 22-16,0 1 25 15,-1 6 11-15,-7 5 4 16,2 5-21-16,-6 11-25 16,-5 2-9-16,-3 6-4 15,-4 4 1-15,3 2-30 16,4 1-11-16</inkml:trace>
  <inkml:trace contextRef="#ctx0" brushRef="#br0" timeOffset="158">19697 11572 1079 0,'5'0'486'0,"-1"3"-187"15,4 13-186-15,0 10-45 16,-4 21 4-16,-1 8-2 15,-3 18-11-15,-2 1-10 16,-3-2-15-16,3-10-9 16,0-18 17-16,3-12-49 15,6-13-67-15</inkml:trace>
  <inkml:trace contextRef="#ctx0" brushRef="#br0" timeOffset="159">19724 11758 955 0,'4'-2'360'0,"11"-2"-276"16,8 3-47-16,15 1-33 15,2 0-33-15,-5 1-253 16</inkml:trace>
  <inkml:trace contextRef="#ctx0" brushRef="#br0" timeOffset="160">20057 11630 886 0,'-5'-4'470'0,"-3"-2"-142"15,-3 0-144-15,-2 3-59 16,-4 4-67-16,4 1-19 15,5 8-31-15,2 4-6 16,4 1-9-16,2-1 1 16,2-1 5-16,6-3 1 15,7-2 10-15,2-2 3 0,1-6 3 16,-4-2 0 0,-1-4-5-16,-6 1-3 0,-2 1-12 15,0 0-8-15,-10 3-5 16,-5-2-1-16,-1 4 7 15,-6-1 2-15,5 4 1 16,0 3-1-16,0 2 0 16,8 4 0-16,1-1 5 15,7 2 7-15,-1-1 10 16,5 1 3-16,1-2 5 16,5-2-3-16,12-3-3 15,0-5 1-15,8-3-2 16,-3-3 0-16,-5-6-1 15,-3-1 1-15,-1-3-1 16,-3-3 0-16,-1-3 1 0,-2 2 0 16,-7 0 16-1,0 7 7-15,-7 4-5 16,0 5-4-16,-1 7-18 0,-1 6-8 16,0 5 0-16,0 3 1 15,-1 2 0-15,1-1 1 16,0-3-2-16,-1-2-28 15,1-8 375-15</inkml:trace>
  <inkml:trace contextRef="#ctx0" brushRef="#br0" timeOffset="161">20276 11526 1330 0,'0'-5'521'0,"-4"-8"-363"16,4 5-92-16,5 10-76 15,0 5-43-15</inkml:trace>
  <inkml:trace contextRef="#ctx0" brushRef="#br0" timeOffset="162">20588 11683 842 0,'-2'-6'418'16,"-7"-7"-116"-16,1 2-63 15,-6 0-81-15,-1 4-33 16,2 3-68-16,-1 3-25 16,3 5-25-16,-2 4-6 15,2 8 1-15,3 1 1 16,3 3 0-16,7-1 1 15,10 0 9-15,5-2 7 16,14-7 16-16,1-2 8 0,-2-6 11 16,-2-6 1-16,-12-6-6 15,-7-5-7-15,-6-1-23 16,-6 0-31-16</inkml:trace>
  <inkml:trace contextRef="#ctx0" brushRef="#br0" timeOffset="163">21305 11347 1283 0,'1'6'516'0,"2"12"-286"16,-3 20-171-16,0 14-3 15,1 12 22-15,0 2 7 16,4 2-15-16,-2-1-13 15,-3-7-29-15,2-8 16 0,-2-17-100 16,2-9 191-16</inkml:trace>
  <inkml:trace contextRef="#ctx0" brushRef="#br0" timeOffset="164">21180 11296 1180 0,'10'-5'507'0,"14"-5"-259"15,7 2-53-15,14 7-65 16,4 1-19-16,5 11-42 16,4 5-15-16,-5 7-22 15,-4 7-13-15,-11 4-12 16,-14-4-2-16,-24-1 0 15,-12-4 0-15,-26-3 2 16,-8-3 1-16,-4-2 0 0,3-5 36 16,19-1-9-16</inkml:trace>
  <inkml:trace contextRef="#ctx0" brushRef="#br0" timeOffset="165">22270 11628 980 0,'-4'8'372'16,"-8"14"-257"-16,-4 7-61 16,-9 11-21-16,-91-3 80 46,2 1-120-30,121-63 6-16,-6 7-1 0,5 1 42 16,7-13 24-16,2 9 22 15,7 7-2-15,2 12-35 16,1 2-25-16,9 14-28 16,0 4-3-16,3 9 6 15,-1 3 263-15</inkml:trace>
  <inkml:trace contextRef="#ctx0" brushRef="#br0" timeOffset="166">22312 11504 1006 0,'15'-23'416'0,"9"-23"-211"0,4 12-26 15,-4 22-51-15,-6 12-20 16,-3 28-60-16,4 12-32 16,-1 18-10-16,1 2 5 15,-3 2 4-15,-2-2 1 16,-2-4-3-16,0-2 0 0,-2-18 1 16,-1-6 2-16,-2-16 12 15,-1-9 8-15,-2-13 4 16,-3-8-2-16,-6-11-24 15,-4-3-14-15,-7 0-20 16,-5 2-8-16,-2 12-15 16,-2 8-11-16,-2 16 6 15,4 7 4-15,0 11 1 16,4 0-34-16</inkml:trace>
  <inkml:trace contextRef="#ctx0" brushRef="#br0" timeOffset="167">22455 11364 619 0,'21'-14'420'0,"17"-10"9"15,-5 18-218-15,-2 11-28 16,-3 22-77-16,-3 11-21 15,1 18-19-15,0 4-12 16,3 0-9-16,-1-4-6 16,-1-6-11-16,-3-8-3 15,-9-9-7-15,-1-6-1 0,-8-13 3 16,-1-4 5-16,0-10 14 16,-2-6-1-16,-3-9-21 15,-1-6-25-15,-16-1-51 16,-2-2-11-16,-12 8-9 15,-5 7 10-15,-6 12 30 16,0 7 6-16,8 5 21 16,5-1 4-16,18-2-124 15,8-3-376-15</inkml:trace>
  <inkml:trace contextRef="#ctx0" brushRef="#br0" timeOffset="168">22909 11672 1070 0,'6'4'410'16,"3"8"-303"-16,-3-1-19 16,-3 4-31-16,-4 0-14 15,1-3-15-15,-1-3-6 16,4-4-1-16,2-5-1 15,8-6 0-15,5-3-1 16,2-5-4-16,5 0-3 16,-1 5 25-16,-3 1 10 15,-6 8 15-15,-3 3 0 0,-6 10-25 16,3 4-11-16,-4 5-17 16,1 3 0-16,-1-2-2 15,-1-1 0-15,3-3-68 16,0-7-366-16</inkml:trace>
  <inkml:trace contextRef="#ctx0" brushRef="#br0" timeOffset="169">23342 11757 1071 0,'7'-2'560'16,"10"-3"-64"-16,9 2-243 16,21 3-106-16,2 0-30 15,4 0-62-15,-3 0-24 16</inkml:trace>
  <inkml:trace contextRef="#ctx0" brushRef="#br0" timeOffset="170">1690 12509 820 0,'0'-30'420'0,"2"-25"-78"0,5-7-158 15,10 2-34-15,6 13-25 16,5 10-45-16,0 26-39 16,1 11-11-16,7 20-30 15,0 15-11-15,2 21 10 16,-4 6 2-16,-10 8 4 15,-3-7 2-15,-6-10 1 16,-1-7-1-16,-5-16 3 16,-2-7-1-16,-1-15 0 15,-4-6 0-15,-1-12-22 16,-2-7-7-16,-3-11 0 16,-8-5 1-16,-6-10 20 15,-3-2 4-15,-8 9-5 16,1 4-9-16,1 24-23 15,-1 13-2-15,-2 18-5 0,5 9 7 16,4 6 17-16,5 0 3 16,10-4-7-16,4-7-46 15</inkml:trace>
  <inkml:trace contextRef="#ctx0" brushRef="#br0" timeOffset="171">2320 12497 1008 0,'-7'-5'441'0,"-13"-6"-209"16,0-2-54-16,-3 4-68 15,-2 3-25-15,6 11-55 16,-1 3-21-16,5 9-12 15,3 5 0-15,6 8 2 16,7 4 4-16,13-6 0 16,5-3 5-16,11-13 20 15,-1-5 5-15,-2-7 11 16,-4-6 2-16,-9-3-9 16,-8-2-48-16</inkml:trace>
  <inkml:trace contextRef="#ctx0" brushRef="#br0" timeOffset="172">2658 12412 833 0,'-10'-7'406'0,"-10"-9"-122"16,2 3-79-16,-2 8-95 16,2 4-34-16,7 7-68 15,-3 4-18-15,14 8-13 16,0-2 2-16,3 2 6 16,9 0 2-16,-2-7 6 15,4 1 4-15,-2-10 7 16,-8-2 10-16,-2-2 4 15,-2-4-2-15,-2 6-9 16,1 0-7-16,0 0-2 16,-13 2-1-16,-31 15 15 15,34-6 8-15,0 5 3 16,8 1 2-16,9 4-4 16,3-1-9-16,10-2 1 15,-4-1 0-15,7-4-5 0,6-4-8 16,2-4 44-16</inkml:trace>
  <inkml:trace contextRef="#ctx0" brushRef="#br0" timeOffset="173">2768 12173 964 0,'3'-1'410'15,"1"-4"-202"-15,17 4-124 16,7 0-11-16,10 2-18 16,4 2-16-16,0 0-11 15,-9-3-4-15,-8 0-3 16,-8 0 0-16,-13-1 2 15,1 1-1-15,-7-1-13 16,1 0-5-16,-1 1-8 16,1 0-6-16,0 0-4 15,0 0 1-15,-1 0-3 16,-4 8 2-16,-3 11 5 16,-5 30 2-16,21-27 5 15,-1-2 0-15,0 2 4 0,1-5 3 16,-4 1 3-16,-3-4 5 15,-8-7 0-15,1 2 0 16,-1-3-4-16,2 0-8 16,5 9-8-16,1 2-5 15,3 10-4-15,8 5 1 16,0 7 1-16,-1 4 4 16,-6 0 7-16,-3-1 4 0,-10-8 16 15,-3-4 4-15,-8-8 9 16,-8-8 2-16,-7-10 0 15,0-6-2-15,1-13-24 16,6-2-38-16,17-4-124 16,7-1-101-16</inkml:trace>
  <inkml:trace contextRef="#ctx0" brushRef="#br0" timeOffset="174">3296 12609 740 0,'3'-5'379'15,"1"-6"-138"-15,1 2-79 0,-3-3-29 16,-4-3-44-16,-3-3-2 16,-7-1 2-16,-7 0-1 15,-3 1-19-15,-1 8-23 16,2 8-38-16,2 4-10 15,5 11-15-15,2 5-1 16,9 6 4-16,3 2 3 16,7-3 7-16,4-3 2 15,7-6 5-15,0-2 4 0,3-10 5 16,-1-3 3-16,-2-6 3 16,-1 1-1-16,-1-2-4 15,-1-1-2-15,-4 1-2 16,-5-5 0-16,-3 5-3 15,-3 5-8-15,0 3-14 16,2 7-2-16,-2-7-1 16,0 0 6-16,3 11 8 15,42 29 4-15,-22-29 19 16,1-3 16-16,1-8 27 16,-1 1 35-16,-11-6 16 15,-2 0-6-15,-8-6-18 16,-5 0-33-16,-1-1-52 15,-1-3-56-15</inkml:trace>
  <inkml:trace contextRef="#ctx0" brushRef="#br0" timeOffset="175">3904 12510 657 0,'-22'-7'396'15,"-14"-6"-16"-15,-1 12-169 16,2 6-34-16,8 13-76 16,4 4-49-16,13 7-42 15,7 1-11-15,14-3 1 16,5 1 9-16,8-11 33 15,4-3 9-15,-1-14 13 16,0-2 3-16,-9-10-12 16,-4-4-3-16,-10-8-11 0,-4-2-9 15,-12-9-10-15,-4-4-5 16,-6-11-3-16,3-5-5 16,10-7-14-16,9 3-10 15,17 13-37-15,3 9-18 16,5 18-69-16,2 11-82 15</inkml:trace>
  <inkml:trace contextRef="#ctx0" brushRef="#br0" timeOffset="176">4107 12475 1068 0,'-9'-6'411'0,"-9"-5"-293"16,5 9-36-16,6 2-42 15,3 4-17-15,5 8-18 16,4-3-3-16,8 7 4 16,0-2 4-16,2-3 2 15,5 0 0-15,-7-4 4 16,-5-4 0-16,-7-2 1 15,-5 3 1-15,-9 0-1 0,-4 2-2 16,-8-1 29-16,1-1 16 16,2 1 21-16,4 3 8 15,9 5-34-15,4 2-19 16,10 3-26-16,4-4-8 16,8 4-2-16,9 1 1 15,8-8 4-15,5 2-17 16,0-9-88-16,-5-4-134 15</inkml:trace>
  <inkml:trace contextRef="#ctx0" brushRef="#br0" timeOffset="177">4272 12491 857 0,'4'0'383'0,"9"-1"-160"16,5-1-98-16,8 3-51 15,1 1-20-15,2 1-27 16,-4 0-8-16,-5-1-2 16,-7-2 1-16,-4-2-1 15,-3 3-1-15,-7 2-6 16,-2-2-4-16,2-1-8 16,0 0-3-16,-2 1 0 15,-12 5 12-15,-28 36 12 16,32-26 4-16,4 1 4 0,7-1-9 15,5 0-8 1,5 0-2-16,5-1-3 0,-2-2-1 16,8-3 3-16,0-2-30 15,4-2-162-15</inkml:trace>
  <inkml:trace contextRef="#ctx0" brushRef="#br0" timeOffset="178">4769 12517 696 0,'-11'-8'346'0,"-7"-10"-105"15,-2 8-60-15,5 4-75 16,5 5-29-16,5 8-45 16,5 2-10-16,1 8-9 15,5-4 1-15,6 3 1 16,1-1 0-16,1-7-3 15,1 3 1-15,-8-11 4 16,-2 0 3-16,-6-1-5 16,-4-2-7-16,4 3-6 15,0 0-4-15,-18 1 2 16,-31 6 2-16,32-1 1 16,7 1 0-16,5 2-4 15,6-2-1-15,5 4 0 16,3-2 0-16,3 2 1 0,3 0 0 15,2-4-37 1,4-1-49-16,4 1-213 0</inkml:trace>
  <inkml:trace contextRef="#ctx0" brushRef="#br0" timeOffset="179">4898 12676 783 0,'8'0'468'0,"0"-1"-68"15,8 2-190-15,-1 2-59 0,1 0-57 16,6 0-16-16,-5-3-25 15,5-3-4-15,0-3-24 16,-1-1 1-16,-4-1-5 16,-5-4-1-16,-4 2-3 15,-5-5-4-15,-9-2-9 16,-4-2-6-16,-11 2-7 16,-1-3-2-16,-1 6-16 15,5 4-4-15,2 8-5 16,3 10-3-16,5 11 14 15,-1 6 5-15,5 6-3 16,3 1 27-16,-1 3 18 16,3 4 9-16,-1-1 27 15,-2 2-21-15,6 2-9 16,0-3-6-16,3-7 21 16,0-5-36-16</inkml:trace>
  <inkml:trace contextRef="#ctx0" brushRef="#br0" timeOffset="180">5305 12481 869 0,'-5'-1'409'0,"-3"1"-173"16,0 4-56-16,-2 13-96 0,1 3-29 15,7 13-39-15,2-2-7 16,12-2 5-16,4-3 5 15,12-8 10-15,-2-3 6 16,-1-10 6-16,2-4 0 16,-12-9-4-16,3-1-2 15,-8-5-4-15,-4-1-6 0,-6-1-7 16,-3-1-3 0,0-2-7-16,-6 3-1 0,8 6-5 15,-2 1-2 1,1 4-19-16,-1 0-4 0,3 8-2 15,0-3 1-15,0 0 19 16,12 24 5-16,21 28 8 16,-15-33 6-16,2-3 2 15,-2-6 2-15,0-9 4 16,-2-1 0-16,-3-5-10 16,-4-4-31-16,-8-3-98 15,-3-5-138-15</inkml:trace>
  <inkml:trace contextRef="#ctx0" brushRef="#br0" timeOffset="181">5485 12336 954 0,'0'-1'362'0,"0"-1"-283"0,2 5-58 16,-2-3-178-16</inkml:trace>
  <inkml:trace contextRef="#ctx0" brushRef="#br0" timeOffset="182">5616 12472 781 0,'6'12'379'16,"9"18"-147"-16,2 5-60 16,3-3-95-16,0 3-26 15,0-5-31-15,0-7-3 0,-2-8 36 16,-1-7 42-16,-1-12 57 16,1-5 16-16,-4-10-12 15,4 0-34-15,-5-2-51 16,-6 3-19-16,1 1-42 15,-7 3-52-15,2 0 212 16</inkml:trace>
  <inkml:trace contextRef="#ctx0" brushRef="#br0" timeOffset="183">6169 12594 858 0,'-2'-6'384'0,"-4"-4"-169"0,-2-2-24 15,-6 3-27-15,-4-2-5 16,-6 0-19-16,-2 4-35 16,2 7-55-16,3 4-16 15,5 11-32-15,2 3-4 16,13 4-3-16,2 3-1 15,16-5 4-15,4 0 2 16,7-11 6-16,2-5 7 0,-1-6 8 16,0-7 3-16,-4-4 1 15,-4-4-2-15,-3 0-1 16,-4-2 0-16,-3 1-3 16,-3 3 11-16,-2 3-5 15,0 4-7-15,0 8-16 16,1 5-15-16,2 7-6 15,-1 8 5-15,4 1 10 16,-1-2 3-16,1 0 2 16,3-2 1-16,-3-5 15 15,0-4 19-15,-2-8 34 16,-4-5 9-16,0-6-6 16,4-1-17-16,1-3-34 15,-2 1-7-15,4 2-76 16,-5-1-77-16</inkml:trace>
  <inkml:trace contextRef="#ctx0" brushRef="#br0" timeOffset="184">6575 12481 1197 0,'6'-1'428'15,"11"3"-332"-15,6-1-17 16,8 2-1-16,4 2-8 0,0-4-40 16,-3 2-7-16,-3 1-9 15,-5-4-2-15,-10 0-2 16,0-1 0-16,-12-5-14 16,-4 5-9-16,-4-2-8 15,-7 1-3-15,-1 5 12 16,-1-1 5-16,1 9 2 15,1 1 0-15,1 3 9 16,5 5 7-16,3 2 7 16,1-1 1-16,7-1-8 15,4 5-4-15,3-7-3 16,4 2-1-16,6-5-40 16,1-8-72-16</inkml:trace>
  <inkml:trace contextRef="#ctx0" brushRef="#br0" timeOffset="185">7082 12605 749 0,'7'-2'465'0,"5"-2"-82"16,-12 4-139-16,-1 3-62 15,-12 5-81-15,-2 1-17 16,-9 3-23-16,-2-2-13 16,-2-3-18-16,0-2-5 15,6-9-4-15,7-1-4 16,7-9-11-16,3 0-10 15,5-1-26-15,0 1-5 16,11 2-4-16,-1 2 7 0,11 4 15 16,-3 2 6-16,-2 5 1 15,1 6-2-15,-5 7 0 16,-1 6 0-16,1 5 8 16,5 0 1-16,0-3 5 15,1-4 2-15,4-5 3 16,1-6 3-16,0-8 4 15,-1-5 1-15,0-7-3 16,-2-1-1-16,0-4-5 16,3 0 2-16,-2-4 0 15,-1-1-1-15,-6 8-2 16,-6 1 9-16,-3 8 5 16,1 3-3-16,-1 7 6 15,1 5-9-15,1 5-1 16,-5 5 3-16,-1-3-5 15,2-5-2 1,0-5-3-16,-1 0-1 0,4 11-25 0,4 0 10 16</inkml:trace>
  <inkml:trace contextRef="#ctx0" brushRef="#br0" timeOffset="186">7610 12649 1330 0,'-1'0'690'0,"-1"-1"-185"16,1 1-229-16,1-1-168 16,0 0-46-16</inkml:trace>
  <inkml:trace contextRef="#ctx0" brushRef="#br0" timeOffset="187">8291 12203 1077 0,'-4'5'441'0,"-6"15"-223"16,-6 15-107-16,-9 31-50 15,-2 12 4-15,1 6-23 16,3-6-9-16,1-17-7 16,9-12-3-16,5-20-7 0,2-8-2 15,13-20 13-15,3-9 1 16,7-22-7-16,9-6 0 15,-1-16-14-15,-4-4 3 16,-4-12 9-16,-3-7-3 16,-5 5-4-16,3 6-5 15,4 24-14-15,-7 13-4 16,-1 25-9-16,1 9 2 16,-1 24 5-16,9 14 3 15,0 21 11-15,0 6 1 16,-2 3 3-16,0-4 2 0,1-16-3 15,-3-7 1-15,3-13-33 16,-3-9-49-16</inkml:trace>
  <inkml:trace contextRef="#ctx0" brushRef="#br0" timeOffset="188">8181 12474 854 0,'6'5'400'0,"9"5"-73"16,2 3-230-16,15 7-34 15,2 1 1-15,3 1-27 16,0-2-15-16,-5-5 10 16</inkml:trace>
  <inkml:trace contextRef="#ctx0" brushRef="#br0" timeOffset="189">8024 12377 1288 0,'-7'-6'511'0,"-6"0"-325"16,9 3-154-16,4 3-22 0,15 7-30 15,7-3-15-15,16 6-108 16</inkml:trace>
  <inkml:trace contextRef="#ctx0" brushRef="#br0" timeOffset="190">8675 12658 950 0,'9'6'408'0,"11"7"-236"15,4-3-31-15,-3-5-60 16,4-3-21-16,-7-5-17 16,1-4-6-16,-7-8-8 15,-3-1-5-15,-9-4-8 0,-8-1-4 16,-5 2-8-16,-11 0-3 16,0 7-4-16,2 4-6 15,-1 8-9-15,6 7 1 16,2 7 4-16,4 7 5 15,5 10 9-15,1 3 4 16,5 6 4-16,1-1 3 16,2-1 3-16,1 2-2 15,5-1-2-15,0-10 3 16,0-11-8-16,1-8-56 0</inkml:trace>
  <inkml:trace contextRef="#ctx0" brushRef="#br0" timeOffset="191">9181 12661 1046 0,'-8'8'441'0,"-11"10"-223"16,-2 0-88-16,-4-3-54 15,-2-2-15-15,2-7-27 16,0-5-10-16,4-8-24 15,3-4-7-15,3-10-13 16,3-1-5-16,9 3 6 16,3-2 7-16,10 9 14 15,6 4 22-15,4 6 25 16,3 8 17-16,1 8 1 0,1 5-9 16,0 10-11-16,-2-1-15 15,-3 2-12-15,-1 0 36 16</inkml:trace>
  <inkml:trace contextRef="#ctx0" brushRef="#br0" timeOffset="192">9803 12535 955 0,'12'1'371'16,"18"-1"-262"-16,4 4-8 15,14 3-23-15,2 1-25 16,4 1-30-16,-4-1-4 16,-8-5-12-16,-9 0-49 0</inkml:trace>
  <inkml:trace contextRef="#ctx0" brushRef="#br0" timeOffset="193">10084 12567 618 0,'-8'10'343'15,"-3"10"-57"-15,2 0-134 16,5 4-29-16,4 3-45 16,6-3-19-16,5-1-33 15,3-5-6-15,4-3-31 16,1-3-81-16</inkml:trace>
  <inkml:trace contextRef="#ctx0" brushRef="#br0" timeOffset="194">10385 12662 929 0,'-2'-6'431'16,"-6"-5"-170"-16,-2 0-47 15,-9 3-83-15,2 2-26 16,2 6-63-16,0 3-25 16,7 8-27-16,0 2-6 15,0 7 0-15,5 0 4 16,7 3 5-16,3-1 0 15,7-2 19-15,-2-9 18 16,1-9 28-16,1-2 15 16,-5-11-3-16,0 0-14 0,0 0-27 15,-5-3-63-15</inkml:trace>
  <inkml:trace contextRef="#ctx0" brushRef="#br0" timeOffset="195">10865 12624 830 0,'11'6'420'0,"16"5"-144"0,0 5-55 16,-4 5-76-16,-3 0-34 16,-8-2-29-16,-5-1-16 15,-6-3-23-15,-2-4-9 16,1-4-9-16,0-5 4 16,2-7-29-16,6-8-20 15,3-8-25-15,1-1-10 16,6 2 16-16,0 2 17 15,2 6 20-15,0 4 0 16,0 4 13-16,-4 4 5 16,-2 9 10-16,1 5 3 0,-6 10-10 15,0 3-3-15,-3 3-10 16,-6 0-1-16,0-1-18 16,0-4 396-16</inkml:trace>
  <inkml:trace contextRef="#ctx0" brushRef="#br0" timeOffset="196">11164 12488 1210 0,'9'-15'473'0,"14"-23"-300"0,0 4 4 16,2 10-14-16,5 5-17 15,-3 14-60-15,0 8-30 16,-1 17-37-16,-3 8-5 16,-2 16-3-16,-2 0-1 15,0 11 0-15,-4-6-4 16,-4-5-1-16,-2 0 1 16,-3-13 1-16,-2-2 0 15,-2-13 12-15,1-5-31 0,-5-7-41 16,-6-4-18-16,-9-7-18 15,-9 0 26-15,-8 4 34 16,-1 1 14-16,-2 8 3 16,6 2 1-16,13 5-55 15,7-1-10-15</inkml:trace>
  <inkml:trace contextRef="#ctx0" brushRef="#br0" timeOffset="197">11760 12567 976 0,'-7'2'422'0,"-11"-2"-236"0,3 1-45 16,5 4-90-16,3 0-24 16,12 9-27-16,3-1-1 15,6 0 4-15,2 2 2 16,1-5 6-16,3-3 2 16,-7-4 4-16,-2-3-1 15,-10-1 3-15,0-3-16 0,-10 1-16 16,-4 3-3-16,-7-2-6 15,-7 1 13-15,4 2 11 16,2 1 1-16,6 5 4 16,6 2 3-1,8 7 5-15,5 0 2 0,8 4-2 16,4 1-1-16,4-5-4 16,-3 1-2-16,1-3 1 15,4-4-9-15,4-7-41 16</inkml:trace>
  <inkml:trace contextRef="#ctx0" brushRef="#br0" timeOffset="198">11962 12602 1029 0,'2'-7'535'0,"5"-4"-149"16,-5 6-132-16,1 6-132 0,0 9-50 15,-3 11-53 1,4 3-4-16,-7 9-4 0,3-1-2 15,-6-2 44-15,3-5-83 16,3-7-115-16,1-8-466 16</inkml:trace>
  <inkml:trace contextRef="#ctx0" brushRef="#br0" timeOffset="199">12133 12645 692 0,'-9'-5'452'15,"-10"0"12"-15,-7 1-248 16,-2 2-47-16,-4 5-75 16,7 0-25-16,10 11-43 15,5 0-10-15,16 3-7 16,5 5-1-16,8-3 7 16,5 3 1-16,6-5-2 15,0-2-1-15,1-6-28 16,-4-4-52-16</inkml:trace>
  <inkml:trace contextRef="#ctx0" brushRef="#br0" timeOffset="200">12276 12641 831 0,'10'3'350'0,"14"0"-181"0,3 0 2 16,1 2-32-16,0-3-13 15,-3 1-46-15,-2-2-21 16,-3-4-31-16,-1 3-12 0,-3-3-130 16,-1 2-102-1,-6-1-104-15,-4-2 2 0,-5 2 140 16,-1-2 117-16,0 3 123 15,0 0 2-15,-1 0-98 16</inkml:trace>
  <inkml:trace contextRef="#ctx0" brushRef="#br0" timeOffset="201">12451 12658 849 0,'-1'-1'450'15,"-5"-1"-110"-15,2 0-64 16,3 2-108-16,-1 0-48 15,1 0-65-15,-1 0-20 16,-4 11-17-16,-23 39-2 16,40-27-7-16,6-1-3 15,8-6 0-15,3-1 1 16,1-6-54-16,-3-2-48 0</inkml:trace>
  <inkml:trace contextRef="#ctx0" brushRef="#br0" timeOffset="202">12774 12744 1081 0,'4'1'439'0,"5"1"-255"16,3 2-9-16,9-2-22 15,2-1-12-15,3-2-49 16,-4-2-15-16,-1-4-28 16,1-3-15-16,-4-2-13 0,-2-2-3 15,-9-2-10-15,-10-2-20 16,-13-1-17-16,-4-1-4 16,-9 5-9-16,-1 5 10 15,-1 10 4-15,1 7-2 16,2 11 5-16,4 5 3 15,13 11 16-15,3 2 10 16,5 5 26-16,5 6 15 16,0 2 10-16,3-2-4 15,4-7-12-15,-2-4-11 0,1-16-13 16,-2-9 21-16,6-7-49 16</inkml:trace>
  <inkml:trace contextRef="#ctx0" brushRef="#br0" timeOffset="203">13114 12814 1696 0,'1'0'629'0,"2"-1"-511"15,-1 1 3-15</inkml:trace>
  <inkml:trace contextRef="#ctx0" brushRef="#br0" timeOffset="204">13485 12663 806 0,'5'-1'409'0,"3"-1"-99"0,1 11-197 16,2 5-43-16,-1 11-25 15,-2 0-4-15,-6 3-9 16,-3-1 1-16,-4-10 0 15,-4-4 1-15,3-11 1 16,-3-6 0-16,5-11-11 16,0-6-7-16,8-9-15 15,5 0-6-15,11 2-7 16,5 4 6-16,6 8 20 16,0 5 8-16,-1 11 4 15,-4 7-3-15,-10 8-12 16,-2 6-3-16,-11 4 0 15,1 3-1-15,-6 3 1 16,-1-2 20-16,4-5-80 16,3-2 202-16</inkml:trace>
  <inkml:trace contextRef="#ctx0" brushRef="#br0" timeOffset="205">14035 12618 671 0,'-2'-3'390'0,"-8"-5"-23"15,-4 1-159-15,-1 7-92 16,-4 1-32-16,4 3-46 16,3 3-14-16,5 1-21 15,5 3-3-15,7-1-3 16,6 1 1-16,6-3 4 15,4-1 3-15,1-3 2 16,-2-2 2-16,-5-2 0 16,-5-3 0-16,-9 0-15 15,-5 1-6-15,-13 0-5 16,-3 3 0-16,-5 2 11 16,1 2 11-16,4 6 13 15,4 0 3-15,9 4 8 0,7 3-5 16,8 1-6-16,8 0-2 15,9-1-6 1,2 0-3-16,6-4-29 0,0-2-53 16</inkml:trace>
  <inkml:trace contextRef="#ctx0" brushRef="#br0" timeOffset="206">14385 12708 563 0,'-10'-13'382'0,"-10"-12"46"16,-7 2-148-16,-2 7-118 15,2 4-39-15,-1 12-67 16,6 5-19-16,6 10-21 16,4 7-6-16,12 4-4 15,0 3 1-15,15 2 8 16,3-2 3-16,6-5 0 15,4-4 4-15,-3-10 6 16,0-7 9-16,-3-15 5 16,-1-3 3-16,-8-14-4 15,-3-2-7-15,-10-6-5 16,-3-4 10-16,-7-9 1 16,1-3-2-16,5-5-12 15,4 2-22-15,6 10-12 16,3 9-50-16,0 23-105 0,1 11-62 15</inkml:trace>
  <inkml:trace contextRef="#ctx0" brushRef="#br0" timeOffset="207">14530 12620 809 0,'1'4'355'0,"3"10"-135"15,1 4-80-15,0 9-14 16,0 4-16-16,-5 1-40 16,-3 0-28-16,0-4-44 15,2-4-73-15</inkml:trace>
  <inkml:trace contextRef="#ctx0" brushRef="#br0" timeOffset="208">14568 12504 1235 0,'-2'-5'467'16,"-3"-3"-318"-16,5 7-140 16,2 3-53-16</inkml:trace>
  <inkml:trace contextRef="#ctx0" brushRef="#br0" timeOffset="209">14841 12694 1107 0,'-7'-8'468'0,"-9"-9"-265"16,-1 2-56-16,0 6-86 15,-2 4-24-15,-2 7-37 16,3 8-8-16,2 8 0 16,2 3 4-16,14 6 3 15,0 0 0-15,11-2 2 16,11 1-3-16,5-9 44 16,5-3 28-16,-2-12 34 15,-6-3 12-15,-9-8-30 16,-5-5-22-16,-10 0-37 15,-3-3-43-15,-5 1-354 16</inkml:trace>
  <inkml:trace contextRef="#ctx0" brushRef="#br0" timeOffset="210">15568 12602 862 0,'-7'-5'345'0,"-7"-3"-211"15,-1 8-49-15,0 6-25 16,1 7-9-16,1 9-8 15,3 3-5-15,8 5-5 16,3 0 2-16,13-1 13 16,4-2 10-16,0-7 18 15,3-5 5-15,-6-8 6 16,-3-7 12-16,-10-8-4 16,-2-2-10-16,-10-5-34 15,-9-2-25-15,0 4-18 16,-2-4-25-16,9 6-79 15</inkml:trace>
  <inkml:trace contextRef="#ctx0" brushRef="#br0" timeOffset="211">15700 12601 1355 0,'9'0'496'16,"19"1"-387"-16,7 1-23 16,4 3-36-16,2 0-5 15,-5 1-24-15,-5 0-7 0,-7-2 7 16,-3-1-46-16,-9-3-191 16</inkml:trace>
  <inkml:trace contextRef="#ctx0" brushRef="#br0" timeOffset="212">15878 12679 620 0,'-5'11'377'15,"-3"5"-45"-15,3 5-140 16,2 0-52-16,4 2-66 16,1-1-25-16,8-3 2 15,-1-4-69-15</inkml:trace>
  <inkml:trace contextRef="#ctx0" brushRef="#br0" timeOffset="213">16126 12672 1135 0,'-4'-9'458'16,"-6"-6"-296"-16,-2 1-44 15,1 13-58-15,-1 1-24 16,3 12-30-16,-3 5 1 16,8 7 3-16,-2 4 1 15,6 2 2-15,6 0 1 0,2-4 14 16,9-4 10-16,2-10 22 16,2-9 7-16,2-9 0 15,-4-6-3-15,-3-6-19 16,-8-3-11-16,-10-4-43 15,-9 0 66-15</inkml:trace>
  <inkml:trace contextRef="#ctx0" brushRef="#br0" timeOffset="214">16908 12422 905 0,'3'0'396'16,"1"0"-202"-16,4 27-112 16,3 13-31-16,6 21-15 15,1 5-1-15,-1 4 4 16,-2-1-4-16,-9-8-3 16,0-2-4-16</inkml:trace>
  <inkml:trace contextRef="#ctx0" brushRef="#br0" timeOffset="215">16934 12415 826 0,'22'-10'421'0,"25"-4"-77"0,2 14-166 15,0 18-91-15,-4 7-16 16,-8 7-43-16,-11 0-18 15,-25 2-6-15,-14-1 1 0,-27-1 5 16,-8-3 2-16,-6-3-35 16,2-7-40-16</inkml:trace>
  <inkml:trace contextRef="#ctx0" brushRef="#br0" timeOffset="216">17861 12634 902 0,'-4'10'334'15,"-2"3"-235"-15,9 14-53 0,5 3 16 16,8 1 46-16,3 1 5 16,3-5 0-16,4-5 5 15,-2-14-30-15,2-8-7 16,-1-16-16-16,9 2-8 16,-13-14-16-16,-6-1-8 15,-13-4-4-15,-16-9-4 16,-4-1-7-16,-7-7-2 15,-8-7 0-15,-1-1 4 0,-3 8 3 16,-1 9-3-16,9 21-19 16,1 10-11-16,13 14-19 15,5 10-4-15,10 13 6 16,6 7 6-16,9 8 9 16,6 4 4-16,8 0-2 15,6-6-33-15,8-1-168 16,5-4-154-16</inkml:trace>
  <inkml:trace contextRef="#ctx0" brushRef="#br0" timeOffset="217">18424 12706 894 0,'7'0'449'0,"1"0"-153"16,0 4-71-16,-9 4-105 16,-1 3-33-16,-5 2-34 15,-5-2-12-15,-5-1-14 16,-10-3 0-16,-7-6 1 0,-3-5 0 15,4-10-11-15,4-3-11 16,8-9-10-16,6 3-7 16,9 5-11-16,6 2-2 15,15 9-6-15,2 3 2 16,8 9 20-16,3 9 8 16,-2 11 12-16,4 5 1 15,-3 5-5-15,-5-1 0 0,-2-3 279 16</inkml:trace>
  <inkml:trace contextRef="#ctx0" brushRef="#br0" timeOffset="218">19206 12622 671 0,'-16'-6'372'0,"-13"-2"-77"15,-6 2-104-15,2 3-42 16,12 4-77-16,5 2-41 16,16 9-43-16,4 0-4 0,11 5 1 15,5 2 4-15,7-4 11 16,2-1 5-16,-9-6 6 15,-3-1 2-15,-12-7 5 16,-5 2-3-16,-15-1-4 16,-7-1-3-16,-6 3-8 15,-7-1 1-15,8 3 13 16,7 2 4-16,9 1 1 16,6 3 0-16,5 3-12 15,5 1-1-15,11 1 16 16,5-3 1-16,8-2 6 15,1-3-2-15,-2-5-19 16,-1-3-34-16</inkml:trace>
  <inkml:trace contextRef="#ctx0" brushRef="#br0" timeOffset="219">19208 12453 1390 0,'-2'-4'508'15,"1"-4"-421"-15,1 2-48 16,1 6-42-16,2 4-66 16</inkml:trace>
  <inkml:trace contextRef="#ctx0" brushRef="#br0" timeOffset="220">19254 12609 695 0,'12'15'391'0,"17"21"-45"16,6 10-91-16,2 13-63 15,0 4-32-15,-9 3-56 16,-4-6-23-16,-5-10-36 16,1-8-18-16,-2-14-10 15,-3-5-47-15</inkml:trace>
  <inkml:trace contextRef="#ctx0" brushRef="#br0" timeOffset="221">19560 12698 1053 0,'-8'-1'488'16,"-12"-1"-196"-16,-4 12-177 15,0 9-45-15,-6 16-27 16,-2 10-8-16,-13 16-2 0,-5-3 0 16,2-3-12-16,4-7-4 15,18-20-61-15,8-4-71 16</inkml:trace>
  <inkml:trace contextRef="#ctx0" brushRef="#br0" timeOffset="222">19732 12596 1006 0,'-8'0'410'16,"-7"-3"-254"-16,3 6-104 16,4 4-29-16,7 6-24 15,2 4-5-15,11 0 3 16,3 3 3-16,9-5 3 16,2-1 4-16,1-6 8 15,-4-3 2-15,-10-5 5 16,-4-2 3-16,-10-1-12 15,-7-2-5-15,-7 3-8 16,-5-3-4-16,-3 4 3 16,1 1-1-16,6 4-5 15,1 5-4-15,7 6-4 16,1 1 3-16,6 5 13 0,4 2 6 16,9 0 13-16,5-1 4 15,6-6-2-15,1-3 2 16,6-12-2-16,1-2-2 15,0-11 0-15,-2-3-1 16,-4-2 1-16,-7-5 1 16,-3-2 35-16,1-2 22 15,-8 4 41-15,4 5 7 0,-10 8-41 16,0 8-32-16,-2 9-52 16,0 7-11-1,-1 13 1-15,1 5-27 0</inkml:trace>
  <inkml:trace contextRef="#ctx0" brushRef="#br0" timeOffset="223">20707 12505 1346 0,'1'-1'511'0,"-1"0"-418"15,0 8-44-15,0-5-40 16,0 28-21-16,9 72 11 15,2-34 4-15,-3 6 4 16,3 1 2-16,-5-7 1 16,-2-9 1-16,-2-18-122 15</inkml:trace>
  <inkml:trace contextRef="#ctx0" brushRef="#br0" timeOffset="224">20700 12677 1030 0,'10'-4'370'0,"15"-4"-302"0,6 6-52 15,11 7-20-15,6 2 1 16,2 0 0-16,-2 1 0 16,-3-8-21-16,-4-2 1 15,-6-2 9-15,-3-4 3 16,-14-1 70-16,-5-1 30 15,-8 0 46-15,-4-3 12 16,-2 4-29-16,-6 0-24 16,-6-3-40-16,-5 1-11 0,-8 3-13 15,1-3-10-15,3 10-22 16,6 2-12 0,3 6-11-16,4 12-1 0,7 3 8 15,4 3 8-15,13 0 13 16,10-3 5-16,11-3 7 15,0-5 2-15,1-10-11 16,-3-4-55-16,-12-7-375 16</inkml:trace>
  <inkml:trace contextRef="#ctx0" brushRef="#br0" timeOffset="225">21138 12348 874 0,'2'-1'291'0,"5"4"-292"16,1 2-15-16,2 7-88 0,1 6-185 16</inkml:trace>
  <inkml:trace contextRef="#ctx0" brushRef="#br0" timeOffset="226">21272 12539 486 0,'10'12'368'0,"8"10"7"15,0 2-115-15,0 1-60 16,-3-2-86-16,3 0-16 15,-6-7-1-15,-1-5 14 0,0-6 32 16,-3-5-7-16,3-7-34 16,1-2-20-16,-3-7-42 15,0 1-12-15,-2-3-24 16,-3 3-45-16,0 7 400 16</inkml:trace>
  <inkml:trace contextRef="#ctx0" brushRef="#br0" timeOffset="227">21770 12652 820 0,'-2'-7'431'15,"-2"-5"-121"-15,-2 2-152 0,0 1-34 16,-6-1-39-16,-2 0-7 15,-4 0-24-15,-2 3-17 16,3 7-26-16,0 4-9 16,2 11-6-16,3 1 1 15,6 5 1-15,6 1-1 16,11 1 6-16,9-1 17 16,11-8 42-16,5-1 23 15,1-11 21-15,-6-3 6 0,-10-7-18 16,-14-6-22-16,-11-4-32 15,-7 1-54-15</inkml:trace>
  <inkml:trace contextRef="#ctx0" brushRef="#br0" timeOffset="228">22368 12569 1159 0,'5'-2'496'0,"8"4"-271"0,0 6-56 16,6 8-52-16,4 6-27 15,6 7-31-15,4 0-11 16,4 1-19-16,-1 2-10 16,-3-8-71-16,-3-3-66 15</inkml:trace>
  <inkml:trace contextRef="#ctx0" brushRef="#br0" timeOffset="229">22719 12622 908 0,'-4'-7'506'15,"-3"-8"-123"-15,-10 9-166 16,-6 6-42-16,-13 6-101 16,-4 6-28-16,-12 14-29 15,-2 4-7-15,1 3-2 16,7 2-1-16,11-5-30 15,12-5-60-15</inkml:trace>
  <inkml:trace contextRef="#ctx0" brushRef="#br0" timeOffset="230">22859 12655 1352 0,'11'-1'540'15,"14"1"-315"-15,7 2-50 16,17 4-16-16,0 2-27 16,0-1-62-16,-5-1-20 0,-18 2 305 15</inkml:trace>
  <inkml:trace contextRef="#ctx0" brushRef="#br0" timeOffset="231">1880 13542 607 0,'-18'0'365'0,"-21"0"-50"0,0 5-110 15,1 9-125-15,7 7-40 16,13 10-38-16,11 4-3 15,17 2-3-15,9-2-1 16,15-4 4-16,5-6 3 16,6-12 34-16,-1-7 16 0,-10-9 51 15,-6-5 24-15,-22-7-14 16,-10 1-10-16,-19-2-54 16,-14 0-24-16,-7 1-45 15,1 0-50 1</inkml:trace>
  <inkml:trace contextRef="#ctx0" brushRef="#br0" timeOffset="232">2056 13575 1127 0,'0'0'476'0,"1"0"-288"0,0 1-80 15,-1-1-70 1,0 0-30-16,1 8-10 16,5 14 2-16,13 29 0 15,-10-27 1-15,6-3 4 0,6-5-3 16,0-4 37-16,8-7 19 16,-7-7 49-16,-1-5 20 15,-4-7-19-15,-4-1-12 16,-4-1-45-16,-4 0-17 15,-5 1-68-15,-4-2-72 16</inkml:trace>
  <inkml:trace contextRef="#ctx0" brushRef="#br0" timeOffset="233">2319 13622 863 0,'6'14'438'16,"5"9"-143"-16,3 1-126 15,2-3-30-15,5-1-52 16,2-3-28-16,0-8 24 16,-5-5 17-16,0-10 13 15,-6-9 8-15,4-3-30 16,-2-4-20-16,-2-1-29 16,-2 1-8-16,-6 2-33 15,0 3-48-15,0 10 24 16</inkml:trace>
  <inkml:trace contextRef="#ctx0" brushRef="#br0" timeOffset="234">2731 13551 1327 0,'-1'0'566'16,"-2"4"-323"-16,4 9-110 15,4 4-107-15,2 4-9 0,3 3-2 16,-1 1-6-16,0 0-3 16,2-1 32-16,0-3-32 15</inkml:trace>
  <inkml:trace contextRef="#ctx0" brushRef="#br0" timeOffset="235">3091 13583 1006 0,'-6'-8'461'0,"-9"-12"-196"16,0 5-91-16,3 6-70 15,-1 8-30-15,4 7-33 16,-2 7-11-16,2 6-16 15,-1 1-3-15,6 7-5 0,8 1 0 16,7 0 3 0,6-3 4-16,-2-8 1 0,2-2 4 15,-4-10 5-15,-5 0 7 16,-3-8 16-16,-5 0 1 16,-5-5-10-16,2 0 8 15,-7 0-102-15,0 0 466 16</inkml:trace>
  <inkml:trace contextRef="#ctx0" brushRef="#br0" timeOffset="236">3283 13536 960 0,'20'0'465'16,"16"-2"-184"-16,10 7-123 16,-1 3-7-16,-7 0-66 15,-3 7-19-15,-11-7-32 16,-4-2-9-16,-8 1-32 16,-4-5-65-16,-5 0 19 15</inkml:trace>
  <inkml:trace contextRef="#ctx0" brushRef="#br0" timeOffset="237">3429 13618 1006 0,'-1'8'437'16,"1"9"-224"-16,3 3-39 16,3 6-66-16,2 0-29 15,4 0-49-15,-5-3-6 0,1-3-25 16,1-3 27-16</inkml:trace>
  <inkml:trace contextRef="#ctx0" brushRef="#br0" timeOffset="238">3672 13578 961 0,'-8'6'414'16,"-6"3"-204"-16,5 8-120 15,2 3-27-15,9 7-17 16,7 3-5-16,8 1-3 16,4-2 4-16,4-10 12 15,1-4 1-15,2-11 3 16,0-6 0-16,-4-9-6 0,-3-4-6 15,-6-4-12-15,-3-1-5 16,-1-1-10-16,-7 0-2 16,-1 4-4-16,-7 1-4 15,-3 5-8-15,3 4-6 16,0 8-22-16,4 5-2 16,0 6 0-16,6 4 7 15,8 4 22-15,-3 1 4 0,7 1 14 16,-3-5 5-16,1-4 12 15,2-2 2-15,0-6 2 16,-6-5-1-16,-4-6-7 16,-1-2 3-16,-2-5-95 15,-2 1-76-15</inkml:trace>
  <inkml:trace contextRef="#ctx0" brushRef="#br0" timeOffset="239">3940 13446 1166 0,'-1'-2'578'16,"-4"-1"-230"-16,1 4-183 16,4-1-70-16,-1 0-85 15,1 0-10-15,0 4-85 16,4 16-40-16</inkml:trace>
  <inkml:trace contextRef="#ctx0" brushRef="#br0" timeOffset="240">4390 13645 749 0,'-2'-5'410'15,"-8"-8"-50"-15,-4 1-118 0,-3 7-94 16,-4 3-38-16,2 5-75 15,2 6-25-15,1 6-17 16,2 2-5-16,8 9 1 16,4 0 3-16,8 3 6 15,7 2 2-15,6-3 6 16,3-5 5-16,1-7 21 16,1-7 6-16,-4-10 31 15,-6-5 12-15,-6-9-10 16,-8-2-2-16,-4-4-30 15,-3 0-37-15,-9 4 413 16</inkml:trace>
  <inkml:trace contextRef="#ctx0" brushRef="#br0" timeOffset="241">4812 13701 516 0,'3'4'338'16,"-2"2"-18"-16,-7 8-95 15,-3 2-22-15,-15 4-62 16,-4 2-35-16,-5 1-38 15,-3-1-14-15,2-8-22 16,4-3 1-16,2-12-3 16,3-7-1-16,6-12-6 15,5 3-8-15,4-5-10 16,5 2-6-16,7 8-10 0,-1-6-6 16,12 9-1-16,2 0 11 15,6 8 11-15,0 4 5 16,-1 11 4-16,2 3-6 15,-2 9-5-15,3 1 1 16,1 2 19-16,-1 0-22 16</inkml:trace>
  <inkml:trace contextRef="#ctx0" brushRef="#br0" timeOffset="242">5195 13644 1314 0,'0'-1'520'0,"0"-1"-364"15,1 1-57-15,-1 1-69 16,0 0-21-16,0 0-82 15,0 0-81-15</inkml:trace>
  <inkml:trace contextRef="#ctx0" brushRef="#br0" timeOffset="243">5200 13788 1189 0,'0'4'566'16,"0"2"-233"-16,0 0-39 0,0-1-89 15,0-1-68-15,1-3-74 16,-1-1-12-16</inkml:trace>
  <inkml:trace contextRef="#ctx0" brushRef="#br0" timeOffset="244">6372 13598 1261 0,'0'8'465'16,"-4"4"-313"-16,4 29-141 15,4 19-18-15,2 35 27 16,4 7 7-16,1 1 2 16,0-7 1-16,-4-27-6 15,-2-9-2-15,-4-19-30 16,-1-9-52-16</inkml:trace>
  <inkml:trace contextRef="#ctx0" brushRef="#br0" timeOffset="245">6274 13649 1022 0,'19'-1'372'0,"12"-3"-262"16,25 4-85-16,20 0 6 15,20 6 15-15,4 3-9 16,0 7-6-16,-13 4-5 16</inkml:trace>
  <inkml:trace contextRef="#ctx0" brushRef="#br0" timeOffset="246">6372 14350 876 0,'9'-1'336'0,"13"-3"-220"15,8 2 1-15,6 2-7 16,6 2-29-16,7 5-55 16,0 0-10-16,0-1 50 15,-3-4-87-15</inkml:trace>
  <inkml:trace contextRef="#ctx0" brushRef="#br0" timeOffset="247">6307 14048 966 0,'6'0'378'0,"7"4"-225"0,15 0-72 15,8-2 7-15,15 4 6 16,9-3-25-16,11 7-18 16,0-1-11-16,-9 2-34 15,-6 0-78-15</inkml:trace>
  <inkml:trace contextRef="#ctx0" brushRef="#br0" timeOffset="248">6873 14142 1010 0,'-3'0'456'0,"0"3"-223"16,2 2-95-16,1-5-67 15,1 15-29-15,8 50 4 16,0-26-8-16,0 6-5 0,0-1-1 15,-4-4-14-15,1-4-1 16,-1-10-57-16,-8-7-81 16</inkml:trace>
  <inkml:trace contextRef="#ctx0" brushRef="#br0" timeOffset="249">6888 14145 984 0,'11'-9'440'0,"13"3"-198"16,7 6-71-16,-1 12-64 16,-2 8-15-16,-9 4-29 15</inkml:trace>
  <inkml:trace contextRef="#ctx0" brushRef="#br0" timeOffset="250">6243 13357 962 0,'14'1'340'0,"19"-1"-286"16,7 0 0-16,15 1 20 15,11 1-3-15,14 2-16 16,7 1-11-16,7-2-27 16,-10-2-4-16,-15-3 0 15,-8 1-1-15,-27-2 2 16,-10 0-16-16,-22 1-14 15,-8-2-2-15,-15-4-5 16,-2 0 15-16,1-1 15 16,0 1 7-16,12 7 11 15,1 1 0-15,6 4-4 16,3 7 2-16,8 6 5 0,0 4 8 16,7 7 15-16,0-3 5 15,-3-2-7-15,-3-2-3 16,-5-12-15-16,-2 0 17 15,-2-2-65-15</inkml:trace>
  <inkml:trace contextRef="#ctx0" brushRef="#br0" timeOffset="251">7396 13935 863 0,'-1'-1'341'0,"1"-2"-195"16,7 2-28-16,-7 1-12 15,18 0 10-15,51 0-24 16,-21 0-14-16,1 2-25 16,-3-2-17-16,-4 0-18 15,-6 0-15-15,-16-1-122 16,-5 0-180-16</inkml:trace>
  <inkml:trace contextRef="#ctx0" brushRef="#br0" timeOffset="252">7444 14088 796 0,'7'0'438'0,"9"0"-125"0,11 0-74 16,5 0-40-16,11 1-80 15,4 2-33-15,4-2-48 16,-5 0-1-16</inkml:trace>
  <inkml:trace contextRef="#ctx0" brushRef="#br0" timeOffset="253">8171 13715 771 0,'-1'-11'437'0,"-2"-6"2"16,2 6-197-16,-1 14-134 15,2 11-26-15,1 24-76 16,0 17-10-16,6 27 7 15,3 5 3-15,2-4 2 16,1-8 1-16,-1-18 1 16,-5-6 2-16,-2-17-16 15,-2-5-44-15</inkml:trace>
  <inkml:trace contextRef="#ctx0" brushRef="#br0" timeOffset="254">8068 13697 969 0,'8'-4'379'16,"21"-7"-231"-16,13 1-102 16,21 1-31-16,11 1 2 15,12 3-10-15,-1 5-4 16,0 5-1-16,-8 5-16 15</inkml:trace>
  <inkml:trace contextRef="#ctx0" brushRef="#br0" timeOffset="255">8213 14300 864 0,'14'-2'334'0,"17"-4"-195"16,6 3-19-16,5-1 45 15,0 4-12-15,6 8-54 16,4-1-24-16,1-1-1 15,-2-5-88-15,-10-1-244 16</inkml:trace>
  <inkml:trace contextRef="#ctx0" brushRef="#br0" timeOffset="256">8082 14015 1007 0,'2'-5'448'0,"16"-6"-167"16,8 2-159-16,27 6-64 15,10 0 6-15,11 6-19 16,5 0-11-16,-2-1-11 16,2-2-33-16</inkml:trace>
  <inkml:trace contextRef="#ctx0" brushRef="#br0" timeOffset="257">8695 14169 1181 0,'-2'-3'469'0,"0"7"-332"0,2 4-52 15,3 13-61-15,4 8-6 16,2 6 4-16,2 8-2 16,-2-2-5-16,1-3-1 15,-4-11-138-15</inkml:trace>
  <inkml:trace contextRef="#ctx0" brushRef="#br0" timeOffset="258">8783 14185 884 0,'11'-4'429'0,"17"-1"-146"16,0 5-73-16,-4 4-72 15,-3 4-31-15,-13 5-42 16,-7-1-9-16,-11 3-12 16,-8 2-5-16,-12-1-7 15,-5-2-6-15,-2-6-55 16,-1 0-51-16</inkml:trace>
  <inkml:trace contextRef="#ctx0" brushRef="#br0" timeOffset="259">8948 14376 1155 0,'6'5'501'0,"8"8"-218"15,6 5-138-15,5 10-33 16,3 0-26-16,1 2-40 16,2 2-16-16,-4-7-12 15,-3-4 7-15,-7-6-114 16,-2-6-71-16</inkml:trace>
  <inkml:trace contextRef="#ctx0" brushRef="#br0" timeOffset="260">9168 14409 683 0,'-7'4'441'15,"-7"4"28"-15,-7 7-249 16,-2 5-35-16,-8 9-39 16,-1 1-12-16,-6 3-41 0,-2-5-15 15,7-4-31-15,2-6-10 16,14-6 361-16</inkml:trace>
  <inkml:trace contextRef="#ctx0" brushRef="#br0" timeOffset="261">8093 13430 993 0,'-2'-1'464'0,"-2"-2"-191"15,8 1-177-15,-4 1-36 16,19 0-48-16,58-5-6 16,-9 2 6-16,9 2 1 15,18 7-2-15,1 3-2 16,2 5-3-16,-8-2 0 16,-27-4 0-16,-20-2-21 0,-19-7-43 15,-14 1-14-15,-8-3-74 16,-2-2-16-16,-4-4-4 15,-6-4 11-15,2-2 75 16,-1-2 38-16,3 2 60 16,7 3 1-16,8 4 29 15,-1 5 19-15,1 4 41 16,1 2 16-16,-3 11 11 16,1 3 4-16,0 10-14 15,-2 3 12-15,-9 0 14 16,-5 0 0-16,-10-9-26 15,0 1-27-15,-4-1 58 16</inkml:trace>
  <inkml:trace contextRef="#ctx0" brushRef="#br0" timeOffset="262">7024 14217 787 0,'0'5'357'0,"-5"7"-165"0,-4 5-36 16,-13 1-55-16,-5 3-20 15,-7-7-22-15,-4-7-9 16,9-13-81-16</inkml:trace>
  <inkml:trace contextRef="#ctx0" brushRef="#br0" timeOffset="263">9447 14123 1337 0,'0'-2'538'0,"-2"4"-337"31,0-2-80-31,1 0 385 0</inkml:trace>
  <inkml:trace contextRef="#ctx0" brushRef="#br0" timeOffset="264">10261 13562 682 0,'-1'0'352'0,"-4"11"-86"0,2 12-96 16,-7 22-93-16,4 8-3 15,-7 16-19-15,1 2-19 16,3 1-19-16,0-6-3 16,8-25 1-16,1-9-1 15,3-22 12-15,2-12 7 16,1-18 3-16,-1-13 2 15,1-24-4-15,1-9-5 16,-6-12-2-16,3 0 15 0,0 14 5 16,2 10 3-16,11 16-17 15,-2 9-21 1,0 20-18-16,0 4-12 0,-6 25 9 16,6 10 1-16,3 11 3 15,5 10 2-15,3 3 2 16,0 1 1-16,-3 1 3 15,-5 0 1-15,-3-11-41 16,1-3-40-16</inkml:trace>
  <inkml:trace contextRef="#ctx0" brushRef="#br0" timeOffset="265">10821 13892 721 0,'-9'-10'468'0,"-7"-9"28"16,0-3-292-16,-3-1-44 16,2 5-70-16,-4 3-30 15,3 8-47-15,-2 8-23 16,3 14-26-16,3 6-4 16,11 12 9-16,5 0 10 15,16-2 16-15,5-7 4 16,2-10 4-16,6 0 4 15,-12-13 5-15,2 0 9 16,-6-8-103-16,-7-12-109 0</inkml:trace>
  <inkml:trace contextRef="#ctx0" brushRef="#br0" timeOffset="266">10782 13667 680 0,'-5'-11'336'0,"2"-5"-118"15,-2 3-108-15,5 13-111 16,0 5-59-16</inkml:trace>
  <inkml:trace contextRef="#ctx0" brushRef="#br0" timeOffset="267">10916 13844 646 0,'2'8'443'0,"5"14"34"16,1 5-157-16,1 9-149 15,2 6-52-15,0 2-73 16,-3-1-17-16,-2 1-15 15,-4-3-2-15,-5-1-10 0,-3-1-24 16,-3-7-89-16,-3 0 6 16,1-13-137-16,0-5-43 15,3-18-174-15,1-11-7 16,4-16 236-16,1-7 135 16,2-6 368-16,3-1 63 15,4 1-9-15,3-4-48 0,5 8-96 16,0 2-61-16,4 4-83 15,0 9-37-15</inkml:trace>
  <inkml:trace contextRef="#ctx0" brushRef="#br0" timeOffset="268">11153 13833 987 0,'0'-4'477'15,"1"-6"-170"-15,-1 7-179 16,-1 3-41-16,1 13-52 16,1 5-21-16,6 10-2 15,4 2 0-15,2-4-6 16,4-2 0-16,-1-10 4 16,-1-8 4-16,-3-8 15 15,-1-5 6-15,-5-9 26 0,-4-2 6 16,-2 0-4-16,-2-3-4 15,-2 5-26-15,2 3-11 16,-1 10-27-16,1 1-7 16,2 11-8-16,5 2 1 15,3 7 12-15,5 1 4 16,4-3 3-16,1-2 0 16,8-7-7-16,-4-6 35 0,-4-5 35 15,-3-3 16-15,-9-5 27 16,-2-2-34-16,-4 3-21 15,2-3-63-15,-1 5 338 16</inkml:trace>
  <inkml:trace contextRef="#ctx0" brushRef="#br0" timeOffset="269">11906 13792 1189 0,'5'0'467'0,"12"0"-289"16,6 3-59-16,15 2-32 0,7 2-8 15,3-4-35-15,-4 0-14 16,-9-3-8-16,-5-4-2 15,-13-5-36-15,-4 2-55 16,-7-3-108-16,-8 1-57 16,-7 7-24-16,-4 0 50 15,-2 3 100-15,-2 5 51 16,6 6 86-16,1 5 38 16,2 6 66-16,4 1 21 15,-3 2-1-15,5-1-27 16,2-2-59-16,5-3-16 0,9-1-1 15,2-4-61-15,6-7-208 16</inkml:trace>
  <inkml:trace contextRef="#ctx0" brushRef="#br0" timeOffset="270">12450 13908 808 0,'1'-10'417'0,"3"-9"-110"15,-3 2-46-15,-6 1-85 16,0-1-24-16,-12 2-49 16,-1-1-25-16,-2 6-44 15,0 9-25-15,3 10-33 16,4 10-5-16,5 10 3 16,4 2 7-16,6 2 12 0,8-4 4 15,9-6 6-15,4-6 5 16,4-12 15-16,-2-5 13 15,-5-9 46 1,-5-4 12-16,-7-10 0 0,-6-1-11 16,-11-4-33-16,-5 0-58 15,-2 8-167-15</inkml:trace>
  <inkml:trace contextRef="#ctx0" brushRef="#br0" timeOffset="271">12648 13798 492 0,'-3'-3'320'16,"-5"-3"-4"-16,4 6-99 15,1 12-113-15,0 3-29 16,4 10-31-16,2 3 6 16,4 3 21-16,0-2 1 15,-1-4 24-15,2-4 12 0,6-7 9 16,4-3 11-16,2-11-6 16,-1-3-9-16,-3-10-22 15,-4-6-19-15,-3-4-30 16,-3-4-13-16,-1 2-65 15,-2 1-78-15</inkml:trace>
  <inkml:trace contextRef="#ctx0" brushRef="#br0" timeOffset="272">13447 13833 843 0,'-2'-12'433'0,"-3"-10"-96"0,-1 1-95 16,-5 4-64-16,-4 4-31 16,-4 4-66-16,-3 6-24 15,-1 9-47-15,1 6-14 16,4 10-9-16,5 2-1 15,5 7 6-15,5 2 2 16,7-3 3-16,4-1 1 16,8-8 2-16,5-5 3 15,3-9 2-15,-1-7 3 0,-3-1 5 16,-5-5 2-16,-6-2 3 16,-4 2-1-16,-2 0-7 15,-2 6-10-15,-1 4-10 16,0-4-1-16,0 5 2 15,0 22 7-15,6 38 2 16,-1-27 1-16,2 8 0 16,3-3 0-16,-3-1 1 15,2-5 50-15,-2-9-139 16,0-6-88-16</inkml:trace>
  <inkml:trace contextRef="#ctx0" brushRef="#br0" timeOffset="273">13703 13799 958 0,'-3'-12'442'15,"-5"-10"-183"-15,0 5-83 16,0 10-88-16,1 5-33 15,2 9-45-15,-5 3-7 16,3 14-7-16,0 5 2 16,3 2 4-16,11 3 16 15,3-10 31-15,2-8 18 0,2-9 22 16,-1-5 0-16,-2-12-4 16,-1-4-10-16,-2-9-17 15,-7-1-14-15,-1 1-46 16,0 0-54-16,0 10-150 15,0 6-211-15</inkml:trace>
  <inkml:trace contextRef="#ctx0" brushRef="#br0" timeOffset="274">13872 13990 613 0,'9'2'437'15,"9"8"0"-15,2-10-151 16,-2-3-49-16,3-5-100 15,-1-10-29-15,-3-4-56 0,-1-8-18 16,-10-7-8 0,-6-2-3-16,-14-3-7 0,-3 4-3 15,-6 11-17-15,2 9-11 16,1 18-24-16,2 8-11 16,2 18 7-16,2 7 9 15,5 12 23-15,2 8 13 16,6 5 10-16,-2-4 0 15,3-1 3-15,0-7-1 0,0-3-1 16,2 1-1-16,-1-10-2 16,0-2-2-16,5-12 7 15,-1-5-56-15</inkml:trace>
  <inkml:trace contextRef="#ctx0" brushRef="#br0" timeOffset="275">14149 13734 908 0,'12'-2'420'16,"3"-4"-190"-16,8 3-86 15,-3 3-27-15,0 0-50 0,2 3-21 16,-4 1-24-16,-5-3-3 16,-4 0 1-16,-4-1 2 15,-5-1 1-15,-3 0-3 16,2 1-11-16,0 0-2 16,-4 0-4-16,-9 5 6 15,-26 32 9-15,30-15 0 16,4 6 0-16,4-2-2 15,4 1 3-15,2 0 3 0,10-7 9 16,0-5 5 0,5-13 3-16,3-5-2 0,-1-12-3 15,0-5-4-15,0-6-8 16,-4-2-2-16,-1-2-5 16,1 4-4-16,-3 5-9 15,-1 4-5-15,-5 13-20 16,-3 5-2-16,-3 12 1 15,-1 8 4-15,0 9 15 16,0 4 0-16,3 3-23 16,-2-5-62-16,3-10-226 15</inkml:trace>
  <inkml:trace contextRef="#ctx0" brushRef="#br0" timeOffset="276">14484 13553 1228 0,'-2'-1'472'16,"-1"-1"-378"-16,3 3-56 15,0-1-118-15</inkml:trace>
  <inkml:trace contextRef="#ctx0" brushRef="#br0" timeOffset="277">14739 13853 408 0,'3'-8'296'0,"1"-8"63"16,1 0-95-16,-4-3-28 15,-1 1-16-15,-5-1-20 16,-7 0-15-16,-5 4-54 15,-4 2-27-15,-1 12-67 16,1 4-26-16,5 13-23 16,5 5-4-16,6 8 7 15,5 2 2-15,8-2 4 16,1 0 3-16,8-11 2 16,-1-6 4-16,4-11 6 15,4-2 2-15,-3-14 4 16,3-4 1-16,-4-5-2 0,-1-2 0 15,-2 0-5-15,-1 2-3 16,-9 7-4-16,-1 2-2 16,-5 8-6-16,-1 2-13 15,-1 7-3-15,1 8-1 16,0 6 3-16,3 5 11 16,4 6 3-16,1 2 0 15,7 1 3-15,4-5 0 16,5-8 3-16,6-6 4 0,-1-11 5 15,2-2 2-15,-5-12 10 16,-3-6 4-16,-8-7 4 16,-1-3 1-16,-9-1-9 15,-5 1-9-15,-7 4-27 16,-6 2-30-16</inkml:trace>
  <inkml:trace contextRef="#ctx0" brushRef="#br0" timeOffset="278">15833 13833 427 0,'3'-1'262'0,"8"-2"-10"15,-2-3-4-15,-1-2-37 16,1 0-31-16,-2-1-46 16,-4-2-11-16,-4 0-24 15,-5-4-9-15,-11-4-8 16,-5 1-16-16,-8 0-28 16,0 6-12-16,-1 6-33 15,2 6-12-15,6 10-14 16,6 5-4-16,11 8 6 15,4 9 5-15,8 0 17 16,5 4 9-16,8-4 5 16,6-7 5-16,7-11 5 15,-1-8 5-15,1-14 7 16,-4-12 2-16,-8-11-2 16,-2-5-3-16,-9-6-7 0,-3-1-3 15,-4-7-1-15,0-3-1 16,-2-3-2-16,1 4 1 15,-1 14-1-15,-2 8 3 16,-2 22-8-16,0 8-5 16,-1 16-5-16,3 8-8 15,2 13 7-15,1 3 1 16,9 7 3-16,3 1 1 0,1-2 2 16,-1 3 2-16,-2-4 1 15,1-4 1-15,0-6-70 16,0-11-67-16</inkml:trace>
  <inkml:trace contextRef="#ctx0" brushRef="#br0" timeOffset="279">16182 13830 672 0,'6'-7'385'16,"3"-3"-83"-16,-1-3-88 16,0 1-27-16,-3-3-48 15,-2 0-22-15,-6-2-40 16,-5-3-18-16,-10 1-25 0,-4-2-7 16,-1 6-15-16,0 4-10 15,4 7-24-15,1 4-9 16,3 10-3-16,2 4 3 15,6 8 15-15,4 1 6 16,9 3 7-16,1-1 4 16,8-3 5-16,1-4 1 15,3-6 6-15,7-6 5 16,-3-10 3-16,3-4 2 0,-4-6-2 16,-4-2-5-16,-7 0-1 15,-4 1-2-15,-7 2-3 16,-1 3-2-16,-5 8-22 15,0 2-2-15,0 11-1 16,-3 8 1-16,3 13 17 16,5 9 2-16,0 11 9 15,3 5 3-15,2-3 1 16,0-4 0-16,3-11-6 16,0-12-1-16,0-7 14 15,-2-7-38-15</inkml:trace>
  <inkml:trace contextRef="#ctx0" brushRef="#br0" timeOffset="280">16380 13983 713 0,'5'-9'354'0,"4"-5"-107"16,0 0-28-16,-3 6-21 15,-2 4-25-15,-1 9-58 16,-3 6-25-16,2 14-63 16,2 7-8-16,-3-1-1 15,2 2-2-15,0-8 49 16,0-6-75-16</inkml:trace>
  <inkml:trace contextRef="#ctx0" brushRef="#br0" timeOffset="281">16929 13927 841 0,'4'11'420'0,"1"12"-91"15,-4 3-177-15,-9 0-64 16,-5-2-18-16,-6-8-27 16,3-3-36-16</inkml:trace>
  <inkml:trace contextRef="#ctx0" brushRef="#br0" timeOffset="282">17250 13643 710 0,'10'-3'378'0,"21"-3"-36"16,8 2-183-16,13 4-55 16,3 4-23-16,-7-1-36 15,-6-2-12-15,-14-1-18 16,-3-4-49-16,-13-3-160 16,-6 1-220-16</inkml:trace>
  <inkml:trace contextRef="#ctx0" brushRef="#br0" timeOffset="283">17446 13673 473 0,'0'9'318'15,"0"11"-9"-15,0 4-76 16,-2-1-18-16,2 5-63 16,5-1-34-16,7-5-64 15,1-1-25-15,7-12-131 16,-4-5-287-16</inkml:trace>
  <inkml:trace contextRef="#ctx0" brushRef="#br0" timeOffset="284">17833 13705 1047 0,'-9'-7'484'16,"-10"-5"-221"-16,-2 1-69 0,0 4-104 15,1 6-37-15,3 8-50 16,1 5-13-16,5 7-10 16,7 7 1-16,6-1 12 15,8 3 12-15,9-5 24 16,3-7 6-16,4-6 36 16,1-6 8-16,-5-10 3 15,-6-4 3-15,-8-10-18 16,-4 2-59-16,-2-4 57 15</inkml:trace>
  <inkml:trace contextRef="#ctx0" brushRef="#br0" timeOffset="285">18228 13638 775 0,'10'2'363'16,"15"6"-118"-16,5 7-48 16,1 11-15-16,0 3-11 0,-10 3-37 15,-7 1-14-15,-11-8-37 16,-2-3-19-16,-4-11-24 15,-1-4-4-15,2-9 0 16,-1-5-3-16,4-9-9 16,3-5-13-16,3-4-22 15,5 1-6-15,3 4 0 16,2 2 3-16,5 5 5 16,-1 2 0-16,0 7-1 15,-6 4 1-15,-4 6 4 16,2 6 5-16,-7 10 9 15,2 5 3-15,-8 6-1 16,-2 2 29-16,2 0 373 16</inkml:trace>
  <inkml:trace contextRef="#ctx0" brushRef="#br0" timeOffset="286">18666 13667 790 0,'10'-14'352'0,"9"-17"-157"16,4 2 18-16,0 3 5 15,3 5-14-15,-2 14-54 16,-1 4-33-16,-3 21-70 16,-4 6-22-16,-1 13-10 15,-3 8 0-15,-2 3 1 16,-2 2 1-16,2-2-1 15,2-5 1-15,0-15-1 16,1-7 1-16,-4-17 7 16,-1-4 4-16,-7-12 3 0,-1-8-3 15,-15-6-16 1,-4-2-12-16,-11 6-17 16,-2 6-8-16,-4 14-2 0,0 4 3 15,6 12-42-15,6 2-40 16,16-1-151-16</inkml:trace>
  <inkml:trace contextRef="#ctx0" brushRef="#br0" timeOffset="287">19102 13836 848 0,'6'-3'577'16,"3"1"13"-16,0 0-355 15,1-1-71-15,-2 0-131 16,1-1 390-16</inkml:trace>
  <inkml:trace contextRef="#ctx0" brushRef="#br0" timeOffset="288">19618 13725 610 0,'0'13'315'0,"-4"5"-108"0,4 7-85 16,-1 1-32-16,-3-9-45 16,2-1-10-16,-2-11 8 15,-3-6 1-15,4-9-1 16,4-7-4-16,6-8 0 15,0-1 9-15,6-4 27 16,-3 3 6-16,5 1-11 16,5 3-8-16,4 13-21 15,0 3-10-15,-3 11-13 16,-2 4-12-16,-9 8-11 16,0 7-2-16,-5 4 5 15,1 3 2-15,-3 2-24 16,2-5-56-16</inkml:trace>
  <inkml:trace contextRef="#ctx0" brushRef="#br0" timeOffset="289">20104 13643 789 0,'-6'-5'411'15,"-10"-5"-122"-15,1 3-104 16,-1 4-113-16,2 2-29 16,3 5-25-16,-2 4-11 0,8 5-9 15,3 2-2-15,6-1 1 16,1 0 5-16,8-3 10 16,1-4 3-16,1-5 6 15,4-1 2-15,-8-3 4 16,-2-4 1-16,-9 1-10 15,-8-2-7-15,-9 1-11 16,-6 2-4-16,0 3 8 16,-3 1 4-16,12 8 3 15,4 2-1-15,4 3-8 16,4 4-2-16,2 1 0 16,3-2 0-16,7 5 3 15,3-3 2-15,8-3 2 16,3-2-31-16,10-7-138 15</inkml:trace>
  <inkml:trace contextRef="#ctx0" brushRef="#br0" timeOffset="290">20456 13717 1078 0,'-14'-14'524'0,"-6"-8"-208"16,-2-1-126-16,-1 2-50 15,4 7-75-15,-4 4-32 0,1 12-39 16,1 5-12-16,5 9-3 16,3 5 1-16,6 6 11 15,7 2 2-15,7 0 4 16,5 0 0-16,8-8 3 16,6-5 3-16,-2-11 10 15,1-7 7-15,-2-15 6 16,-8-6 1-16,5-8-3 15,-7-5-1-15,-4-5-2 16,0-4 0-16,-9-8 13 16,0-2-3-16,2 4-11 15,3 7-7-15,3 18-70 16,0 12-64-16,3 18-433 16</inkml:trace>
  <inkml:trace contextRef="#ctx0" brushRef="#br0" timeOffset="291">20619 13674 1090 0,'-4'4'505'0,"-4"1"-173"16,2 8-234-16,1 3-25 15,4 2-37-15,1 2-12 16,4-5 28-16,-1 1-65 15,2-4-166-15</inkml:trace>
  <inkml:trace contextRef="#ctx0" brushRef="#br0" timeOffset="292">20637 13517 1511 0,'-3'-4'562'0,"0"-3"-444"15,3 2-81-15,3 9-85 16,5 4-57-16</inkml:trace>
  <inkml:trace contextRef="#ctx0" brushRef="#br0" timeOffset="293">20939 13655 1073 0,'-5'-7'489'16,"-5"-6"-230"-16,-3 0-103 15,4 5-114-15,0 6-35 16,-2 7-26-16,2 6-7 16,0 6 9-16,4 4 6 15,5 1 12-15,7 1 11 16,9-3 19-16,2-4 13 0,0-7 19 15,2-6 16-15,-9-5 14 16,-2-6-1-16,-5-5-25 16,-7-2-23-16,-1-4-57 15,-4 0 37-15</inkml:trace>
  <inkml:trace contextRef="#ctx0" brushRef="#br0" timeOffset="294">21738 13577 907 0,'-8'-7'428'16,"-12"-5"-205"-16,-1 6-80 0,-4 8-87 15,0 11-43 1,3 11-14-16,1 3-7 0,10 6 4 15,8 1 2-15,6-4 28 16,8-2 18-16,7-7 22 16,1-6 8-16,5-10 12 15,0-8 5-15,-8-8 0 16,-1-4-1-16,-17-8-37 16,-10 0-20-16,-12 0-25 15,-3 2-8-15,0 6-65 16,5 7-56-16</inkml:trace>
  <inkml:trace contextRef="#ctx0" brushRef="#br0" timeOffset="295">21829 13621 1074 0,'15'-1'437'0,"18"-5"-275"0,1 2-47 16,1 1-48-16,0-4-20 16,-5 4-20-16,-4-2-12 15,-8 2-91-15,-7 3-100 16</inkml:trace>
  <inkml:trace contextRef="#ctx0" brushRef="#br0" timeOffset="296">21990 13644 625 0,'-3'7'357'0,"-1"10"-46"16,-3 3-66-16,7 4-93 15,-1 2-38-15,3-6-55 16,2 0-24-16,3-5-63 16,7-5-54-16</inkml:trace>
  <inkml:trace contextRef="#ctx0" brushRef="#br0" timeOffset="297">22367 13680 774 0,'-4'-9'457'0,"-7"-11"-76"16,-5 3-149-16,-2 1-48 15,-2 4-87-15,0 6-35 16,0 8-43-16,0 4-11 16,0 9-5-16,2 0 3 0,6 6-1 15,6 0 1-15,8 1 18 16,9 0 9-16,10-4 17 16,8-1 8-16,2-12-5 15,-3-4-4-15,-5-9-8 16,-4-7-5-16,-4-1-58 15,-4-1-52-15</inkml:trace>
  <inkml:trace contextRef="#ctx0" brushRef="#br0" timeOffset="298">22797 13401 539 0,'1'3'358'15,"3"8"8"-15,-2 7-111 16,-2 18-106-16,1 8-24 16,-1 10 3-16,0 2-12 15,7 0-27-15,-3-4-13 0,1-9-48 16,1-6-9 0,-4-15-51-16,3-4-58 0</inkml:trace>
  <inkml:trace contextRef="#ctx0" brushRef="#br0" timeOffset="299">22712 13256 1056 0,'15'-12'470'0,"23"-11"-220"16,5 3-54-16,10 8-63 15,4 5-30-15,4 12-47 16,0 9-13-16,1 16-21 16,-11 5-7-16,-21 5-8 0,-10 0 1 15,-28-9 7-15,-15-1 5 16,-23-7 6-16,-12-1-1 16,-2-7-7-16,4-4-5 15,12 0-604-15</inkml:trace>
  <inkml:trace contextRef="#ctx0" brushRef="#br0" timeOffset="300">1664 14862 832 0,'-5'-4'410'0,"-5"3"-149"16,1 6-88-16,3 19-109 15,2 9-21-15,10 11-21 16,7 3-2-16,12-7 4 15,6-7-1-15,7-13 2 16,5-7 0-16,1-15 5 0,-1-6 3 16,-8-15 5-16,-5-2 2 15,-10-8-1-15,-7-6-3 16,-16-7 0 0,-14-10-2-16,-20-8-2 0,-8-2 14 15,-6 10-78-15,3 9-5 16,11 19-10-16,6 7-23 15,13 13 47-15,7 6-14 16,2 11-15-16,4 10-1 0,13 12 18 16,3 4 11-16,15 3 18 15,9 0 4-15,9-4-119 16</inkml:trace>
  <inkml:trace contextRef="#ctx0" brushRef="#br0" timeOffset="301">2345 14972 494 0,'-4'12'336'0,"-9"12"59"15,-5-4-136-15,-10-1-86 16,-3-6-26-16,-5-7-60 16,0-4-26-16,2-8-26 15,-1-3-11-15,4-8-15 0,2-1-5 16,5-5-13-16,11-1-8 15,13 8-12-15,5 0-3 16,10 10 14-16,3 7 16 16,4 11 23-16,1 10 11 15,7 9-5-15,-2 1-7 16,4 0 19-16,2-3 482 16</inkml:trace>
  <inkml:trace contextRef="#ctx0" brushRef="#br0" timeOffset="302">3195 14839 677 0,'-5'-6'371'0,"-10"-6"-42"0,-3 2-82 16,-4 6-67-16,1 3-29 16,3 7-72-16,3 3-31 15,10 2-56-15,4 0-13 16,10 0-2-16,10-2 3 16,8-3 18-16,-1-3 3 15,1-2 5-15,-7-1-9 0,-8 0-3 16,-7-1-2-16,-10 1-6 15,-7 1 9-15,-10 5-2 16,-2 2 0-16,-1 4 1 16,-1 0 0-16,13 7 0 15,3 1-3-15,7 5 3 16,6-5 0-16,4-1 0 16,5-5 5-16,8-6 6 15,1-1 5-15,6-13 8 16,-1-5 0-16,2-9-2 15,-1-9-2-15,-4 0-4 16,1 0-1-16,-9 4-1 16,-5 5-1-16,-3 10 11 15,-6 3-3-15,0 10 4 16,-1 9 2-16,2 10-14 16,2 4 2-16,4 10-6 15,3 1-1-15,-1-7 14 0,1-2-45 16,-3-8-116-1</inkml:trace>
  <inkml:trace contextRef="#ctx0" brushRef="#br0" timeOffset="303">3337 14620 1435 0,'-4'-5'564'0,"-1"-3"-395"15,0-1-84-15,5 6-55 16,5 3-93-16,0 5-186 16</inkml:trace>
  <inkml:trace contextRef="#ctx0" brushRef="#br0" timeOffset="304">3477 14809 970 0,'5'18'459'0,"9"25"-203"15,-3-2-70-15,2-3-94 16,4-7-34-16,1-17-8 16,1-7 8-16,3-11 27 15,-2-8 6-15,0-11 2 16,1-4-2-16,-6-6-20 16,-1-2-10-16,-6 2-17 0,-7 2-34 15,0 7-130-15,-1 7-98 16</inkml:trace>
  <inkml:trace contextRef="#ctx0" brushRef="#br0" timeOffset="305">4033 14870 1009 0,'2'7'415'0,"-2"2"-249"16,0 2-34-16,-3 1-43 15,-4 1-21-15,-9 2-33 16,-4 1-5-16,-2-4-9 16,-1-6-4-16,1-5-4 15,3-4-1-15,3-5-4 16,1-1-2-16,8-8-8 16,4 2-8-16,8-2-4 15,4 3-1-15,5 5 0 16,1 3 4-16,0 7 9 15,0 6 4-15,1 10 8 16,3 4 3-16,-3 1-3 16,2-2-1-16,4-7 0 15,-2-2 2-15,3-7 3 16,-2-3-11-16,-6-5-42 0,0-3-23 16,-5-6-20-16,0 0 8 15,2-2 39-15,-3-6 21 16,1 2 14-16,0-1 0 15,-2 3 14-15,-1 4 20 16,-3 11 30-16,-1 3 3 16,0 9 5-16,-1 5-13 15,1 6-14-15,0 5 2 16,2-3-11-16,-1 1-4 0,2-7-15 16,0-6-5-16,-2-3-13 15,2-4-30-15</inkml:trace>
  <inkml:trace contextRef="#ctx0" brushRef="#br0" timeOffset="306">4616 14811 1072 0,'3'-2'557'16,"0"-4"-119"-16,3 2-299 16,-1 2-45-16,-2 1-64 0,-1 0-28 15,-2 1-103-15,0 0-233 16</inkml:trace>
  <inkml:trace contextRef="#ctx0" brushRef="#br0" timeOffset="307">4604 14977 1533 0,'0'1'702'0,"-1"3"-307"16,1-2-124-16,0-2-124 16,0-1-40-16,0 0-873 15</inkml:trace>
  <inkml:trace contextRef="#ctx0" brushRef="#br0" timeOffset="308">1984 16443 228 0,'5'-7'153'0,"2"-12"49"15,-1-2 25-15,-12-3 24 0,-4-3-9 16,-16 4-42-16,-8 3-30 16,-7 2-31-16,-5 6-24 15,7 8-57-15,3 4-18 16,11 13-58-16,10 6-12 16,10 13 1-16,8 6 1 15,12 4 14-15,4-5 10 16,9-9 8-16,3-11 6 15,0-12 6-15,1-5 5 0,-2-11 10 16,-2-9 1-16,-5-12-1 16,-2-6-4-16,-7-7-9 15,2 0-1-15,-8-4-2 16,-5-3 0-16,-5-2 3 16,-6-1-1-16,-2-1-1 15,-1 8 9-15,3 18 11 16,0 9 2-16,3 21-7 15,3 10-13-15,2 17-20 16,4 9-4-16,7 16 2 16,4 6 4-16,1 1 11 15,-3 9 6-15,-5 6 2 16,-1-6 2-16,-2-5-4 16,0-13-2-16,1-24 1 15,-4-8 1-15,2-16-56 16,2-7-68-16</inkml:trace>
  <inkml:trace contextRef="#ctx0" brushRef="#br0" timeOffset="309">2271 16054 1219 0,'0'0'541'0,"-3"3"-288"15,2 5-98-15,1 19-91 16,0 3-14-16,7 15 5 16,0 5 1-16,-2 3-11 15,2 4-11-15,-3-6-16 16,0-5-1-16,-2-14-3 15,0-10-14-15,1-12-131 16,-1-7-13-16</inkml:trace>
  <inkml:trace contextRef="#ctx0" brushRef="#br0" timeOffset="310">2262 15996 989 0,'3'-3'453'16,"6"-11"-192"-16,10 3-98 15,21 1-88-15,8 0-29 16,11 8-36-16,-3 7-7 16,-6 9-1-16,-7 4 2 15,-5 2-98-15</inkml:trace>
  <inkml:trace contextRef="#ctx0" brushRef="#br0" timeOffset="311">2372 16510 1033 0,'2'1'467'15,"2"1"-172"-15,14 0-157 16,9 0 9-16,6-1-28 16,7-1-30-16,-5 0-43 0,-2-2-14 15,-5-1-23-15,-4-3-41 16,-5-5-181-16</inkml:trace>
  <inkml:trace contextRef="#ctx0" brushRef="#br0" timeOffset="312">2335 16304 1364 0,'3'-1'540'0,"8"-4"-373"16,11 3-48-16,15-2-52 16,10 2-30-16,2 1-27 15,-4 0-11-15,-4 3-90 16</inkml:trace>
  <inkml:trace contextRef="#ctx0" brushRef="#br0" timeOffset="313">2761 16471 946 0,'-1'-7'469'0</inkml:trace>
  <inkml:trace contextRef="#ctx0" brushRef="#br0" timeOffset="314">2738 16420 905 0,'10'-5'423'15,"14"-9"-181"-15,7 6-53 16,6 9-65-16,1 2-23 16,-1 11-30-16,-3 1-5 15,-13 4-24-15,-2-1-8 16,-21 0 9-16,-7-1 2 0,-13-2 0 16,-9-2 0-16,-6-7-6 15,-4-5-61-15</inkml:trace>
  <inkml:trace contextRef="#ctx0" brushRef="#br0" timeOffset="315">3415 16231 569 0,'6'1'344'0,"16"3"-17"16,5-1-83-16,1-3-84 16,8-1-44-16,5-3-64 0,2 2-15 15,7 1-93-15,-4 0-114 16</inkml:trace>
  <inkml:trace contextRef="#ctx0" brushRef="#br0" timeOffset="316">3460 16390 658 0,'0'6'395'16,"4"3"26"-16,9 2-235 15,7-2-19-15,13-1-32 16,4 0-29-16,11-2-47 15,-1-3-17-15,-4-3 19 16,-7 0-70-16,-14-3-539 16</inkml:trace>
  <inkml:trace contextRef="#ctx0" brushRef="#br0" timeOffset="317">2757 16478 988 0,'0'1'423'0,"0"9"-195"16,-1 8-61-16,-3 13-66 15,2 7-10-15,-2 6-13 16,2 1-6-16,2-3-10 15,0 0-2-15,0-8-49 16,2-2-38-16</inkml:trace>
  <inkml:trace contextRef="#ctx0" brushRef="#br0" timeOffset="318">4282 15842 556 0,'1'-6'365'0,"-1"-3"0"16,1 6-91-16,-1 19-131 16,0 14-56-16,2 29-71 15,-1 9 7-15,1 15 1 16,3 1 2-16,-3-6 2 16,0-5-4-16,2-12-6 15,-2-14 0-15,4-22-69 16,1-10-105-16</inkml:trace>
  <inkml:trace contextRef="#ctx0" brushRef="#br0" timeOffset="319">4490 16214 868 0,'-17'0'423'0,"-11"0"-175"16,-12 2-88-16,2 3-41 15,6 4-59-15,7 4-28 16,16 5-28-16,6 1-2 16,15 4-8-16,11-1 5 15,11-3 9-15,8-1 1 16,-2-7 1-16,-3-2 23 16,-1-5-112-16,-8-4-86 15</inkml:trace>
  <inkml:trace contextRef="#ctx0" brushRef="#br0" timeOffset="320">4652 16358 722 0,'5'5'404'16,"2"0"-49"-16,5 3-204 15,5-2 4-15,3-5-53 16,2-1-19-16,4-9-23 15,-5-1-9-15,-4-6-11 16,-6-2-1-16,-10 5-8 16,-3-2-5-16,-14 2-13 15,-6 3-7-15,-9 1-11 16,-2 8-7-16,1 6-11 16,3 10-4-16,7 11 13 0,5 8 7 15,10 11 13 1,7 2 5-16,13-4 1 0,5-6 10 15,10-9 16-15,7-9 13 16,5-10 5-16,2-1-9 16,2-15-12-16,-4-2 171 15</inkml:trace>
  <inkml:trace contextRef="#ctx0" brushRef="#br0" timeOffset="321">5272 16279 900 0,'-4'2'357'0,"-1"2"-221"15,12 2-103-15,32 2-25 16,17-1 6-16,35-6 55 16,22 0 14-16,33-5 16 15,17-3 5-15,31-2-39 16,2 0-26-16,-3 0-22 16,-9 1 5-16,-39 4-32 15,-20 0-3-15,-43 4 16 16,-20 6 91-16</inkml:trace>
  <inkml:trace contextRef="#ctx0" brushRef="#br0" timeOffset="322">5491 15347 780 0,'0'-16'382'0,"4"-12"-125"16,-4 6-38-16,3 12-57 16,-3 8-50-16,0 9-59 15,3 14-35-15,1 28-25 16,4 14 5-16,0 24 2 15,2 0 4-15,-8 6 5 16,1-1 3-16,-3-8 1 16,0-3-1-16,0-21 3 15,-1-15 0-15,0-21-2 0,1-9-49 16</inkml:trace>
  <inkml:trace contextRef="#ctx0" brushRef="#br0" timeOffset="323">6105 15902 887 0,'-1'-5'394'0,"-1"-10"-185"16,0 0-47-16,-4-1-28 16,-3-5-15-16,-9 4-11 15,-4-1-14-15,-8 1-34 16,-1 3-11-16,2 4-33 16,0 4-10-16,4 8-21 15,2 7-7-15,4 9-5 16,7 3 5-16,14 10 9 15,6 6 6-15,14-3 4 16,1-3 3-16,5-7 5 0,-1-11 2 16,-3-11 6-16,5-8 4 15,-2-17 4-15,-4-6 0 16,0-11-6-16,-4 0-7 16,-6-6-7-16,-5-3-1 15,-8-8 1-15,-3-5 5 16,-8-5 1-16,1 0-2 15,1 18 1-15,1 9 4 0,3 24-3 16,0 14-2-16,3 17-8 16,2 10-8-16,1 16 0 15,5 8 1-15,0 5 8 16,1 3 5-16,0 2 7 16,-2 1 1-16,2-2 1 15,3 1-2-15,0-11 47 16,3-10-79-16,3-10-103 15</inkml:trace>
  <inkml:trace contextRef="#ctx0" brushRef="#br0" timeOffset="324">6431 15854 754 0,'0'-3'388'0,"-2"-8"-109"0,-1 0-71 16,0-1-84-16,1-1-23 16,-6 0-15-16,-7 0 2 15,-6 3-7-15,-7-1-10 16,-1 6-37-16,2 3-22 15,4 6-28-15,3 5-11 0,10 4-5 16,4 2 3 0,6 1 11-16,3-1 6 0,8-4 12 15,3-4 3-15,4-7 5 16,3 0 1-16,1-5 2 16,-4-3 0-1,-4-4 0-15,-5 2 0 0,0 2-7 16,-3 2-7-16,-2 9-9 15,3 8-1-15,-7 11 4 16,2 5 6-16,6 12 2 16,0 3 1-16,1 2-1 15,-3-4 1-15,-4-8 2 16,-1-4 1-16,2-9 6 16,-1-3 1-16,-2-11-40 15,-1 2-70-15</inkml:trace>
  <inkml:trace contextRef="#ctx0" brushRef="#br0" timeOffset="325">6567 15979 1076 0,'2'-4'495'0,"3"0"-214"0,-2 5-150 16,-3-1-32-16,0 0-46 15,3 13-18-15,5 43-13 16,-5-28-4-16,0-3-7 16,-3-4-7-16,0-9-63 15</inkml:trace>
  <inkml:trace contextRef="#ctx0" brushRef="#br0" timeOffset="326">6802 15387 980 0,'-1'-5'513'15,"-1"-6"-152"-15,2 10-163 0,-1 6-58 16,-2 21-82-16,0 9-28 15,-1 22-9-15,4 8 3 16,7 8-1-16,-2 4-3 16,0 5-8-16,1-2-1 15,1-6 0-15,0-13-1 16,0-17 3-16,-1-8 0 16,-6-15 2-16,5-1-1 15,-1-9-30-15,-1-7 26 16</inkml:trace>
  <inkml:trace contextRef="#ctx0" brushRef="#br0" timeOffset="327">5908 16638 714 0,'2'-10'397'15,"1"-13"-56"-15,1 15-168 16,2 8-34-16,3 12-60 16,0 9-38-16,3 13-6 15,-3 2 1-15,-2 7 4 16,1 0 1-16,-2-6-5 16,-1-5-5-16,-2-12-6 0,-3-7 3 15,-4-14 18-15,0-5 3 16,-2-13-1-16,-1-8-5 15,6-5-25-15,1-3-7 16,7 3-11-16,6 3-2 16,8 5-2-16,8 5 0 15,13 2 3-15,0 6 0 0,2 9-1 16,-5 2-1-16,-12 8-28 16,-9 0-38-16</inkml:trace>
  <inkml:trace contextRef="#ctx0" brushRef="#br0" timeOffset="328">6400 16564 647 0,'6'-4'306'0,"6"-9"-105"15,10 0-27-15,-1 3-28 16,1 5-24-16,2 11-33 16,-2 6-12-16,-8 7-26 15,-7 4 0-15,-11 4-8 16,-11-3-2-16,-8 0 0 15,-1-4-4-15,-1-6-7 16,4-5 0-16,9-9 0 16,7-3 7-16,7-8 14 15,4 1 18-15,9 2 19 16,0 4-2-16,10 8-15 16,9 6-23-16,2 7-24 15,2 1 32-15</inkml:trace>
  <inkml:trace contextRef="#ctx0" brushRef="#br0" timeOffset="329">7417 16164 532 0,'20'5'249'15,"10"0"-114"-15,19-5-72 0,5 2-22 16,5-4-36-16,1-2-105 16</inkml:trace>
  <inkml:trace contextRef="#ctx0" brushRef="#br0" timeOffset="330">7427 16329 709 0,'9'1'380'15,"7"1"-118"-15,18-5-75 16,7 1-9-16,11-2-86 16,4 3-25-16,-6 2-141 15</inkml:trace>
  <inkml:trace contextRef="#ctx0" brushRef="#br0" timeOffset="331">8185 15739 1061 0,'-6'0'447'0,"-2"0"-251"0,3 22-125 15,4 15-38-15,6 28-11 16,5 15-2-16,10 9 1 16,-1 1-1-16,2-14 0 15,-4-7-15-15,-3-14-56 16,2-11-82-16,-4-19-235 16</inkml:trace>
  <inkml:trace contextRef="#ctx0" brushRef="#br0" timeOffset="332">8382 16184 403 0,'2'-8'333'0,"-1"-4"59"16,-1 8-68-16,-10 4-112 15,-3 6-59-15,-4 4-70 16,-3 1-8-16,5 4-31 16,1-1-17-16,10 2-25 0,3-3-6 15,8 0-6-15,4-3 2 16,9-2 5-16,2-1-7 15,3-2-102-15,5-1-71 16</inkml:trace>
  <inkml:trace contextRef="#ctx0" brushRef="#br0" timeOffset="333">8556 16260 813 0,'-1'-1'402'0,"-1"-1"-159"15,2 2-68-15,0 0-93 16,0 0-26-16,3 0-21 15,21 5-3-15,34 7-9 16,-27-13-2-16,-5-7 2 16,-2-3 2-16,-6-3 2 15,-8-1 0-15,-9-1-2 16,-8-1-3-16,-13 4-7 16,-2 3 6-16,-11 10 4 15,0 5-1-15,2 11 0 16,1 7-11-16,11 8-11 15,7 5-1-15,12 4 3 16,6 3 2-16,11-8 4 16,8-3 2-16,11-12 3 15,3-6 6-15,4-8-36 16,-2-2-56-16</inkml:trace>
  <inkml:trace contextRef="#ctx0" brushRef="#br0" timeOffset="334">9231 16267 1120 0,'-2'2'376'15,"4"4"-333"-15,17 3-30 16,30 0 2-16,22 0 29 15,51-4 37-15,23 0 26 16,47 1 19-16,14-1-14 16,12 0-44-16,-3-3-25 15,-26-2-16-15,-18 0-2 16,-41 4-7-16,-19 5-13 0,-42 15-107 16</inkml:trace>
  <inkml:trace contextRef="#ctx0" brushRef="#br0" timeOffset="335">10097 15927 355 0,'-1'-1'228'0,"0"-6"26"16,1 1-61-16,0-4-10 15,0-5-9-15,-2-6-27 16,-7-4-15-16,-6-9-34 15,-8-2-16-15,-8 3-29 16,-1 5-13-16,-5 11-23 16,5 10-9-16,3 14-12 0,1 8-8 15,13 12-13-15,2 5-3 16,11 6 8 0,6 3 5-16,11-4 11 0,3-3 5 15,9-12 6-15,3-11 5 16,1-11 9-16,1-10 3 15,-1-17 4-15,-2-4-2 16,-8-13-2-16,-4-5 0 0,-8-12-9 16,-5-4-2-16,-4-11-5 15,-1 2-7-15,-2 12 1 16,1 9 0-16,0 25 1 16,-1 11-5-16,-1 16-8 15,0 7-2-15,1 15-5 16,1 13 5-16,0 11 7 15,4 4 2-15,2 6 4 16,0-2 4-16,3 3-2 16,-2-4 1-16,1 0 3 15,1-4 2-15,2 0-29 16,3-3-99-16</inkml:trace>
  <inkml:trace contextRef="#ctx0" brushRef="#br0" timeOffset="336">10398 15843 433 0,'5'-4'314'0,"2"-5"36"16,2-1-53-16,-1-4-86 15,-2-1-35-15,-2-2-53 16,-3-2-17-16,-4-2-21 15,-5-1-14-15,-9 3-24 16,-3 2-11-16,-5 5-30 16,0 6-8-16,1 9-14 15,0 2-3-15,8 9-8 16,0 3-3-16,9 5 0 16,6 1 2-16,4 2 14 15,6-2 5-15,6-6 11 16,3-3 3-16,7-10 6 15,0-4 1-15,2-6 3 16,1-5 1-16,-11-5-1 0,0-1-2 16,-5 2-2-16,-7 1-4 15,-2 8-11-15,-3 5-9 16,-5 9 3-16,0 6 2 16,2 19 7-16,-2 11 9 15,4 14 4-15,2 7 7 16,4-6 7-16,2-8 1 15,0-16-1-15,-1-8-5 0,-3-7 1 16,-2-7-39-16</inkml:trace>
  <inkml:trace contextRef="#ctx0" brushRef="#br0" timeOffset="337">9739 16823 653 0,'-5'10'337'0,"-9"20"-97"16,-7 0-65-16,-5 3-81 15,-5 3-30-15,-4-10-30 16,2-5-4-16,2-13-4 0,3-9-5 16,6-18-11-16,5-8-7 15,6-12-6-15,6-1-2 16,8 6 13-16,5 2 14 15,8 15 22-15,4 5 3 16,4 12-1-16,4 8-12 16,3 14-12-16,2 8 0 15,-4 12-6-15,-2 0 3 0,-11-4-1 16,-6-1 21-16,6-11-142 16</inkml:trace>
  <inkml:trace contextRef="#ctx0" brushRef="#br0" timeOffset="338">9778 16563 847 0,'4'-4'412'0,"4"-8"-129"15,6 4-128-15,8 6-86 0,0 2-20 16,4 10-29-16,-6 0-7 16,-12 9-1-16,-5 3 1 15,-16 4 1-15,-1 4 1 16,-1-4-6-16,0-4-3 15,15-7-1-15,1-3-1 16,13-6 2-16,7-3 0 16,4-3 0-16,6 0-1 15,4 0-45-15,1 2-71 16</inkml:trace>
  <inkml:trace contextRef="#ctx0" brushRef="#br0" timeOffset="339">10189 16703 842 0,'0'3'446'16,"2"5"-97"-16,-2 11-195 15,0 5-19-15,1 12-65 16,-1 3-25-16,1 1-18 16,1 1-3-16,-1-8-2 15,3-4-10-15</inkml:trace>
  <inkml:trace contextRef="#ctx0" brushRef="#br0" timeOffset="340">10030 16887 810 0,'0'3'454'0,"3"1"-8"15,17-3-303-15,11-1-31 16,20-7-44-16,8-1-25 15,1-2-43-15,-4 1-89 16</inkml:trace>
  <inkml:trace contextRef="#ctx0" brushRef="#br0" timeOffset="341">10503 16767 1001 0,'1'0'481'0,"6"3"-126"16,14 5-210-16,6 7-34 15,15 12-20-15,3 6-17 16,-6 6-33-16,-2 0-11 16,-14-4-6-16,-6-5-21 15,-5-11-114-15,-3-5-124 16</inkml:trace>
  <inkml:trace contextRef="#ctx0" brushRef="#br0" timeOffset="342">10783 16783 986 0,'-8'0'479'0,"-10"3"-145"16,-2 4-112-16,-8 10-88 15,1 11-24-15,-8 12-52 16,-2 4-20-16,1 0-17 15,3-5-22-15,15-12 45 16</inkml:trace>
  <inkml:trace contextRef="#ctx0" brushRef="#br0" timeOffset="343">10850 16591 842 0,'2'-9'469'0,"6"-6"-115"16,6 0-113-16,6 2-39 15,5 10-82-15,-3 0-28 0,-3 8-49 16,-6 3-10-16,-10 2-8 16,-5 4-2-16,-12 6 2 15,-5 2-1-15,3 0-10 16,4-1-8-16,15-3-6 16,8-7 0-16,18-4 4 15,6-4 0-15,12-2 3 16,2-1-1-16,-6 2 387 15</inkml:trace>
  <inkml:trace contextRef="#ctx0" brushRef="#br0" timeOffset="344">11718 16302 1001 0,'7'13'470'0,"-6"19"-185"16,-10 0-50-16,-16-2-73 15,-12-6-87-15</inkml:trace>
  <inkml:trace contextRef="#ctx0" brushRef="#br0" timeOffset="345">12063 16081 930 0,'9'4'395'0,"9"5"-224"15,-1 11-35-15,-8 5-48 16,-5 6-2-16,-4 5-24 0,-2-10-5 15,-4-7-1-15,5-6-36 16,2-16-7-16,6-8-5 16,8-16-6-16,4-7 1 15,1-2-3-15,2 6-1 16,-2 13 6-16,-3 7 5 16,-2 14 21-16,-1 5 5 15,-5 13-1-15,-4 3-2 16,-4 10-17-16,3-1-4 15,-3-1-46-15</inkml:trace>
  <inkml:trace contextRef="#ctx0" brushRef="#br0" timeOffset="346">12842 16049 1163 0,'7'4'474'0,"9"1"-290"16,14 11-99-16,9 9-8 16,11 12-39-16,1 5-16 15,-6 0-43-15,-8-2-73 16</inkml:trace>
  <inkml:trace contextRef="#ctx0" brushRef="#br0" timeOffset="347">13209 16061 1175 0,'-7'-2'506'0,"-9"1"-267"15,-10 7-52-15,-6 16-87 16,-6 4-29-16,-6 16-49 16,0 6-10-16,2 3-13 15,5 2-72-15,14-10-205 16</inkml:trace>
  <inkml:trace contextRef="#ctx0" brushRef="#br0" timeOffset="348">13306 16138 1156 0,'18'0'517'0,"12"1"-257"16,17 1-164-16,6 2-34 16,-4-1-79-16,-4-3-41 15</inkml:trace>
  <inkml:trace contextRef="#ctx0" brushRef="#br0" timeOffset="349">13858 16011 900 0,'-13'6'399'0,"-15"6"-197"0,2 14-99 15,8 5-63-15,5 5-27 16,13 4-18-16,11-2-2 15,15-8-1-15,6-5 11 16,6-12 26-16,-3-9 17 16,-12-11 83-16,-5-5 22 15,-21-5 10-15,-11-4-12 16,-18 0-77-16,-10 1-31 0,5 2-48 16,4 4-46-1,15 6-275-15</inkml:trace>
  <inkml:trace contextRef="#ctx0" brushRef="#br0" timeOffset="350">14015 16093 644 0,'4'-2'449'0,"2"-6"68"16,-1 5-136-16,-5-1-138 16,-2 2-57-16,1 2-104 15,0 0-38-15,0 9-38 16,0 15-5-16,8 33-2 15,8-24-2-15,7-9 1 16,4-3 2-16,3-12 2 16,-3-7 4-16,2-5 5 15,-8-8 18-15,-6-9 20 0,-2-4 3 16,-8-2 0-16,3 1-23 16,-9 0-125-16,-1 7-86 15</inkml:trace>
  <inkml:trace contextRef="#ctx0" brushRef="#br0" timeOffset="351">14336 16083 1330 0,'1'4'622'0,"5"1"-262"0,3 6-197 16,2 3-53-16,3 6-66 15,-1 2-18-15,1-2-15 16,1-1-2-16,-1-9-1 15,0-6 0-15,3-8-1 16,2-7 2-16,-1-11-1 16,2-6-1-16,-3 0-12 15,-2 1-39-15,-2 12-100 16,-3 4-426-16</inkml:trace>
  <inkml:trace contextRef="#ctx0" brushRef="#br0" timeOffset="352">14701 16074 1437 0,'2'5'620'16,"-2"8"-304"-16,-1 3-123 16,3 9-94-16,-1 2-27 15,5 4-4-15,3 0-91 16</inkml:trace>
  <inkml:trace contextRef="#ctx0" brushRef="#br0" timeOffset="353">15057 16050 824 0,'-4'-3'420'0,"-7"-3"-118"0,-5 3-28 16,-12 6-101-16,-2 6-46 16,0 11-81-16,5 5-39 15,13 10-24-15,9-2-6 16,17-1 1-16,10-3 5 16,15-11 14-16,0-7 4 15,-2-9 13-15,-8-3 7 16,-16-6 20-16,-7-2 6 15,-10-6-3-15,-5 0-20 0,-10-4-75 16,-2-1-62-16</inkml:trace>
  <inkml:trace contextRef="#ctx0" brushRef="#br0" timeOffset="354">15090 16134 808 0,'16'0'457'0,"18"0"-79"16,0 0-102-16,4-3-136 15,-2-2-47-15,-2-2-54 16,-7 2-6-16,-7-2-118 16,-5-5-125-16</inkml:trace>
  <inkml:trace contextRef="#ctx0" brushRef="#br0" timeOffset="355">15255 16111 893 0,'0'12'456'0,"0"12"-147"15,0 4-76-15,7-1-123 0,5 0-45 16,4-2-67-16</inkml:trace>
  <inkml:trace contextRef="#ctx0" brushRef="#br0" timeOffset="356">15512 16061 884 0,'-3'1'533'16,"-3"-1"-17"-16,-1 3-330 16,0 4-47-16,4 8-84 15,3 5-23-15,3 3-26 16,8 1-5-16,6-1-2 16,1-6-1-16,9-9 0 0,-1-6 3 15,-5-12 13-15,3-2 7 16,-12-7 10-16,-8 1 1 15,-5-1-5-15,-6 5 3 16,-1 10 4-16,2 3-3 16,2 10-7-16,4 5-10 15,0 5-14-15,3 2-1 16,9-5 0-16,2-2 1 16,9-7 4-16,2-4 2 15,-4-6 5-15,-3-5 3 0,-7-6 2 16,-7-3 2-1,-1 3-61-15,-2-1-65 16,-1-1-188-16,-1-1-206 0,-3-3-67 16,-3-5 94-16,-1-2 355 15,-2 3 286-15,-1-3 254 16,1 8 11-16,1 5-115 16,3 5-73-16,1 4-132 15,4 5-57-15,2 8-58 16,3 4-77-16</inkml:trace>
  <inkml:trace contextRef="#ctx0" brushRef="#br0" timeOffset="357">16082 16073 1237 0,'-12'-3'556'15,"-10"-3"-285"-15,-4 1-64 16,-4 1-105-16,1 5-52 16,1 8-54-16,4 6-14 15,13 7-12-15,4 1 1 16,15 3 7-16,9-2 7 16,14-5 13-16,5-4 7 0,-5-8 14 15,-6-2 4-15,-15-5 10 16,-7-2 3-16,-5-2-7 15,-5 2-22-15,6 1 407 16</inkml:trace>
  <inkml:trace contextRef="#ctx0" brushRef="#br0" timeOffset="358">16411 16108 905 0,'4'6'542'15,"0"3"-114"-15,-8 6-147 16,-6 7-36-16,-10-3-122 16,0 0-38-16,0-3-40 15,0-5-17-15,5-7-24 16,0-6-21-16,3-13-32 16,2-3-12-16,3-2-2 15,5 2 14-15,4 2 21 0,5 3 1 16,9 12 16-16,3 1 6 15,3 12 12-15,-1 6 8 16,1 9-6-16,0 4-3 16,-1 1-21-16,2-2-130 15</inkml:trace>
  <inkml:trace contextRef="#ctx0" brushRef="#br0" timeOffset="359">17078 16091 821 0,'1'3'396'0,"2"6"-75"16,2 7-181-16,5 4-34 15,3 1-14-15,8-6-41 0,1-8-5 16,9-12-8-16,-1-9-3 16,-3-10 1-16,-3-6 1 15,-14-9 2-15,-5-4 0 16,-17-19 0-16,-10-12-1 15,-9 2-23-15,-5 5-13 16,-1 30-11-16,4 17-6 16,-4 21 4-16,5 10 0 0,3 12-13 15,6 7-2-15,18 12 0 16,11 6 7-16,15 0 29 16,12 0-41-16,18-8-158 15</inkml:trace>
  <inkml:trace contextRef="#ctx0" brushRef="#br0" timeOffset="360">17670 16116 1156 0,'-10'7'491'0,"-12"9"-292"15,-3-3-45-15,-3-1-74 16,3-1-26-16,-4-11-21 15,-1-3-4-15,1-10-35 16,5-2-24-16,11-4-20 16,7 1-5-16,8-1 16 15,6 5 28-15,5 4 35 16,6 7 9-16,4 11 20 0,0 4-6 16,4 15-21-16,-1-1-4 15,2 6 78-15</inkml:trace>
  <inkml:trace contextRef="#ctx0" brushRef="#br0" timeOffset="361">18500 16002 1963 0,'-13'4'74'0,"-12"4"-20"0,-15 5 54 15,10 14-71-15,4-1-24 16,22 9-19-16,12-1-1 16,22-2 0-16,9-6 3 15,4-16 7-15,-4-7 6 16,-9-18 18-16,-2-9 9 15,-12-15 10-15,-5-3 3 16,-12-16-8-16,-14-10-4 16,-2-11-2-16,2-3-2 0,5 16-12 15,7 13-7-15,8 26-28 16,4 8-25-16,9 15-127 16,7 9-91-16</inkml:trace>
  <inkml:trace contextRef="#ctx0" brushRef="#br0" timeOffset="362">18790 15983 1279 0,'-3'12'509'0,"1"21"-359"16,1 2-30-16,1 1-68 15,5 1-23-15,0-10-23 16,3 0-45-16,1-11-169 15</inkml:trace>
  <inkml:trace contextRef="#ctx0" brushRef="#br0" timeOffset="363">18755 15769 1068 0,'-1'-6'518'0,"1"-4"-210"16,0 7-165-16,0 2-54 15,6 6-82-15,-6-5-18 0,0 0-81 16,8 8-46-16,40 42-80 16,-28-26-3-16,2 9 73 15,0 6 52-15,0 6 121 16,0 0 35-16,-5-1 47 16,-3-6 16-16,-4-4 2 15,0-7-11-15,0-9 1 16,0-5 22-16,0-14 14 15,1-4-8-15,1-10-33 16,2-11-30-16,0-1-54 16,-1-5-63-16</inkml:trace>
  <inkml:trace contextRef="#ctx0" brushRef="#br0" timeOffset="364">19496 15985 617 0,'-6'-5'370'0,"-11"0"-12"16,-2 3-149-16,-7 4-101 15,0 5-41-15,8 4-60 16,6 2-16-16,17 6-11 16,7-2 0-16,9-2 10 15,2-4 8-15,0-7 7 16,-3 0 3-16,-8-3 17 15,-6-1 3-15,-12-3 8 16,-6 2 10-16,-6 2 20 16,-3 3 3-16,1 5 8 15,4 4-11-15,7 1-35 16,9 3-8-16,9-2-18 16,9 1-2-16,8-7 1 15,6-3 4-15,1-6-36 0,-3-9-42 16,5-4-201-1</inkml:trace>
  <inkml:trace contextRef="#ctx0" brushRef="#br0" timeOffset="365">19665 15996 750 0,'-1'-1'381'16,"2"6"-86"-16,2-2-111 16,-3-3-79-16,0 0-16 15,23 7-34-15,35 7-19 0,-27-14-20 16,1 3-1-16,-5-4 4 15,-8-2 3-15,-6-1 7 16,-6-7 1-16,-8 3-1 16,-3 2 10-16,-12 0 15 15,-2 6 4-15,-4 2 5 16,1 4-14-16,5 6-27 16,2 3-11-16,5 1-16 15,0 2-3-15,9 5 0 16,1-3-1-16,9 3 4 15,8-1-16-15,1-7-46 16,5 0-38-16,4-7-57 16,3-8-13-16,6-8 23 15,3-6 27-15,10-6 54 16,-4 2 31-16,-2 5 27 16,-3-1 40-16,-16 9 67 15,-8 3 26-15,-14 5 47 16,-6 6-5-16,-13 2-24 15,-4 2-15-15,-10-1-35 0,-2-3-22 16,4-2-27-16,2-4-6 16,7-6-11-16,6-4-5 15,3-8-16-15,3 1-6 16,9 0-10-16,3-3-1 16,9 5-1-16,5 2 2 15,0 7 0-15,2 4 0 0,-4 5 3 16,1 3 4-16,-2 1 5 15,-1 4 3-15,1 0 5 16,-2 1 0-16,-2-3 0 16,3-1 1-16,1-5 2 15,2-5 1-15,4-5 2 16,-3-3 0-16,2-5-3 16,-1-3 1-16,-5 0-1 15,1 1-3-15,-6 4-3 16,-2 6-6-16,-2 6-6 15,-6 6 7-15,-1 12 3 16,-3 1 6-16,4 8 5 16,5-2-10-16</inkml:trace>
  <inkml:trace contextRef="#ctx0" brushRef="#br0" timeOffset="366">21066 15970 692 0,'-5'0'401'0,"-7"2"6"15,0 5-207-15,0 16-103 16,0 4-24-16,5 3-47 16,4 3-9-16,15-9 2 15,11-4 0-15,16-11-1 16,5-6 5-16,-4-12 18 16,-5-4 4-16,-16-9 5 0,-4-2-3 15,-12 1-7-15,-3 0 1 16,-5 8 6-16,-4 4-3 15,-1 9-14-15,0 7-14 16,2 9-20-16,5 2-3 16,7 1 1-16,7 3 2 15,6-4 2-15,0-1 2 0,2-2 0 16,-1-5 2 0,1 0 1-16,0-2 2 15,-4-8 5-15,1-1 2 0,-4-6 1 16,2-3-1-16,1-2-5 15,-3 2-4-15,2-3-3 16,0 4-3-16,-2 7-4 16,4-2-4-16,-1 7 0 15,3 4-1-15,-3 6 3 16,-1 5 3-16,-5 4 27 16,-5-2 25-16,-4 4 44 15,-6-4 18-15,-3-3-8 16,-6-5-16-16,-1-8-52 15,3-1 8-15</inkml:trace>
  <inkml:trace contextRef="#ctx0" brushRef="#br0" timeOffset="367">2007 17624 199 0,'0'-2'143'0,"0"-5"33"16,-1 0-7-16,-7-4 7 15,-3 1 10-15,-16-8 23 16,-6 0-10-16,-11 4-33 15,-1 6-30-15,4 16-76 16,1 5-20-16,13 12-40 16,7 4-13-16,12 1-12 15,8 5 0-15,15-4 3 16,8-3 6-16,19-9 8 16,2-5 5-16,10-13 8 15,-3-8 4-15,-8-17 10 16,-6-5 3-16,-15-13 3 15,-9-3 2-15,-10-6-5 16,-3-9 0-16,-10-11-1 0,-3-3-9 16,-4 7 31-16,-3 12 20 15,12 29 7-15,0 11-8 16,8 20-47-16,3 6-21 16,3 18-17-16,6 9 13 15,0 18 10-15,0 5 8 16,-1 9 11-16,0 0 3 0,-4-4 4 15,1-4-5-15,-5-14 19 16,5-10-63-16,1-19-394 16</inkml:trace>
  <inkml:trace contextRef="#ctx0" brushRef="#br0" timeOffset="368">2225 17305 1113 0,'-1'-4'520'16,"-1"-5"-246"-16,4 19-152 16,3 11-36-16,3 19-63 0,2 12-3 15,-3 10-2-15,-1 2-1 16,-5-6-3-16,-1-3-1 15,0-15-54-15,0-7-70 16</inkml:trace>
  <inkml:trace contextRef="#ctx0" brushRef="#br0" timeOffset="369">2155 17272 883 0,'10'-14'406'16,"7"-14"-106"-16,10 13-158 15,4 7-40-15,11 3-8 16,5 6-39-16,8 5-36 16,3 2-9-16,-7 5-41 15,-4-2-61-15</inkml:trace>
  <inkml:trace contextRef="#ctx0" brushRef="#br0" timeOffset="370">2271 17762 954 0,'9'0'432'0,"15"-2"-175"0,9-3-61 15,14 3-54-15,4 1-43 16,-2 1-65-16,-6 2-15 16,-15-2-66-16,-4-3-66 15</inkml:trace>
  <inkml:trace contextRef="#ctx0" brushRef="#br0" timeOffset="371">2318 17536 1152 0,'0'-1'522'0,"4"-2"-225"15,12 5-133-15,24 0-86 16,7 2-28-16,8-1 32 16,3-2-82-16</inkml:trace>
  <inkml:trace contextRef="#ctx0" brushRef="#br0" timeOffset="372">2660 17544 1182 0,'0'5'477'0,"1"10"-293"15,1 6-93-15,5 18-56 16,3 4-15-16,2 7-14 15,1 1 1-15,0-7-80 16,-3-7-179-16</inkml:trace>
  <inkml:trace contextRef="#ctx0" brushRef="#br0" timeOffset="373">2655 17577 694 0,'11'-12'394'0,"15"-10"-64"15,5 5-49-15,4 16-92 16,0 7-48-16,-4 10-65 16,-8 4-23-16,-19 1 2 15,-11-1 4-15,-20-1-4 0,-8-2-2 16,-2-5-57-16</inkml:trace>
  <inkml:trace contextRef="#ctx0" brushRef="#br0" timeOffset="374">2982 17738 1075 0,'4'3'431'0,"9"7"-233"15,7 5-101-15,7 11-28 16,4 4-13-16,0 6-39 0,-2 0-2 16,-7-5-158-16</inkml:trace>
  <inkml:trace contextRef="#ctx0" brushRef="#br0" timeOffset="375">3193 17725 1282 0,'-15'10'540'0,"-15"13"-317"16,-4 5-67-16,2 6-72 15,5 2-38-15,4-4-87 16,8-3 35-16</inkml:trace>
  <inkml:trace contextRef="#ctx0" brushRef="#br0" timeOffset="376">3607 17571 1319 0,'10'0'492'16,"19"2"-402"-16,8 0-23 15,18-4-28-15,5 2-23 0,-2 1-46 16,-3 2-85-16</inkml:trace>
  <inkml:trace contextRef="#ctx0" brushRef="#br0" timeOffset="377">3655 17700 968 0,'6'3'481'15,"4"3"-172"-15,21-1-126 16,10-2-11-16,22 2-69 16,4-2-18-16,-7 2-33 15,-4-2-16-15</inkml:trace>
  <inkml:trace contextRef="#ctx0" brushRef="#br0" timeOffset="378">4799 17678 766 0,'0'-3'381'16,"-4"-4"-93"-16,-2 0-88 15,-10-5-58-15,-2 0-16 16,-9-8-31-16,-6-3-8 16,-4 1-24-16,-5 1-18 15,4 11-46-15,6 9-17 16,7 15-28-16,7 9-9 15,10 14 2-15,4 2 7 0,11 5 23 16,5-9 9 0,15-9 14-16,6-10 1 0,7-16 7 15,2-6 7-15,-3-18 10 16,-4-7 3-16,-9-11-1 16,-1-6-3-16,-11-11-6 15,-4-9-1-15,-10-14 0 16,-5 4-3-16,-2 11-5 15,2 13-3-15,0 27 4 16,3 10-10-16,-2 21-4 16,1 15-3-16,2 25-7 15,1 18 14-15,4 24 9 16,4 7 3-16,5-5 2 16,1-2-1-16,4-24-2 15,4-6 41-15,4-21-132 16,-3-14 64-16</inkml:trace>
  <inkml:trace contextRef="#ctx0" brushRef="#br0" timeOffset="379">5089 17296 1147 0,'-1'-5'515'0,"-5"-5"-243"16,0 9-90-16,1 20-78 15,-3 13-32-15,4 25-38 16,2 12-2-16,2 3-7 16,2-4-9-16,3-10-3 15,-1-11-9-15,7-18-123 16,-4-7-91-16</inkml:trace>
  <inkml:trace contextRef="#ctx0" brushRef="#br0" timeOffset="380">4972 17177 1192 0,'10'-5'483'0,"14"-11"-294"16,13 9-60-16,16 9-58 0,5 2-23 16,11 7-38-1,2 3-4-15,-5 6-50 0,-5-2-71 16</inkml:trace>
  <inkml:trace contextRef="#ctx0" brushRef="#br0" timeOffset="381">5060 17770 731 0,'4'1'416'0,"4"2"30"0,17-2-319 15,10 0 17-15,11 0-52 16,7 0-36-16,1 3-37 16,-4-3-2-16,-12-2-66 15,-7-3-79-15</inkml:trace>
  <inkml:trace contextRef="#ctx0" brushRef="#br0" timeOffset="382">5093 17513 1145 0,'5'-4'487'0,"6"-2"-262"16,18 6-139-16,4 2-27 15,18 6-38-15,3 3-12 16,2 0-26-16</inkml:trace>
  <inkml:trace contextRef="#ctx0" brushRef="#br0" timeOffset="383">5476 17610 1040 0,'-3'1'431'0,"1"8"-233"16,-2 3-87-16,4 13-38 15,1 5-21-15,2 6-29 16,0 2-9-16,1-2-2 15,-3-4 3-15,1-11-50 16,-4-7-31-16,1-18-138 16,-3-7-82-16,-2-11-93 15,1-4 31-15,1-7 206 0,0-4 121 16,5 0 229 0,6 1 38-16,2 9 8 0,8 8-9 15,9 11-56-15,0 5-20 16,4 11-63-16,-1 1-19 15,-10 4-16-15,-1 3 4 16,-19-2 18-16,-11 1-7 16,-12-3-15-16,-4-3-14 15,3-7-94-15,3-2-112 0</inkml:trace>
  <inkml:trace contextRef="#ctx0" brushRef="#br0" timeOffset="384">5955 17592 1454 0,'2'2'670'0,"-1"-1"-309"16,5 5-181-16,-1-2-106 15,-1-1-64-15</inkml:trace>
  <inkml:trace contextRef="#ctx0" brushRef="#br0" timeOffset="385">6550 17482 927 0,'-8'-5'419'0,"-12"-3"-179"16,-5 3-51-16,-3 5-51 16,-1 8-29-16,0 11-57 15,4 7-31-15,10 12-19 16,8 2-11-16,20 0-2 0,8 1 5 15,12-14 3-15,5-1 3 16,6-15 8-16,0-7-22 16,2-11-88-16,-2-6-205 15</inkml:trace>
  <inkml:trace contextRef="#ctx0" brushRef="#br0" timeOffset="386">6796 17582 607 0,'-4'-7'301'0,"-5"-4"-87"16,-6-6 7-16,-6-2-39 16,-2 8-23-16,-5 5-56 15,2 12-42-15,1 14-35 16,4 6-14-16,10 8-11 16,9 0 0-16,17-2-3 15,11-3 2-15,17-9 7 16,8-9 3-16,-1-12 30 15,-5-9 24-15,-18-10 30 16,-11-3 7-16,-15-5-24 16,-5 4-23-16,-15-1-61 15,-4 5-50-15</inkml:trace>
  <inkml:trace contextRef="#ctx0" brushRef="#br0" timeOffset="387">7195 17572 899 0,'-8'-3'404'0,"-8"-6"-189"15,-3 4-30-15,-8-2-39 16,3 1-30-16,2 6-50 15,5 1-25-15,5 5-39 16,8 3-10-16,5 2-2 16,10 4 4-16,15 6 4 15,4 0 3-15,12 3 6 16,-1 2 2-16,-10-1 24 16,-8-2 26-16,-24-3 57 15,-11-4 14-15,-18-7-11 16,-5-3-19-16,-3-11-49 0,3-4-70 15</inkml:trace>
  <inkml:trace contextRef="#ctx0" brushRef="#br0" timeOffset="388">22485 8980 547 0,'-1'-4'286'0,"2"0"-50"15,0-3-30 1,3-1-36-16,3 5-28 0,0 4-55 16,-1 4-22-16,4 11-23 15,-3-5-8-15,-2 1-9 16,0 1-5-16,-7 0-2 15,1 4-2-15,-2 4-5 16,-3 3-3-16,3-2-5 16,0-3 2-16,2-4 1 15,1-3 1-15,2-7 6 16,1-7-8-16,-3-9-1 16,-3-4 0-16,-2-2-4 15,1 2 4-15,0 2 0 16,2 1-3-16,2 3-4 15,3-2-5-15,4 1-1 16,1 0 0-16,1-1 8 16,1 0 4-16,-5-3 26 15,-3 3 12-15,-2 3 16 16,-4 1-1-16,-2 6-29 16,0 3-21-16,3 11-27 0,2 3-3 15,2 3 4-15,4 7 8 16,4-2 12-16,1-4 0 15,-3-7 5-15,-1-2 3 16,-6-8 8-16,-5-1 2 16,-4 2 1-16,-4-4-25 15</inkml:trace>
  <inkml:trace contextRef="#ctx0" brushRef="#br0" timeOffset="389">22597 9263 655 0,'0'1'328'0,"1"4"-83"16,-1 4-74-16,1 6-33 0,2 7-15 15,-3 4-23-15,0 2 4 16,-7 3-8-16,-8-1-6 16,-8-1-15-16,-1 0-16 15,-1-6-31-15,2-1-8 16,7-12-46-16,5-4-77 15</inkml:trace>
  <inkml:trace contextRef="#ctx0" brushRef="#br0" timeOffset="390">22835 9459 502 0,'0'-1'308'0,"0"0"-25"0,-1 2-41 16,0-1-78-16,0 0-49 15,0 0-67-15,-4 8-11 16,-2 7-28-16,-7 30-6 16,20-31-3-16,6-2 2 15,3-6 19-15,-2-4 13 16,5-8 12-16,-5-2 4 15,-4-8-7-15,-1-3-4 0,-7-2-3 16,0-2 1-16,-8-7 2 16,-6 2-3-1,-10-5-5-15,-2 3-8 0,1 12-19 16,3 4-10-16,14 14-29 16,6 1-2-16,11 8-4 15,11 5 5-15,4 6 20 16,2 3 5-16,-3 1 11 15,-5-1 61-15</inkml:trace>
  <inkml:trace contextRef="#ctx0" brushRef="#br0" timeOffset="391">7439 17618 736 0,'-2'13'366'0,"2"8"-164"16,9 2-81-16,4 2-10 15,10-7-75-15,3-5-8 16,4-14 0-16,-3-11 32 15,-2-15 53-15,-5-8 25 16,-8-11 42-16,-5-5-24 16,-13-1-44-16,-10-3-28 15,-19-5-50-15,-6 1-8 16,-5 7-9-16,1 9 3 0,8 30-7 16,6 18-9-16,5 25-18 15,9 17-12-15,17 11 0 16,13 1 5-16,26-4 16 15,13-16 3-15,24-18-18 16</inkml:trace>
  <inkml:trace contextRef="#ctx0" brushRef="#br0" timeOffset="392">21232 8479 732 0,'-7'6'414'0,"-8"1"-88"0,-5 5-98 15,-2 5-34-15,-3 2-54 16,1 8-21-16,-1 12-42 16,3 3-13-16,11 10-24 15,5 1-10-15,10-5-16 16,5-8-17-16</inkml:trace>
  <inkml:trace contextRef="#ctx0" brushRef="#br0" timeOffset="393">20707 8519 721 0,'-9'11'371'0,"-9"18"-88"16,7 1-146-16,12 6-96 15,7-2-16-15,14-5-17 16,5-2-3-16,5-15 2 16,0-5 3-16,0-16 7 15,0-7 12-15,-7-21 18 16,-1-5 10-16,-9-11 37 16,-7-8 3-16,-10 0 42 15,-11-2-8-15,-16 9-31 0,-5 11 6 16,-11 22-40-16,-4 12-1 15,7 23-11-15,3 10-21 16,18 16-26-16,10 3-3 16,17 0-12-16,10-5-4 15,24-12-5-15,8-5-7 16,20-12-22-16,1-8-44 16</inkml:trace>
  <inkml:trace contextRef="#ctx0" brushRef="#br0" timeOffset="394">22593 9218 212 0,'0'-1'126'0,"1"-1"4"15,0 0-10-15,-1 0-19 16,0 1-20-16,0 1-29 0,0 0 2 15,0 0 2-15,-1-1 3 16,0 1 12-16,0 0-8 16,0 0-15-16,1 0-8 15,-1 0-29-15,1 0-7 16,0 0-4-16,0 0 0 16,0 0 0-16,0 0 0 15,0 1 0-15,1 7 0 0,-1 3 0 16,1 33 0-16,-6-25 0 15,0-2 1-15,-3 3 1 16,1 0 2-16,-3-5 0 16,1 0 0-16,0 0-1 15,0-3-3-15,1 4-1 16,2-2-2-16,0-1 0 16,-1-5 0-16,4-3 3 15,-2 0 0-15,3-5-22 16,1 3-11-16,1-4-18 15,0-1-40-15,0 1-177 16</inkml:trace>
  <inkml:trace contextRef="#ctx0" brushRef="#br0" timeOffset="395">22590 9353 305 0,'2'-10'201'16,"4"-10"7"-16,-1-1-24 15,2 3-48-15,-3 2-24 16,-3 2-40-16,-1 3-15 16,-3 1-20-16,-1 1-5 15,1 1-12-15,0 0-7 16,2 2-8-16,0 2-4 0,0 1-3 16,1 2-5-16,-1 0-6 15,1 1 1-15,0 0 2 16,0 0 4-16,0 0 4 15,0 0 0-15,1 7-3 16,0 3 1-16,8 29 0 16,-9-26 0-16,1 4 3 15,-1 0 1-15,0 4 1 16,-3-2 0-16,-3 3 1 16,0-1-1-16,-2-2 1 15,0 3-1-15,0-1-1 16,-2-2 0-16,-1-2-12 15,0-5 0-15,-2-7 4 16,3-2 4-16,1-3 11 16,3 0 1-16,0-2-2 15,4-3-1-15,2 2-1 16,0 2-1-16,0 0-2 0,0-1-1 16,0 2 0-16,0 0-2 15,0 0 2-15,0 0 0 16,4 0 0-16,6-1 2 15,0-2-1-15,30-18 11 16,-25 6 20-16,1-2 11 16,3-5 20-16,-2 1 2 15,-3-3 11-15,-2 4-5 0,-8 2-14 16,-3-1-9 0,-5 5-97-16,-5 1-395 0</inkml:trace>
  <inkml:trace contextRef="#ctx0" brushRef="#br0" timeOffset="396">22134 7154 948 0,'-9'3'397'0,"-21"12"-231"0,-11 7-27 16,-8 30-53-16,0 22-25 16,-9 32-29-16,6 23-8 15,-13 36-4-15,-5 9-2 16,-1 27-8-16,0-6 1 16,22-25-29-16,12-18-29 15,23-44-67-15,12-17-40 16,8-33-79-16,3-14-143 15</inkml:trace>
  <inkml:trace contextRef="#ctx0" brushRef="#br0" timeOffset="397">21424 8569 544 0,'-2'19'289'16,"-1"13"-80"-16,3 13-42 15,-1 5-2-15,2 4-22 16,2-5-16-16,3-10-42 16,5-9-18-16,5-27 13 15,5-15 23-15,14-34 10 16,8-13-2-16,25-23-50 15,22-10 13-15</inkml:trace>
  <inkml:trace contextRef="#ctx0" brushRef="#br0" timeOffset="398">21316 6221 838 0,'-15'4'356'0,"-18"14"-204"16,2 5-59-16,8 18-71 15,9 5-14-15,19 7-9 16,12-2-5-16,17-14 10 15,4-10-25-15,4-18-135 16,1-7-102-16</inkml:trace>
  <inkml:trace contextRef="#ctx0" brushRef="#br0" timeOffset="399">21504 6272 598 0,'-7'0'314'15,"-9"-2"-84"-15,-1 5-54 16,-2 8-80-16,2 3-29 16,-1 7-42-16,7 4-12 15,8 4-13-15,5-5-3 16,15 0 3-16,1-9 4 16,8-9 11-16,-1-6 6 0,-4-10 33 15,-7-5 8-15,-5-8 2 16,-2-1-3-16,-3-1-38 15,1 3-35-15,0 6-177 16</inkml:trace>
  <inkml:trace contextRef="#ctx0" brushRef="#br0" timeOffset="400">21708 6251 906 0,'0'-1'422'16,"0"3"-172"-16,4 6-78 16,8 13-101-16,3 9-17 15,2 9-27-15,-2 0-3 16,-8 0 2-16,-6-9 6 16,-11-9 10-16,-6-1 5 15,-10-12 5-15,0 0-9 0,2-5-51 16,1-5-61-16,8-4-279 15</inkml:trace>
  <inkml:trace contextRef="#ctx0" brushRef="#br0" timeOffset="401">21952 6367 871 0,'-2'0'434'0,"-3"1"-161"15,-4 8-107-15,1 9-108 0,4 7-31 16,2 8-15-16,3 0-7 16,7-6-2-16,2-9 2 15,8-8 13-15,2-7 18 16,-1-10 47-16,3-7 13 15,-5-16 15-15,-2-6-9 16,-4-17-32-16,-3-2-16 16,-7-5-26-16,-3-1-19 15,-9 9-17-15,-6 6-6 0,-3 18-16 16,-5 12 4-16,1 14-10 16,0 3 0-16,9 9 2 15,3 3-1-15,14 11 6 16,11 0 5-16,17 3 24 15,13-3-50-15,12-4-157 16</inkml:trace>
  <inkml:trace contextRef="#ctx0" brushRef="#br0" timeOffset="402">22342 6307 698 0,'6'5'328'0,"13"0"-129"0,3-1-66 15,11-4-71-15,7-2-17 16,-1-4-79-16,0-1-120 15</inkml:trace>
  <inkml:trace contextRef="#ctx0" brushRef="#br0" timeOffset="403">22360 6426 608 0,'6'4'411'0,"8"-1"24"15,8 5-182-15,13-4-115 16,4-1-52-16,4-3-58 16,0-3-105-16</inkml:trace>
  <inkml:trace contextRef="#ctx0" brushRef="#br0" timeOffset="404">22810 6443 1021 0,'2'2'410'0,"9"-2"-260"0,7 4-65 15,15-2 6-15,12 3 9 16,15-4 24-16,5-1-11 16,6-6-43-16,-5-4-21 15,-6-3-87-15,-8 0-45 0,-20 2-178 16</inkml:trace>
  <inkml:trace contextRef="#ctx0" brushRef="#br0" timeOffset="405">22980 6113 720 0,'4'-7'400'15,"-1"-4"-95"-15,9 10-151 0,2 2-26 16,6 13-55-16,7 4-15 16,5 10-14-16,1 3-9 15,0-1-14-15,-4-1 27 16,-7-7-120-16,-4-5-159 16</inkml:trace>
  <inkml:trace contextRef="#ctx0" brushRef="#br0" timeOffset="406">23274 6092 1106 0,'-4'-5'527'0,"-7"2"-213"16,-5 2-114-16,-4 7-106 16,-8 11-32-16,-14 6-30 15,0 9-7-15,-1 5-25 16,2 1-73-16,11 2-487 15</inkml:trace>
  <inkml:trace contextRef="#ctx0" brushRef="#br0" timeOffset="407">22907 6697 756 0,'2'0'418'15,"3"2"-49"-15,7 12-232 16,0 6-38-16,0 7-36 16,-5 0-10-16,-5 3-6 15,-2-4 0-15,-4-5-5 16,3-6-7-16,-3-13 44 16,2-6 7-16,4-16 17 15,3-3 13-15,9-6-61 16,7 1-10-16,9 5-22 0,3 2-17 15,10 9-1-15,2 3-5 16,4 9-13-16,0 5 11 16</inkml:trace>
  <inkml:trace contextRef="#ctx0" brushRef="#br0" timeOffset="408">23641 6345 660 0,'6'-1'339'15,"11"-3"-59"-15,7-1-70 16,13 2-54-16,0-2-26 0,3 7-64 16,-1 4-24-16,-6 2-24 15,-2 0 13-15,-9 0-136 16,-6-3-199-16</inkml:trace>
  <inkml:trace contextRef="#ctx0" brushRef="#br0" timeOffset="409">23692 6463 772 0,'4'0'377'0,"11"5"-111"16,7-2-49-16,15 5-43 15,2-7-31-15,7-1-57 16,1 1 3-16,-9-3-179 15</inkml:trace>
  <inkml:trace contextRef="#ctx0" brushRef="#br0" timeOffset="410">22298 7436 1079 0,'8'0'394'0,"13"-5"-319"0,6 3-51 16,3 3-17-16,6 2-5 16,1 1-29-16,-2 3-89 15</inkml:trace>
  <inkml:trace contextRef="#ctx0" brushRef="#br0" timeOffset="411">22322 7537 763 0,'9'0'344'0,"12"2"-139"16,7-1-73-16,10 2-34 15,3 3-34-15,2-1-104 16</inkml:trace>
  <inkml:trace contextRef="#ctx0" brushRef="#br0" timeOffset="412">22734 7550 883 0,'9'-3'311'0,"17"-5"-240"15,16 4-58-15,35-4 27 16,21 1 33-16,41 0 23 16,17-1 1-16,20 8-25 15,-1-3-24-15,-9 2-32 0,-12-2-2 16,-28 2-111-16</inkml:trace>
  <inkml:trace contextRef="#ctx0" brushRef="#br0" timeOffset="413">23359 7118 1063 0,'4'7'385'0,"8"9"-292"15,5 6-48-15,10 8 5 16,4 1-12-16,6-1-19 16,-2-1 1-16,-4-7-120 0,-17-125-69 125,-7 51 316-125,-3 27 10 0,-2 12 76 0,0 0-69 0,-24 32-70 0,4-5-81 15,-11 8 1 1,-18 16-1-16,-3 3-50 15,10 1-44-15</inkml:trace>
  <inkml:trace contextRef="#ctx0" brushRef="#br0" timeOffset="414">22666 7853 748 0,'4'0'345'0,"2"5"-129"16,4 15-121-16,7 13-11 15,1 15-7-15,2 5-10 0,-2-3-10 16,-5-7-10-16,-4-18-13 16,3-7 14-16,-6-11 66 15,-1-8 15-15,1-14 7 16,-5-6-15-16,0-13-60 15,1-8-4-15,-2-13-8 16,2-7-3-16,-1 1-26 16,5 3-19-16,-3 17-9 15,2 11-5-15,-1 13-44 16,-1 8-58-16,0 13-135 16,0 5-229-16</inkml:trace>
  <inkml:trace contextRef="#ctx0" brushRef="#br0" timeOffset="415">22843 7716 706 0,'6'-2'288'0,"9"-4"-143"16,8 1-67-16,29 0-24 15,8 0 12-15,26-3-7 16,15 0-5-16,17-5-9 15,2-1-13 1,6 2-18-16,-7 1-2 0,-29 8 0 16,-13 2-1-16,-30 3-2 15,-12-1-1-15,-15 2-3 16,-3 0 0-16,-9-1 2 16,-3 1 3-16,-1 0 12 15,-4-3 2-15,-1-1-1 16,0 0-3-16,-1 0-13 15,1-1-2-15,0 1-4 16,1 0-1-16,0 0-3 16,0 0-3-16,0 0-12 15,0 0-4-15,0 1-5 0,0 0-1 16,4 25 9-16,5 39 5 16,-3-23 30-16,2-2-134 15</inkml:trace>
  <inkml:trace contextRef="#ctx0" brushRef="#br0" timeOffset="416">22897 7963 804 0,'3'2'356'0,"8"6"-153"16,3 5-76 0,9 8-36-16,5 3-28 0,-2 1-36 15,1 3-10-15,-5-4-85 16,-3-2-122-16</inkml:trace>
  <inkml:trace contextRef="#ctx0" brushRef="#br0" timeOffset="417">23141 7934 669 0,'-8'-2'404'0,"-7"-1"6"16,-5 3-212-16,-4 14-119 16,-3 8-21-16,-7 8-38 15,1 4-8-15,2-2 9 16,4-3-71-16,5-3-375 15</inkml:trace>
  <inkml:trace contextRef="#ctx0" brushRef="#br0" timeOffset="418">23068 7782 798 0,'4'-6'383'0,"4"-5"-118"16,4 0-83-16,9 5-70 15,3 3-20-15,5 4-45 16,1 6-2-16,-14-1-3 15,-3 1-4-15,-15 4-1 16,-10-2-1-16,-6 8-7 16,-3 0-5-16,0-2-12 15,5-1-5-15,10-4-8 16,6-1-2-16,16-2-1 16,3 1 3-16,10-2-6 15,3 0-28-15,-1 1-129 16</inkml:trace>
  <inkml:trace contextRef="#ctx0" brushRef="#br0" timeOffset="419">23390 7887 682 0,'-5'-1'383'0,"6"-2"-58"15,-2 3-94-15,1 0-112 16,0 0-41-16,1 10-55 15,5 17-6-15,3 37 0 16,-4-27-3-16,-3-3 0 16,-1-4 1-16,2-9-13 15,-3-6-26-15,0-7-177 16</inkml:trace>
  <inkml:trace contextRef="#ctx0" brushRef="#br0" timeOffset="420">23281 8041 827 0,'3'-2'398'0,"6"-4"-154"16,6 3-85-16,13 0-90 16,5 1-22-16,11 1-22 0,2 1-8 15,0 0-69-15,-4 6-381 16</inkml:trace>
  <inkml:trace contextRef="#ctx0" brushRef="#br0" timeOffset="421">23759 8059 656 0,'2'-5'336'0,"4"-3"-86"16,-2-3-50-16,-3-2-57 15,-1 1-27-15,-2 2-39 16,-4-1-19-16,-5 3-35 16,-9 0-15-16,-4 11-26 15,0 5-7-15,0 11 3 16,8 7 2-16,7-3 8 0,8 1 3 16,12-7 6-16,5-4 4 15,7-9 8-15,1-4 4 16,-2-8 5-1,2-1 2-15,-8-6 2 0,-1 1-1 16,-3-1-7-16,-6 1 0 16,2 8 0-16,-8 1-9 15,2 12-2-15,0 3-4 0,-1 5-6 16,4 5 4 0,4 1 3-16,-5-4 1 0,5-1-23 15,-2-4-52-15</inkml:trace>
  <inkml:trace contextRef="#ctx0" brushRef="#br0" timeOffset="422">23751 7777 358 0,'0'-1'259'16,"0"-5"36"-16,4 3-34 16,-4 2-62-16,0 0-23 15,0-1-48-15,6-1-26 16,10-3-46-16,31-2-21 15,-37 18-20-15,-5-3-1 16,-7 8 8-16,-9 0-1 16,7 2-2-16,-9 4-3 15,8-6-9-15,7-1 0 0,3-3 2 16,8-3 1-16,2-6 3 16,4 1 1-16,2-4-2 15,3-2-1-15,6-1-2 16,-4-3 502-16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4:22.916"/>
    </inkml:context>
    <inkml:brush xml:id="br0">
      <inkml:brushProperty name="width" value="0.05292" units="cm"/>
      <inkml:brushProperty name="height" value="0.05292" units="cm"/>
      <inkml:brushProperty name="color" value="#FF0000"/>
    </inkml:brush>
  </inkml:definitions>
  <inkml:trace contextRef="#ctx0" brushRef="#br0">2057 7172 804 0,'-7'10'370'16,"-7"5"-147"-16,-3 25-128 16,-8 9-22-16,3 20-32 15,-4 5-11-15,7-1-21 16,7-4 0-16,5-22 1 15,7-9-3-15,6-26-4 16,4-12 1-16,1-23 2 16,2-11 3-16,-3-16 5 15,0-9 2-15,2-12 7 16,-3-1 3-16,5 3 2 16,2 3-2-16,6 17-14 15,-2 10-4-15,-9 17 3 0,1 11-2 16,-8 24 3-16,3 10-3 15,3 17-9-15,1 14 1 16,6 14 1-16,0 4 3 16,9 0 1-16,1-6 4 15,0-15-31-15,2-9-48 16,-7-12-149-16</inkml:trace>
  <inkml:trace contextRef="#ctx0" brushRef="#br0" timeOffset="0.9986">2584 7497 776 0,'-6'-5'412'15,"-1"-3"-123"-15,-5-2-86 16,-5 4-27-16,-4-2-55 15,-5 0-26-15,0 8-53 16,3 1-24-16,9 13-35 16,6 6-12-16,11 2 3 15,10 3 9-15,11-2 15 16,1-1 8-16,2 0 5 16,-2-6 1-16,-5-4 5 0,1-7 16 15,-8-9-80 1,-1-6-66-16</inkml:trace>
  <inkml:trace contextRef="#ctx0" brushRef="#br0" timeOffset="1.9986">2511 7288 749 0,'-9'-8'382'0,"-1"-5"-117"16,6 8-141-16,3 8-192 0</inkml:trace>
  <inkml:trace contextRef="#ctx0" brushRef="#br0" timeOffset="2.9985">2665 7443 1369 0,'0'8'511'0,"5"19"-404"16,8 2-40-16,11 13-40 16,4 5-12-16,-5 6 0 15,-5 3 0-15,-8 1 0 16,-8 1-11-16,-2-3-9 15,-7 7 7-15,-14-8-55 16,-4-7-7-16,-10-13-5 16,5-15-17-16,4-20 47 15,5-11 14-15,8-25 4 16,3-13 12-16,10-17 36 0,5-8 17 16,15-1 32-16,7 4 3 15,16 10-30-15,-4 8-14 16,-1 16-27-16,-1 8 0 15,-11 16-107-15,0 7-48 16</inkml:trace>
  <inkml:trace contextRef="#ctx0" brushRef="#br0" timeOffset="3.9986">2932 7495 590 0,'0'8'268'0,"1"9"-121"16,3 0-14-16,3 1-49 15,6-1-11-15,5-5-19 16,2-6 2-16,4-8 4 15,-7-7-3-15,1-8 7 16,-2-1 3-16,-5-4 1 16,-7 4-4-16,-4 4-2 15,-3 0-5-15,-4 11-21 0,2 3-14 16,-3 9-32-16,7 4-12 16,4 9 3-16,3 1 6 15,11-2 8-15,-1-4 2 16,6-7 4-1,2-3 7-15,-1-9 50 0,-1-5 31 16,-7-8 38-16,-5-1 12 16,-6-5-38-16,-4-2-29 0,-3 3-62 15,1 2-76 1</inkml:trace>
  <inkml:trace contextRef="#ctx0" brushRef="#br0" timeOffset="4.9986">3789 7411 831 0,'9'-4'367'16,"2"0"-156"-16,15-1-112 0,1 0-16 16,3 4-24-16,3-2-21 15,-7 3-19-15,-3 1-3 16,-9 0-3-16,-9-1 0 16,-5 2 3-16,-6 2 2 15,-3 8-4-15,2 3-1 16,-2 10-12-16,2-2-3 15,4 1-3-15,7 2-18 16,5-1-83-16,5-2-53 0,7-4-111 16,-1-4 3-1,13-3 84-15,-1-3 54 0,8-7 114 16,4-3 15-16,-2-10 5 16,-1-3 1-16,-9-3 35 15,-4-1 40-15,-9-1 81 16,-7-1 44-16,-11 0 37 15,-3 1-11-15,-11 0-48 16,-3 3-35-16,-11 0-64 16,3 1-29-16,1 8-41 15,-1 4-13-15,8 7-19 16,-4 9-5-16,8 6-1 16,1-3-1-16,9 4 5 15,6 2 1-15,7-4 5 16,5-1 3-16,4-6 6 15,-10-1 4-15,17-14 7 0,0 1 6 16,1-8 5-16,8-8 3 16,-20 4 2-16,-6-6-2 15,-5 4 14-15,-5 4 6 16,-4 4 3-16,-1 5-4 16,-2 6-29-16,1 4-13 15,3 8-17-15,4 2 0 16,6-1 6-16,3 2 4 15,8-6 5-15,6 1 2 16,1-2 5-16,-2-7 9 16,-2-4 36-16,-3-4 18 0,-5-9 25 15,0-1 0-15,-8-1-27 16,-5-2-16-16,-2-1-57 16,-7 0-57-16</inkml:trace>
  <inkml:trace contextRef="#ctx0" brushRef="#br0" timeOffset="5.9986">5456 7283 704 0,'-4'-5'414'0,"-10"-6"-40"16,-5 0-93-16,-8 7-99 16,-11-1-40-16,-2 8-66 15,-3 5-24-15,12 11-46 16,10 6-15-16,11 12-19 16,12 1-3-16,18-1 7 15,8 0 8-15,17-9 33 16,-2-3-45-16,3-8-105 0,-1-1-111 15</inkml:trace>
  <inkml:trace contextRef="#ctx0" brushRef="#br0" timeOffset="6.9986">5659 7380 777 0,'-5'-12'470'0,"-3"-10"-33"15,-4 2-229-15,-3 5-59 0,-3 6-74 16,-3 5-27-16,-1 7-39 15,3 4-9-15,-1 9-11 16,5 1-5-16,5 7-7 16,4 2-1-16,9-1 0 15,7 1 5-15,8-9 10 16,7-4 7-16,3-11 8 16,1-2 5-16,-3-8 6 15,-4-2-3-15,-8-7-77 16</inkml:trace>
  <inkml:trace contextRef="#ctx0" brushRef="#br0" timeOffset="7.9986">5813 7288 1020 0,'-6'-5'448'16,"-3"-3"-228"-16,3 4-79 16,11 12-83-16,8 7-26 0,11 13-25 15,1 3 13-15,-3 4 6 16,-5-1 7-16,-14-3 33 15,-4-4 9-15,-16-6 8 16,-3-6-1-16,-9-9-30 16,-2-9-21-16,5-10-87 15,3-3-81-15,14-6-344 16</inkml:trace>
  <inkml:trace contextRef="#ctx0" brushRef="#br0" timeOffset="8.9986">6072 7412 921 0,'-4'1'431'0,"-5"8"-128"15,5 10-235-15,-2 1-35 16,9 8-16-16,4-8-4 15,10-5-3-15,8-4 4 16,1-11 10-16,8-4 8 16,-3-16 6-16,-2-4 0 15,-1-13-2-15,-11-4 0 0,-9-8 8 16,-7-4 6 0,-12-1-42-16,-9 1 2 15,-15 11-14-15,-6 9 0 0,-6 14 39 16,-2 8-3-16,9 12-5 15,7 5-15-15,13 6-22 16,12 7-10-16,15 5-9 16,13-2 4-16,22-1-80 15,7-2-100-15</inkml:trace>
  <inkml:trace contextRef="#ctx0" brushRef="#br0" timeOffset="9.9986">6444 7345 716 0,'11'-1'337'16,"20"-4"-99"-16,10 2-142 16,6 2-46-16,6-1-16 15,-6 5-63-15,-3 2-118 0</inkml:trace>
  <inkml:trace contextRef="#ctx0" brushRef="#br0" timeOffset="10.9986">6463 7499 1018 0,'10'-2'489'16,"10"1"-183"-16,19-1-181 15,6-3-35-15,12 4-57 16,-3 1-6-16</inkml:trace>
  <inkml:trace contextRef="#ctx0" brushRef="#br0" timeOffset="11.9986">7080 7442 726 0,'-11'4'262'0,"-11"-1"-219"0,17 0-17 16,33 1 10-16,27-4 10 0,47 0 11 16,25 0 31-16,52-4-3 15,7 5-4-15,21 3 1 16,0 2-41-16,-12-2-18 16,-3-2 0-16,-27-5-110 15</inkml:trace>
  <inkml:trace contextRef="#ctx0" brushRef="#br0" timeOffset="12.9986">7464 7066 1249 0,'3'2'480'0,"11"9"-330"16,9 8-81-16,18 13-48 15,5 8-1-15,9 5-4 16,-2 2 2-16,-8-6-76 16,-6-4-213-16</inkml:trace>
  <inkml:trace contextRef="#ctx0" brushRef="#br0" timeOffset="13.9986">7844 7091 1223 0,'-12'4'511'16,"-21"6"-280"-16,-2 6-78 15,-11 7-64-15,-3 4-29 16,3 5-45-16,5-1-26 16</inkml:trace>
  <inkml:trace contextRef="#ctx0" brushRef="#br0" timeOffset="14.9986">7568 7645 953 0,'6'3'402'0,"10"10"-226"0,-2 6-67 15,0 14-37-15,-1 6-2 16,-13 2 3-16,0-1 1 15,-3-7-15-15,-1-10-10 16,4-17 4-16,0-6 1 16,0-21 7-16,3-10 2 15,6-7-18-15,7-4-3 16,9 9-3-16,3 4-6 0,8 11-13 16,1 4-6-16,-1 9-22 15,5 6 54-15,-4 7 219 16</inkml:trace>
  <inkml:trace contextRef="#ctx0" brushRef="#br0" timeOffset="15.9986">9034 7326 1139 0,'0'0'476'0,"12"-2"-251"16,8 3-99-16,19-2-70 15,10-3-9-15,10-3-29 0,-4-5-14 16,-2 4-139-16</inkml:trace>
  <inkml:trace contextRef="#ctx0" brushRef="#br0" timeOffset="16.9982">9075 7451 875 0,'8'0'430'0,"15"0"-122"16,9-1-94-16,20-4-51 15,0 3-43-15,2 1-58 16,-2 0-5-16</inkml:trace>
  <inkml:trace contextRef="#ctx0" brushRef="#br0" timeOffset="17.9982">9695 7427 904 0,'26'1'284'0,"49"1"-293"16,24-2 43-16,49-4 83 0,25-4 23 15,37-1-6 1,13 0-26-16,11 0-62 0,-5 2-19 16,-22 1 8-16,-20 2-40 15,-51 3-386-15</inkml:trace>
  <inkml:trace contextRef="#ctx0" brushRef="#br0" timeOffset="18.9982">10262 6933 1139 0,'7'0'434'15,"15"14"-309"-15,7 9-62 16,17 25-37-16,6 2-2 16,2 7-2-16,1-4 1 15,-11-11-26-15,-8-6-86 16</inkml:trace>
  <inkml:trace contextRef="#ctx0" brushRef="#br0" timeOffset="19.9982">10631 6964 1052 0,'-8'-1'495'15,"-7"-2"-210"-15,-7 10-156 16,-5 10-41-16,-11 10-55 15,-4 5-13-15,-6 9-7 16,-1 0-3-16,10 1-22 16,4 0 258-16</inkml:trace>
  <inkml:trace contextRef="#ctx0" brushRef="#br0" timeOffset="20.9982">9717 7851 791 0,'5'15'282'0,"12"22"-207"16,1 14-56-16,12 16 43 15,-6 2 10-15,2 0 15 16,-7-9-10-16,-5-12-5 16,-1-10 5-16,-8-19 30 15,1-9 35-15,-2-19 17 16,6-13-5-16,-2-18-41 16,4-9-30-16,-5-14-24 15,-7-11-7-15,-4-12-19 16,-2-3-13-16,2 8-19 0,-1 13-4 15,3 22-19-15,-2 11-29 16,0 20-139-16,6 8-393 16</inkml:trace>
  <inkml:trace contextRef="#ctx0" brushRef="#br0" timeOffset="21.9982">9917 7680 863 0,'-2'-4'346'16,"0"-5"-225"-16,18 4-103 16,16 2-18-16,30 1-23 15,23 0 0-15,34-6 44 16,21 1 10-16,34-4 14 16,12-1 6-16,25 6-31 15,0 0-3-15,-4 6-3 16,-20 0-14-16,-52 0-18 0,-32 0-3 15,-59 0-1-15,-18-1 30 16,-25-1 51-16,-5 0 9 16,-5-3 1-16,1 3-18 15,0-2-32-15,-1 1-11 16,5 3-10-16,1 0-6 16,2 3-5-16,1-3-1 15,-1 0 5-15,1 0 5 16,0 0 3-16,0 0 0 15,0 0-5-15,0 0 4 0,0 18 2 16,6 34 0-16,1-19 77 16,-3 8 225-16</inkml:trace>
  <inkml:trace contextRef="#ctx0" brushRef="#br0" timeOffset="22.9982">10056 7997 1086 0,'-1'-2'461'0,"-1"1"-302"16,7 7-56-16,-5-6-81 16,22 10-22-16,54 51 10 15,-29-25 4-15,4 1 10 16,-8-3 1-16,-12-5-51 15,-5-7-61-15</inkml:trace>
  <inkml:trace contextRef="#ctx0" brushRef="#br0" timeOffset="23.9982">10353 8038 879 0,'-5'-1'414'0,"-4"-2"-172"16,-5 6-54-16,-6 10-80 16,-6 7-33-16,-12 12-41 15,-6 3-14-15,-2 3-13 16,-2 0-1-16,19-10-89 15,10-5-119-15</inkml:trace>
  <inkml:trace contextRef="#ctx0" brushRef="#br0" timeOffset="24.9982">10324 7732 1129 0,'7'-2'426'16,"9"0"-307"-16,4 2-44 0,6 3-31 16,2 6-11-16,2 3-24 15,-6 1-1-15,-13 0 0 16,-8 1 1-16,-14 2 6 15,-10 4 2-15,-3-5 3 16,2-1-1-16,13-5-20 16,6 0-8-16,16 0-8 15,10 4-3-15,5 1-36 16,10 2-73-16</inkml:trace>
  <inkml:trace contextRef="#ctx0" brushRef="#br0" timeOffset="25.9982">10734 7926 1084 0,'-2'-2'497'0,"4"3"-248"0,-2 5-95 16,0-6-98-16,0 19-23 16,-2 47-5-16,2-25-5 15,3-1-9-15,0-4 0 16,2-4-6-16,-2-8-30 15,3-9 64-15</inkml:trace>
  <inkml:trace contextRef="#ctx0" brushRef="#br0" timeOffset="26.9982">10569 8083 769 0,'5'-1'414'0,"15"-4"-42"16,9 2-259-16,11 3-80 15,4 0-14-15,3 4-12 16,-5 3-8-16,2-1-176 16</inkml:trace>
  <inkml:trace contextRef="#ctx0" brushRef="#br0" timeOffset="27.9982">11150 8087 704 0,'5'-7'348'0,"9"-5"-113"16,-3 1-43-16,-9 1-53 16,-2 1-21-16,-7 1-32 0,-6-1-9 15,-10-1-26-15,-2 6-13 16,-8 1-27-16,0 3-16 16,8 17-17-16,1-1-2 15,11 9 2-15,5 2 4 16,13-6 6-16,3 1 3 15,12-9 6-15,3-3 4 16,2-7 6-16,1-4 3 16,-6-5 3-16,-3-3 1 0,-4-4-3 15,-2 0-3-15,-2 4-3 16,0 1-5-16,-4 6-7 16,1 3-5-16,1 6 1 15,0 2 2-15,4 7 6 16,0 0 3-16,-4 1 1 15,2 1 4-15,-3-8-132 16</inkml:trace>
  <inkml:trace contextRef="#ctx0" brushRef="#br0" timeOffset="28.9982">11191 7818 897 0,'-1'-14'406'0,"1"-13"-164"16,9 12-148-16,4 5-23 15,9 8-15-15,-1 2-3 16,-3 5-19-16,1 6-2 16,-11 4-10-16,-6 2 6 15,-4 6 12-15,-10 1 2 16,-3 4-3-16,0 0-10 15,5-9-3-15,3-3 2 0,11-6 15 16,10-2 8-16,5 1-9 16,5-2-3-16,5 0-18 15,1-4-6 1,-1-1-3-16,-3 0-20 0</inkml:trace>
  <inkml:trace contextRef="#ctx0" brushRef="#br0" timeOffset="29.9982">1831 8731 614 0,'0'14'237'0,"1"21"-142"15,8 10-46-15,12 1-7 0,8 0-6 16,8-17 4-16,4-13 19 15,-1-16 61-15,-6-11 19 16,-7-21-8-16,-8-11-13 16,-8-14-37-16,-7-4-6 15,-13-1 2-15,-9 0-7 16,-20-3-16-16,-9 8-17 16,-2 16-24-16,0 9-9 15,16 31-34-15,7 5-11 16,13 22-8-16,6 6 4 0,20 12 21 15,9 4 11-15,24 1-15 16,10 3-32-16,10-10-361 16</inkml:trace>
  <inkml:trace contextRef="#ctx0" brushRef="#br0" timeOffset="30.9982">2467 8721 818 0,'-5'5'414'15,"-7"4"-116"-15,-12 10-131 16,-7 1-25-16,-4 6-52 16,1-2-26-16,3-11-24 15,3-5-8-15,6-15-13 16,2-6-6-16,9-6-23 16,3-6-9-16,9 7-13 0,4-2-2 15,8 8 1-15,7 4 2 16,1 8 9-16,6 5 2 15,8 14 8 1,-2 6 6-16,4 12 8 0,-3 2 5 16</inkml:trace>
  <inkml:trace contextRef="#ctx0" brushRef="#br0" timeOffset="31.9982">3265 8640 1137 0,'-12'-2'458'0,"-15"2"-291"0,3 4-91 16,7 7-70-16,6 4-15 16,13 5-17-16,10 1 0 15,15-3 9-15,-2-3 5 16,7-8 10-16,-1-5 2 16,-10-5-2-16,-5 0 3 0,-16-4-2 15,-9 2-1-15,-16 3 3 16,-3-2 0-16,-8 5 10 15,0 2 9 1,9 2 0-16,5 6-2 0,12 1-12 16,8 7-2-16,12 5 5 15,3 2 6-15,9 1 13 16,4-4-1-16,-6-5-1 16,9-7-3-16,1-12 2 15,-1-7 3-15,4-16-97 16,-9-2-122-16</inkml:trace>
  <inkml:trace contextRef="#ctx0" brushRef="#br0" timeOffset="32.9986">3277 8486 1038 0,'-1'-7'524'0,"-4"-4"-177"0,3 4-121 16,-1 2-147-16,0 5-53 15,-1 5-108-15,4-5-124 16</inkml:trace>
  <inkml:trace contextRef="#ctx0" brushRef="#br0" timeOffset="33.9986">3457 8650 1038 0,'18'23'496'0,"10"17"-209"0,2 18-142 16,-4 4-49-16,-4 2-56 15,0-4-10-15,-1-18-47 16,-2-9-66-16</inkml:trace>
  <inkml:trace contextRef="#ctx0" brushRef="#br0" timeOffset="34.9986">3702 8678 1197 0,'-17'11'569'16,"-13"9"-218"-16,-7 14-179 15,2 11-47-15,-1 12-61 16,-5 0-24-16,9 5-25 16,-4-9-1-16,7-7-105 0,9-6 58 15</inkml:trace>
  <inkml:trace contextRef="#ctx0" brushRef="#br0" timeOffset="35.9986">3974 8817 988 0,'-3'-11'444'0,"-8"-14"-196"16,1 3-32-16,-13 6-66 15,-1 1-24-15,-5 8-64 16,-2 5-26-16,5 4-30 16,3 8-16-16,6 6-18 15,4 5 0-15,8 5 1 16,0 2 4-16,14-3 11 16,10-2 3-16,13-12 6 15,8-6 2-15,1-8 3 16,-8-12 4-16,-5-2-13 15,-6-9 2-15,-8 2 0 16,-2 0 1-16,-7 3 19 16,-2 6 2-16,-4 5 13 0,0 4-4 15,-4 6-19-15,3 2-7 16,1-2-23-16,0 0-1 16,1 15 11-16,11 36 4 15,3-28 6-15,3-2 3 16,2-10 4-16,3-4 6 15,3-11 8-15,-2-7 4 16,-2-11 2-16,-3-2 0 16,-3-5-6-16,-3-2-2 15,4 2 14-15,-9-1 13 16,-4 6 21-16,0 7 9 0,-8 10-35 16,4 8-20-16,1 18-24 15,0 9-12-15,2 18 13 16,2 11 1-16,-2 14 0 15,3 1 0-15,-9-3 1 16,9-11 3-16,3-21 4 16,-1-11-1-16,8-17-29 15,-5-4-41-15,-1-13-100 16</inkml:trace>
  <inkml:trace contextRef="#ctx0" brushRef="#br0" timeOffset="36.9986">4277 8882 1123 0,'17'-5'428'0,"8"-1"-312"16,16 1-84-16,2 1-6 16,-3 1-20-16</inkml:trace>
  <inkml:trace contextRef="#ctx0" brushRef="#br0" timeOffset="37.9986">4706 8603 1070 0,'-9'-3'461'0,"-8"3"-251"16,2 2-76-16,3 4-83 15,2 4-30-15,5 0-30 16,4 3-7-16,6 1 0 16,6-1 2-16,5-1 8 15,3-4 2-15,-9-3-24 16,5-4-25-16,-4-4-25 16,-16 3-3-16,6-4 26 15,-10 2 25-15,-8 2 30 16,6 2 15-16,-7 7 46 15,2 1 9-15,0 4 15 16,4 5-3-16,10 0-33 0,2 4-3 16,11 0 0-16,3-3-4 15,3-4-3-15,4-4-5 16,6-9-10-16,1-1 1 16,5-8-3-16</inkml:trace>
  <inkml:trace contextRef="#ctx0" brushRef="#br0" timeOffset="38.9986">5094 8665 1557 0,'0'-1'651'0,"3"1"-378"15,3 0-89-15,-6 0-95 16,0 0-30-16,0 0-36 15,0 0-12-15,0 0-72 16,3 1-47-16</inkml:trace>
  <inkml:trace contextRef="#ctx0" brushRef="#br0" timeOffset="39.9986">5078 8875 1569 0,'0'0'648'0,"1"0"-409"0,1 0-84 15,-2-1 243-15</inkml:trace>
  <inkml:trace contextRef="#ctx0" brushRef="#br0" timeOffset="40.9986">2040 10262 732 0,'-6'-5'374'0,"-11"-6"-90"16,-5-2-51-16,-10-1-89 16,-5 1-36-16,-1 11-67 15,2 3-36-15,9 18-22 16,8 6-7-16,14 8-1 15,4 4 4-15,4-1 7 16,5-3 5-16,10-8 2 16,4-8 2-16,10-12 3 15,5-9 1-15,-4-14 3 16,-2-11 3-16,-4-11 4 0,-4-5 0 16,-7-7 4-16,-4-4 1 15,-12-6 3-15,-4-4 4 16,-5-2 13-16,-5 6 21 15,4 18 54-15,-1 12 11 16,-1 19-5-16,6 10-29 16,-1 10-70-16,6 10-18 15,7 18-18-15,4 11 4 16,4 7 8-16,0 4 3 16,0 5 4-16,-3-5 1 0,-6 5 4 15,-2-3 1-15,-2-11 1 16,-4-7-1-16,7-11-68 15,4-7-37-15</inkml:trace>
  <inkml:trace contextRef="#ctx0" brushRef="#br0" timeOffset="41.9986">2280 9919 970 0,'-2'0'408'0,"2"12"-214"15,5 11-92-15,1 21-77 0,1 8 12 16,3 11-3-16,-1 2-8 16,1 5-8-16,-2-3 3 15,-6-15 2-15,-2-6 32 16,-1-22-106-16,-2-13-51 15</inkml:trace>
  <inkml:trace contextRef="#ctx0" brushRef="#br0" timeOffset="42.9986">2278 9920 1199 0,'4'-9'453'0,"26"-12"-350"15,9 3-42-15,15 5-51 16,15 4-5-16,-9 4 59 16,-3 7-89-16</inkml:trace>
  <inkml:trace contextRef="#ctx0" brushRef="#br0" timeOffset="43.9986">2354 10427 1188 0,'14'0'463'15,"22"0"-339"-15,4 2-8 16,8 2-51-16,-1 0-24 16,-7-2-20-16,-1 1-13 0,-6-8-160 15</inkml:trace>
  <inkml:trace contextRef="#ctx0" brushRef="#br0" timeOffset="44.9986">2378 10190 1063 0,'5'-4'460'16,"8"-3"-203"-16,18 2-175 15,9 3-36-15,9 3-16 16,2 2-9-16,-5 4-5 15,0-2-43-15</inkml:trace>
  <inkml:trace contextRef="#ctx0" brushRef="#br0" timeOffset="45.9986">2753 10338 1153 0,'0'8'435'0,"0"10"-316"16,3 6-55-16,2 10-17 15,2-1-16-15,-2-3-12 16,1-3 27-16,-5-13-115 16,1-2-82-16</inkml:trace>
  <inkml:trace contextRef="#ctx0" brushRef="#br0" timeOffset="46.9986">2718 10390 477 0,'1'-16'284'16,"1"-12"-44"-16,10 5-69 15,1 1-13-15,7 6-30 0,4 3-13 16,2 5-31-16,0 5-25 16,1 5-22-16,-9 2 1 15,-9 11 25-15,-8 3 20 16,-13 5 22-16,-9 1-6 16,-9-2-31-16,0-3-18 15,1-9-39-15,6-6-69 16</inkml:trace>
  <inkml:trace contextRef="#ctx0" brushRef="#br0" timeOffset="47.9986">2931 10530 1193 0,'8'4'522'16,"5"2"-258"-16,6 4-156 15,4 3-12-15,2 4-52 16,-7 4-15-16,-5-1-16 0,-4-1 24 15,-1-2-109-15,3-4-72 16</inkml:trace>
  <inkml:trace contextRef="#ctx0" brushRef="#br0" timeOffset="48.9986">3126 10534 934 0,'-7'2'462'0,"-8"3"-151"0,6 6-162 16,-9 3-37-16,1 4-55 16,-3 1-18-16,-1 4-21 15,2 1-1-15,2-4-241 16</inkml:trace>
  <inkml:trace contextRef="#ctx0" brushRef="#br0" timeOffset="49.9986">3466 10120 784 0,'2'0'450'16,"0"-1"-19"-16,12 1-287 15,2-1-52-15,13 1-39 16,5 0-9-16,5-3-24 16,2 3-7-16,-3-4-13 15,-1 0-50-15,-6 1-412 16</inkml:trace>
  <inkml:trace contextRef="#ctx0" brushRef="#br0" timeOffset="50.9986">3514 10254 581 0,'3'2'304'0,"4"-1"-40"16,4-1-82-16,16 0-18 16,0-3-19-16,9 0-34 15,7 1-9-15,-6 1-32 16,1-1-14-16,-12 2-26 16,-3 0-4-16,-9 1-72 15,-7-1-55-15</inkml:trace>
  <inkml:trace contextRef="#ctx0" brushRef="#br0" timeOffset="51.9986">4296 9839 1034 0,'0'-5'437'0,"3"0"-266"15,3 12-86-15,3 28-76 16,8 14-16-16,0 23 2 16,-3 11 5-16,-5 2 8 15,-7 1 3-15,-2-6-4 16,-2-11-51-16,2-21-202 16</inkml:trace>
  <inkml:trace contextRef="#ctx0" brushRef="#br0" timeOffset="52.9986">4521 10212 533 0,'0'-2'349'15,"-1"-2"-53"-15,-12 11-96 16,-1 2-48-16,-10 10-75 16,1 1-16-16,0 0-36 15,3 2-9-15,21-1-17 0,6-3-6 16,13-4-4-16,5-2-10 15,4-8-98-15,0-2-89 16</inkml:trace>
  <inkml:trace contextRef="#ctx0" brushRef="#br0" timeOffset="53.9986">4634 10337 737 0,'-1'0'384'0,"1"0"-139"0,1 2-75 15,-1-2-105-15,0 0-31 0,9 5-10 16,13 4-3-16,34 7 2 15,-25-16 4 1,2-8 5-16,-4-4 2 0,-9-4-2 16,-5-1 2-16,-11 1 9 15,-4 1 1-15,-11 3-6 16,-7 3-6-16,-9 8-20 16,-5 4-9-16,1 15-13 15,4 7-7-15,8 12-3 16,7 4-1-16,12 2 11 15,6-5 4-15,17-9 6 16,7-7 6-16,12-11 3 16,4-4 7-16</inkml:trace>
  <inkml:trace contextRef="#ctx0" brushRef="#br0" timeOffset="54.9986">5286 10357 705 0,'12'4'243'0,"26"4"-202"0,17-1-34 16,42-3 6-16,29 1 32 16,45-6 35-16,32 1 6 15,33 2 5-15,1 2-30 16,-9 1-39-16,-23 0-4 15,-40-3 2-15,-33-2-34 16,-62-1-341-16</inkml:trace>
  <inkml:trace contextRef="#ctx0" brushRef="#br0" timeOffset="55.9986">6132 10003 428 0,'-3'-12'306'16,"-9"-18"53"-16,-1 0-98 15,-9 1-91-15,-2 5-36 16,-4 12-72-16,0 4-25 0,5 14-40 16,-1 8-13-16,8 12-8 15,1 5-2-15,10 10 8 16,6-2 6-16,12-3 7 16,5-5 4-16,5-13 2 15,4-4 1-15,1-14 5 16,3-3 0-16,1-15 3 15,-3-6 0-15,-7-14 1 16,0-5 2-16,-10-16 4 16,-4-5 2-16,-8-12-10 15,-4 0 32-15,-8 15 27 16,-2 9 12-16,3 20 22 16,-1 10-32-16,3 13-46 15,3 7-28-15,5 17-26 16,2 6-4-16,6 17 9 15,3 7 14-15,1 10 6 16,2 9 3-16,-6 8 3 0,-2-2 1 16,-3-7 3-16,-4-11 2 15,5-19-66-15,0-6-12 16</inkml:trace>
  <inkml:trace contextRef="#ctx0" brushRef="#br0" timeOffset="56.9986">6526 10021 495 0,'2'-7'354'15,"0"-5"9"-15,2 0-112 16,-3-5-27-16,-5-4-47 16,0-4-24-16,-7-2-45 15,-4 1-26-15,-2 7-46 16,-4 6-17-16,1 11-26 16,0 4-7-16,-4 8-6 15,3 7-1-15,3 4 5 16,-1 4 1-16,13 1 2 15,6-2 0-15,8-2-3 0,5-3-1 16,10-7-2-16,-3-6-3 16,2-6-4-16,2-7-3 15,-3-3 2-15,2-3 6 16,-4-1 13-16,-6 2 8 16,-10 2 8-16,-1 7 3 15,-5 3-2-15,-1 5-5 16,3-5-10-16,-1 0-7 15,-2 27-7-15,-1 33 3 0,10-23 4 16,-1-2 4-16,0-4 9 16,3-2 2-16,-2-10 21 15,0-3 9-15,-3-9 12 16,0-3 11-16,-1-4 12 16,-1-1-29-16</inkml:trace>
  <inkml:trace contextRef="#ctx0" brushRef="#br0" timeOffset="57.9986">5442 10587 602 0,'-11'4'334'15,"-17"7"-74"-15,-7 3-32 16,-3 17-60-16,-1 7-62 16,13 25-63-16,9 13-20 15,19 8-11-15,10-3-5 16,10-17 0-16,6-13 1 16,3-18-1-16,3-8-3 15,3-10-52-15,4-8-77 0</inkml:trace>
  <inkml:trace contextRef="#ctx0" brushRef="#br0" timeOffset="58.9986">5598 10842 887 0,'3'0'403'0,"6"5"-143"16,8 6-101-16,12 12-62 0,6 4-17 15,4 11-49-15,0-2-10 16,-5-1 35-16,-7-6-74 15</inkml:trace>
  <inkml:trace contextRef="#ctx0" brushRef="#br0" timeOffset="59.9986">5882 10876 1147 0,'-11'5'472'0,"-16"6"-296"15,-2 7-61-15,-11 7-64 16,2 4-23-16,-2-2-19 16,5 7 7-16,7-10-102 15,8-2-233-15</inkml:trace>
  <inkml:trace contextRef="#ctx0" brushRef="#br0" timeOffset="60.9986">5829 10649 1081 0,'7'-7'439'16,"10"-1"-266"-16,4 0-58 16,9 5-42-16,-1 3-22 15,1 4-31-15,-6 2-10 0,-10 5-5 16,-6 6 1-16,-10 1 2 16,-10 6 1-16,-3 0-1 15,1-2-1-15,10-3-5 16,5-4-1-16,20-6-3 15,6-3-26-15,14-4-127 16</inkml:trace>
  <inkml:trace contextRef="#ctx0" brushRef="#br0" timeOffset="61.9986">6283 10829 963 0,'-3'-2'475'0,"-3"0"-184"16,0 7-130-16,3 15-123 16,2 7-22-16,1 13-4 15,0 3-4-15,1 3-2 16,1-8-10-16,3-6-150 0</inkml:trace>
  <inkml:trace contextRef="#ctx0" brushRef="#br0" timeOffset="62.9986">6114 10941 945 0,'9'1'382'16,"7"2"-191"-16,14 2-170 16,10 2 2-16,7 0-7 15,2-1-5-15,-3-1-38 16,-5-1-295-16</inkml:trace>
  <inkml:trace contextRef="#ctx0" brushRef="#br0" timeOffset="63.9986">6715 10985 633 0,'2'-3'355'0,"4"-3"-53"16,-4-2-45-16,-3-1-62 16,-4-4-30-16,-9-5-40 0,-3 0-12 15,-7 0-39-15,-1 3-20 16,-2 12-44-16,2 3-18 16,0 16-20-16,5 6-2 15,5 7 1-15,4 5 5 16,15 0 12-16,5-4 3 15,13-5 6-15,6-9 3 16,3-11-1-16,1-5 1 16,-5-6-1-16,-2-2-2 0,-8-7-1 15,-1 2 0-15,-5-7 4 16,-2 1 4-16,-6 1 4 16,0 0 0-16,-1 11-6 15,-2 2-12-15,7 9-16 16,-1 8-1-16,1 5 0 15,1 5 12-15,-1 0 14 16,1-2 46-16,3 1-106 16,0-2-448-16</inkml:trace>
  <inkml:trace contextRef="#ctx0" brushRef="#br0" timeOffset="64.9986">6754 10651 896 0,'8'-9'414'0,"9"-4"-197"16,7 9-91-16,2 3-17 16,-1 11-53-16,-5-1-18 15,-6 6-6-15,-9 0 1 16,-7 1 6-16,-7 1 5 15,-6-2-2-15,0 1-8 16,3-6-14-16,9-2-11 0,10-1-9 16,7-4-4-16,10 2-4 15,2 2-20-15,3 1-101 16,0 1-102-16</inkml:trace>
  <inkml:trace contextRef="#ctx0" brushRef="#br0" timeOffset="65.9986">7188 10614 1201 0,'7'4'466'0,"11"13"-329"16,0 9-23-16,4 19-9 15,0 9 1-15,-9 16-10 16,-3 3-16-16,-15-4-22 15,-6-7-21-15,-10-18-11 16,-2-8-4-16,-3-10-24 0,-2-4-46 16</inkml:trace>
  <inkml:trace contextRef="#ctx0" brushRef="#br0" timeOffset="66.9986">7633 10353 1234 0,'-4'0'558'0,"3"0"-259"0,2 1-130 16,-1-1-98-16,0 0-5 16</inkml:trace>
  <inkml:trace contextRef="#ctx0" brushRef="#br0" timeOffset="67.9986">8226 10319 692 0,'-28'0'274'0,"-26"1"-170"16,16 3-29-16,29 2-36 16,18 1-16-16,36 0-28 15,19 2-5-15,40-3 7 16,22-3-3-16,42-2 33 16,25-2 12-16,38-1 35 15,14-1 20-15,17 1-26 0,-1 1-7 16,-35 0-30-16,-24 1-11 15,-67 0-50-15,-43 0-113 16</inkml:trace>
  <inkml:trace contextRef="#ctx0" brushRef="#br0" timeOffset="68.9986">8959 9894 1070 0,'14'3'358'0,"21"16"-332"16,9 6-13-16,6 17 13 16,4 3 2-16,-4 2-8 15,-7-3 1-15,-12-9-61 16,-5-2-232-16</inkml:trace>
  <inkml:trace contextRef="#ctx0" brushRef="#br0" timeOffset="69.9986">9356 9962 1028 0,'-7'-1'486'0,"-17"3"-177"15,1 10-100-15,-18 8-93 16,-4 8-27-16,0 3-47 16,-13 3-17-16,8 1-2 15,3-4-35-15</inkml:trace>
  <inkml:trace contextRef="#ctx0" brushRef="#br0" timeOffset="70.9986">8187 10684 858 0,'3'-4'391'16,"4"-4"-181"-16,7 18-124 16,3 15-24-16,5 29-31 15,-1 19 1-15,0 13-5 16,-6-1 0-16,0-12-5 15,-4-14-2-15,0-21-2 16,-4-11-1-16,-4-21 83 16,3-8 18-16,-6-18 22 15,6-9 11-15,-3-13-56 16,-3-9-9-16,2-18-17 16,-4-13-1-16,1 3-45 15,1 2-13-15,-4 21-11 16,3 18-16-16,1 14-11 15,-4 6-45-15,5 14-230 16</inkml:trace>
  <inkml:trace contextRef="#ctx0" brushRef="#br0" timeOffset="71.9986">8387 10583 881 0,'5'-1'318'0,"9"0"-256"16,16 3-44-16,25 4-19 15,14 0 5-15,32 3 0 16,12-3 64-16,37 3 25 16,12-2 1-1,40-4 6-15,11-3-61 0,5-6-20 16,-1-3-3-16,-30 0-3 16,-21 0-1-16,-48 2-4 15,-29 2 0-15,-51 4-3 16,-15 2 6-16,-24 2 11 15,-7-2 1-15,-9 4 2 16,-4-3-6-16,0-1-14 16,4 6-2-16,10-2-2 15,1-1 0-15,6 1-2 0,0-5 0 16,1 1-2-16,-1-1-2 16,0 0-5-16,0 1-3 15,12 29 0-15,32 37 3 16,-41-26 14-16,-2 3 45 15</inkml:trace>
  <inkml:trace contextRef="#ctx0" brushRef="#br0" timeOffset="72.9986">8650 10952 433 0,'5'0'318'0,"6"4"63"16,4 5-119-16,7 13-101 15,1 4-34-15,4 11-65 16,4 5-19-16,-8-5-20 16,2-3-3-16,-4-7-164 15</inkml:trace>
  <inkml:trace contextRef="#ctx0" brushRef="#br0" timeOffset="73.9986">8948 11017 674 0,'-8'-6'450'16,"-12"-2"47"-16,-1 6-241 16,-4 6-121-16,0 11-46 15,-9 9-49-15,-6 1-20 16,-9 5-13-16,-2-3 0 15,8 1-4-15,8-5-32 16,17-7-123-16,9-4-297 0</inkml:trace>
  <inkml:trace contextRef="#ctx0" brushRef="#br0" timeOffset="74.9986">8939 10740 1349 0,'4'-8'511'0,"8"-7"-394"16,6 6-41-16,7 10-53 16,3 6-15-16,1 9-11 15,-4 1 2-15,-13 8 2 16,-10 1 1-16,-17 3 3 0,-4 3 1 15,-3-9 4-15,3-4 1 16,12-8-4-16,7-5-4 16,18-3-6-16,7 1-5 15,11 0-61-15,2 5-51 16,2 0-167-16</inkml:trace>
  <inkml:trace contextRef="#ctx0" brushRef="#br0" timeOffset="75.9986">9340 10910 814 0,'0'0'486'16,"-5"0"-27"-16,4 12-312 15,-1 7-66-15,2 12-58 16,1 2-1-16,2 4-14 16,1 0-1-16,-1-7-5 15,-1-1-43-15,3-12-199 16</inkml:trace>
  <inkml:trace contextRef="#ctx0" brushRef="#br0" timeOffset="76.9986">9160 11071 783 0,'0'0'441'0,"0"-2"-37"15,11-1-244-15,18 3-110 16,8-4-22-16,9 4-18 0,1-1-5 15,2 1-31-15,0 1-44 16</inkml:trace>
  <inkml:trace contextRef="#ctx0" brushRef="#br0" timeOffset="77.9986">9785 11072 430 0,'9'-3'240'0,"4"-5"-46"0,-2 0-53 16,5 2-1-16,-5-1 18 15,0-1 10-15,-3 4 7 16,-9-5-12-16,-5-1-42 16,-3-2-21-16,-8-3-35 15,1 3-16-15,-3 5-21 16,-3 2-17-16,5 11-27 16,-4 5-10-16,5 7-2 15,5 7 4-15,3 3 8 16,8-2 5-16,12 1 8 15,3-8 3-15,7-6 1 16,1-5 2-16,-4-8 1 16,0-6-2-16,-3-1-2 15,2-4 0-15,-4-3 0 16,-3 5 5-16,-4-5 2 0,-2 5 1 16,-1 4-6-16,-2 0-4 15,2 10-4-15,1 3 0 16,1 3 4-16,7 5 3 15,-1-3 5-15,0-2-7 16,2 2-41-16</inkml:trace>
  <inkml:trace contextRef="#ctx0" brushRef="#br0" timeOffset="78.9986">9991 10798 638 0,'4'-5'399'0,"7"-3"-14"16,2 3-167-16,11 8-120 16,0 4-36-16,-1 5-31 15,-3 2-6-15,-13 4 0 16,-7-1 9-16,-15 2 25 15,-6 2 7-15,-4 1-2 16,3-4-8-16,9 0-29 16,7-6-5-16,11-1 0 15,12-1 2-15,13-4 2 16,6-1-3-16,7-3-10 16,-8-1-4-16,-7-1-31 0,-6-5-21 15</inkml:trace>
  <inkml:trace contextRef="#ctx0" brushRef="#br0" timeOffset="79.9986">10721 10267 705 0,'-1'0'392'0,"-2"-3"-69"15,14 0-159-15,8-1-89 16,7-2-34-16,20 6-18 16,2 1-7-16,5 3-5 15,3-1-1-15,-16-1-53 16,-4-2-90-16</inkml:trace>
  <inkml:trace contextRef="#ctx0" brushRef="#br0" timeOffset="80.9986">10747 10385 923 0,'7'3'423'15,"9"2"-140"-15,4-1-44 16,17 0-43-16,7-5-39 16,11-4-86-16,7 2-29 15,-5-2-33-15,-6 4 5 0</inkml:trace>
  <inkml:trace contextRef="#ctx0" brushRef="#br0" timeOffset="81.9986">1716 11864 814 0,'0'-1'401'0,"4"0"-87"16,14 1-183-16,8 0-38 15,17 0-21-15,11 0-20 16,11 0-34-16,-4 1-5 15,-15-1-55-15,-13 2-69 0</inkml:trace>
  <inkml:trace contextRef="#ctx0" brushRef="#br0" timeOffset="82.9986">1700 12019 960 0,'9'2'410'0,"20"3"-188"15,12 1-63-15,26 1-19 16,5-1-32-16,0-6-56 16,-3 2-2-16</inkml:trace>
  <inkml:trace contextRef="#ctx0" brushRef="#br0" timeOffset="83.9986">2562 11656 702 0,'1'-3'388'0,"-2"7"-87"16,-1 8-142-16,-2 18-127 15,5 18-17-15,2 27-3 16,0 5-7-16,-3 10 2 16,0-6 2-16,6-17 5 15,0-8-3-15,3-20-18 16,-3-10-4-16,-6-19-6 0,0-6-7 16,3-12 8-1,4-8 2-15,6-9 0 16,1-5 7-16,-1-1 7 0,4 1 0 15,-1 6 5-15,-2 2-6 16,-8 7 52-16,-3 3 26 16,-10 5 25-16,-8 4 21 15,-11 8-36-15,-2 2-25 16,2 3-30-16,4 2-17 0,14 3-31 16,8 3-8-1,11 3-4-15,12 0 2 0,10-4-13 16,8-1-44-16,2-2-259 15</inkml:trace>
  <inkml:trace contextRef="#ctx0" brushRef="#br0" timeOffset="84.9986">2940 12209 830 0,'6'1'363'0,"4"-1"-180"16,5 3-50-16,0-1-39 16,5-1-29-16,1-2-34 15,-4-3-5-15,3-3 0 16,-8-2 1-16,-6-4 3 16,-3 0 16-16,-10-1 28 0,-3 1 8 15,-9 3 12-15,-2 2-19 16,-6 8-40-16,3 9-17 15,6 13-22-15,0 8-3 16,9 5 2-16,2 2 5 16,14-1 2-16,8-3 1 15,9-7 4-15,11-5 2 16,-3-12 4-16,0-6 1 16,4-7 448-16</inkml:trace>
  <inkml:trace contextRef="#ctx0" brushRef="#br0" timeOffset="85.9986">3566 12291 604 0,'-8'0'286'0,"3"0"-162"16,16-1-25-16,50-3-19 15,30 1-36-15,55 2 51 16,31 1 20-16,48 0-1 16,12 4-3-16,19 1-50 15,0-1-22-15,-28 0-21 16,-20-4-2-16,-34 0 0 15,-29-4 2-15</inkml:trace>
  <inkml:trace contextRef="#ctx0" brushRef="#br0" timeOffset="86.9986">4203 11933 473 0,'2'-3'294'0,"-1"-6"-10"0,-1-1-56 16,-6-7-73-16,-4 0-28 16,-9-4-41-16,-6-5-18 15,-3 3-28-15,-3 1-18 16,-1 12-33-16,2 10-13 15,2 18-12-15,12 12-4 0,7 15 9 16,10 8 7-16,13-3 10 16,1-5 7-16,20-17 7 15,1-12 3-15,11-17 11 16,-1-11 6-16,-11-16 7 16,-3-8 4-16,-16-14 1 15,-9-8-2-15,-13-9-1 16,-13-5-3-16,-8 2 20 15,0 4 4-15,2 15-15 16,6 13 0-16,10 21-18 16,3 7-16-16,5 15-13 15,5 10-11-15,5 11-18 16,4 11 8-16,6 13 23 16,1 7 9-16,1 12 9 15,-3 3 2-15,-1 1 2 16,-3-6-2-16,-2-15 2 15,0-12 2-15,-4-16 0 0,0-8-45 16</inkml:trace>
  <inkml:trace contextRef="#ctx0" brushRef="#br0" timeOffset="87.9986">4558 11948 464 0,'2'-5'297'15,"-1"-6"-27"-15,0-3-84 16,-1-3-12-16,-4-3-27 16,-3-1-6-16,-8-2-28 15,-4 3-24-15,-10 6-51 16,4 7-27-16,-5 12-19 16,0 6-7-16,8 12-2 15,1 3 1-15,12 4-1 16,7-3 1-16,11 0 2 0,6-5 2 15,11-8 6-15,1-1 2 16,0-13 6-16,0-3 1 16,-4-9 3-16,-4-7 3 15,-5-1-1-15,-6-2 3 16,-7 5-1-16,-1 4-1 16,-1 12-10-16,-3 4-7 15,2 12-7-15,0 10-3 16,2 8 6-16,0 7 3 15,2 1 7-15,4-3 2 0,2-6 5 16,-1-4-25-16,0-12-120 16,0-4-146-16</inkml:trace>
  <inkml:trace contextRef="#ctx0" brushRef="#br0" timeOffset="88.9986">4825 11967 1055 0,'-1'0'488'0,"0"0"-211"16,0-3-125-16,-1 3-73 0,1 0-88 15</inkml:trace>
  <inkml:trace contextRef="#ctx0" brushRef="#br0" timeOffset="89.9986">5040 11796 1066 0,'4'4'419'0,"11"7"-253"16,7 6-59-16,13 15-10 15,0 2-26-15,6 1-46 16,-3 3-7-16,-11-11 35 15,1-2-75-15,-13-10-471 16</inkml:trace>
  <inkml:trace contextRef="#ctx0" brushRef="#br0" timeOffset="90.9986">5362 11824 975 0,'-4'0'497'0,"-11"-1"-118"0,-3 4-180 15,-5 12-105-15,-7 5-28 16,-9 14-36-16,-6 5-13 16,-3 6-10-16,3-1 0 15,11-9-53-15,11-5 138 16</inkml:trace>
  <inkml:trace contextRef="#ctx0" brushRef="#br0" timeOffset="91.9986">3756 12481 1009 0,'-19'7'469'16,"-16"4"-207"-16,-5 17-138 15,1 12-30-15,6 20-60 16,7 13-14-16,13 17-15 16,11 4-1-16,11-8-4 15,6-9 0-15,15-27-6 16,3-14-19-16,10-11-87 15,6-5-97-15</inkml:trace>
  <inkml:trace contextRef="#ctx0" brushRef="#br0" timeOffset="92.9986">3857 12774 870 0,'8'6'397'0,"2"6"-132"16,12 16-170-16,9 9 5 15,0 10-24-15,6-1-20 0,-6-3-24 16,-4-7-2-16,-3-13-63 16,-4-8-98-16</inkml:trace>
  <inkml:trace contextRef="#ctx0" brushRef="#br0" timeOffset="93.9986">4023 12845 2028 0,'-14'15'42'0,"-9"4"-14"16,-16 18 31-16,-3-2-35 15,2-1-23-15,13-7 60 16</inkml:trace>
  <inkml:trace contextRef="#ctx0" brushRef="#br0" timeOffset="94.9986">4024 12534 846 0,'10'-8'390'0,"11"-1"-159"16,7 5-64-16,2 10-70 15,-4 6-23-15,-5 6-32 16,-7 3-3-16,-17 3-1 16,-9 1-1-16,-7 2-6 15,2-6-6-15,8-6-12 16,9-4-5-16,11-9-8 15,9-2-4-15,12-4-36 16,10-1-33-16,5 2-142 16</inkml:trace>
  <inkml:trace contextRef="#ctx0" brushRef="#br0" timeOffset="95.9986">4417 12739 977 0,'1'-1'411'0,"4"2"-247"16,-4 6-50-16,4 12-63 0,3 7-3 15,-5 13-2-15,2 9-10 16,2-2-8-16,-6 2 10 16,0-12-140-16</inkml:trace>
  <inkml:trace contextRef="#ctx0" brushRef="#br0" timeOffset="96.9986">4332 12912 1127 0,'22'-2'419'0,"13"1"-316"0,11 1-79 15,-1-1 0-15,0 2 9 16,1 1-75-16</inkml:trace>
  <inkml:trace contextRef="#ctx0" brushRef="#br0" timeOffset="97.9986">4954 12982 679 0,'3'-11'329'0,"-6"-16"-104"0,-1 0-32 16,-7-2-43-16,-6 1-8 16,-7 3-50-16,-5 2-18 15,-6 12-37-15,0 8-32 16,2 13-22-16,6 10-6 15,9 10 1-15,6 3 2 16,12 3 7-16,9-5 3 16,12-8 7-16,6-3 3 0,8-12 7 15,-2-3 7-15,-6-8 5 16,-5-6 3-16,-7-1-2 16,-4-2-5-16,-7 8-15 15,0 5-5-15,0 7 2 16,-5 6 3-16,4 5 8 15,4 1 2-15,5-2 7 16,7 0-24-16</inkml:trace>
  <inkml:trace contextRef="#ctx0" brushRef="#br0" timeOffset="98.9986">4872 12569 1049 0,'0'-4'458'0,"-2"-4"-246"15,15 7-116-15,9-1-31 16,5 2-37-16,4 4-4 0,2-1-11 15,-6 3-3-15,-8 1-5 16,-8 5 3-16,-21 3 2 16,-5 2 1-16,-6 3 1 15,3-2-3-15,11-2-5 16,0-4-3-16,8-2-2 16,4-2-2-16,11 2-2 15,5-4 2-15,7 0-13 16,1-1-97-16</inkml:trace>
  <inkml:trace contextRef="#ctx0" brushRef="#br0" timeOffset="99.9986">5231 12587 943 0,'5'-10'469'0,"0"-8"-166"16,7 15-120-16,0 3-39 16,7 22-66-16,2 10-32 15,5 21-11-15,-2 13-2 16,-9 13-7-16,-9 1-2 16,-16-3-3-16,-9-9 1 15,-9-17-2-15,0-8-3 16,0-16-56-16</inkml:trace>
  <inkml:trace contextRef="#ctx0" brushRef="#br0" timeOffset="100.9986">5520 12446 938 0,'-3'-1'440'16,"-1"-7"-188"-16,4 0-77 16,5 1-98-16,6-3-31 0,8 5-37 15,4 3-5-15,5 4-2 16,-2 6-2-16,-5 3 3 15,-5-1 1-15,-16 2 8 16,-5-2 1-16,-8-2 4 16,-2 1 1-16,5-4-3 15,3-4-3-15,10 0-12 16,4-1-6-16,8-3-4 16,2 3-1-16,-1 2 4 15,-2 4 2-15,-6 5 3 16,-8 3 2-16,-6 2 7 15,-8-2 23-15,-6 0-249 16</inkml:trace>
  <inkml:trace contextRef="#ctx0" brushRef="#br0" timeOffset="101.9986">5488 12668 805 0,'17'-3'414'0,"10"1"-118"16,19-4-159-16,5 2-26 15,3-1-66-15,-3-1-21 16,-10 5-14-16,-4 1-16 16,-14 3-114-16,-5 2-166 0</inkml:trace>
  <inkml:trace contextRef="#ctx0" brushRef="#br0" timeOffset="102.9986">5626 12778 699 0,'5'-2'351'0,"10"-1"-107"16,3 0-67-16,7 3-63 15,0 1-27-15,-2 2-27 16,-6 4-10-16,-12 1-5 16,-5 1 0-16,-15 7-7 15,-2-1-4-15,-5 5-14 0,0-1-8 16,8 2-9-16,6-2-3 16,11-6 0-16,9-2-1 15,10-11 3-15,4-1 1 16,7-11-17-16,-1-4-52 15</inkml:trace>
  <inkml:trace contextRef="#ctx0" brushRef="#br0" timeOffset="103.9986">6096 12277 1115 0,'0'0'573'0,"0"0"-185"16,0 0-138-16,0-1-90 0,0 1-638 16</inkml:trace>
  <inkml:trace contextRef="#ctx0" brushRef="#br0" timeOffset="104.9986">6700 11763 615 0,'-3'7'254'0,"1"13"-146"16,1 9-71-16,0 13-32 15,1 0 8-15</inkml:trace>
  <inkml:trace contextRef="#ctx0" brushRef="#br0" timeOffset="105.9986">6772 11780 1051 0,'-2'7'465'0,"-4"3"-213"15,-1 23-165 1,0 7-47-16,4 10-21 0,4-1-11 15</inkml:trace>
  <inkml:trace contextRef="#ctx0" brushRef="#br0" timeOffset="106.9986">7176 11839 892 0,'-9'21'403'16,"-5"17"-201"-16,-8 18-109 16,-2 9-27-16,-1 3-45 15,2-7-6-15,8-13-2 16,7-10-2-16,8-22-20 15,4-9 0-15,5-19-1 16,3-11 2-16,0-17 42 16,0-6 16-16,-4-13 26 15,1-2-7-15,3-2-23 16,-1 1-20-16,6 17-28 16,3 8 0-16,-3 25-5 15,-1 17-1-15,-3 30-2 0,2 15 2 16,-2 16 6-16,3 5 2 15,2 3 3-15,-3-5 7 16,1-6-16-16,-3-10-28 16,-2-19-96-16,-3-10-94 15</inkml:trace>
  <inkml:trace contextRef="#ctx0" brushRef="#br0" timeOffset="107.9986">7129 12145 620 0,'2'5'302'16,"-1"3"-56"-16,14-2-181 15,9-1-18-15,15-2-41 16,11-2-275-16</inkml:trace>
  <inkml:trace contextRef="#ctx0" brushRef="#br0" timeOffset="108.9986">7514 12128 921 0,'-10'14'392'16,"1"4"-197"0,5-8-143-16,0-1-28 0,6 32-20 0,5-1-4 15,16-9 2-15,3-23 6 16,0-13 8-16,-3-7 26 15,-3-14 41-15,-1-4 13 16,-8-11 15-16,0-2-11 16,-11-7-33-16,-7 0-17 15,-12-3-22-15,-8-4-15 16,-4 11-17-16,2 9-10 16,-2 23-14-16,7 13-4 0,1 18-2 15,3 4 6-15,12 12 3 16,6 1 3-16,20 1-48 15,12-1-48-15,18-7-273 16</inkml:trace>
  <inkml:trace contextRef="#ctx0" brushRef="#br0" timeOffset="109.9986">7874 12247 484 0,'4'6'257'0,"7"3"-54"0,0-2-40 16,5-7-36-16,1-4-11 15,1-8-11-15,-1-4 2 16,-7-9-3-16,-2 0-1 15,-10 0 7-15,-6-3-12 16,-13 5-7-16,-4 1-20 16,-3 12-55-16,-2 11-21 15,7 20-36-15,2 11 0 16,6 15 13-16,7 4 10 0,4 9 11 16,5 0 2-16,6-5 4 15,3-3 2-15,7-12-9 16,0-7-41-16,-1-13-87 15,-5-5-61-15</inkml:trace>
  <inkml:trace contextRef="#ctx0" brushRef="#br0" timeOffset="110.9986">8300 12151 652 0,'0'-6'380'16,"-2"-6"-35"-16,0-1-64 15,-8 4-79-15,-3 2-49 16,-6 1-75-16,-7 4-24 16,-1 4-45-16,0 4-5 15,2 10-12-15,3 4-9 16,10 5-9-16,5 2-2 16,13-1 7-16,8-4 5 0,5-10 16 15,8-4 5-15,7-8 15 16,-2-4 5-16,-1-5 3 15,-4-4-1-15,-12-6-57 16,-6 1-70-16</inkml:trace>
  <inkml:trace contextRef="#ctx0" brushRef="#br0" timeOffset="111.9986">8398 12099 916 0,'1'-1'492'0,"0"-2"-135"15,3 10-131-15,-1 9-134 16,-1 3-42-16,3 13-15 16,-4-1-15-16,4 2-280 0</inkml:trace>
  <inkml:trace contextRef="#ctx0" brushRef="#br0" timeOffset="112.9986">8466 11911 1387 0,'-1'-1'512'0,"1"1"-431"15,4 0-62-15</inkml:trace>
  <inkml:trace contextRef="#ctx0" brushRef="#br0" timeOffset="113.9986">8632 12009 809 0,'10'-20'388'0,"9"-31"-128"16,1-4-76-16,-3 0-39 15,-6 4-23-15,-4 14-43 16,-6 8-9-16,-1 16-36 15,-1 10-5-15,-5 12-12 16,4 12-20-16,2 20-19 16,1 13 1-16,8 24 10 0,7 8 8 15,-1 6-67 1,-2-2-53-16,-13-9-45 0,-10-8-4 16,-11-13 79-16,-6-10 56 15,-5-19 53-15,-1-8 6 16,0-16 11-16,4-6 1 15,8-16-77-15,5-9-169 16</inkml:trace>
  <inkml:trace contextRef="#ctx0" brushRef="#br0" timeOffset="114.9986">8903 12115 943 0,'1'-1'434'0,"1"1"-211"16,-4 3-81-16,1-3-85 16,0 0-32-16,-7 24-19 15,-2 30-1-15,18-30-3 16,3-3 2-16,1-9 3 15,5-7 6-15,-2-8 11 0,3-8 15 16,-3-7 17-16,-3 1 1 16,-2-3-4-16,-3 3-9 15,-4 8-13-15,0 2-8 16,-3 8-25-16,0 7-11 16,-3 8-9-16,3 3 0 15,5 6 18-15,5-2 1 16,8-5-1-16,0-4 2 15,3-9 1-15,-2-5 31 0,0-9 44 16,-2-4 20-16,-2-7 14 16,1 1-27-16,-7-1-35 15,0-3-17-15,-6 2-77 16,-2 2-69-16</inkml:trace>
  <inkml:trace contextRef="#ctx0" brushRef="#br0" timeOffset="115.9986">9339 11785 1193 0,'2'-4'501'15,"1"-2"-274"-15,0 13-185 16,2 7-38-16,-5 15-9 15,3 6-39-15</inkml:trace>
  <inkml:trace contextRef="#ctx0" brushRef="#br0" timeOffset="116.9986">9441 11778 1414 0,'1'-5'639'0,"0"-6"-317"0,-1 16-197 15,2 10-64-15,1 18-60 16,1 10 8-16</inkml:trace>
  <inkml:trace contextRef="#ctx0" brushRef="#br0" timeOffset="117.9986">9974 12067 684 0,'16'-1'298'15,"22"1"-167"-15,0 0-46 0,-1-2-55 16,-4 2-13-16,-13-2-5 16,-4 4-2-16,-12-1-2 15,-6 2-1-15,-9 3 0 16,-6-4 2-16,-5 10 4 16,-4 1-3-16,6 4-3 15,0 6-2-15,8 2-1 16,6 1 0-16,8-2 4 15,9-3-1-15,8-9 6 16,3-1 6-16,3-10 15 16,-2-5 11-16,2-8 24 15,1-5 9-15,-4-6 14 16,0-2-6-16,-4-1 12 16,-5-2-6-16,-4 8-6 0,-6 3-6 15,2 17-55-15,-4 5-11 16,-2 10-27-16,1 5-2 15,0 6 30-15,6 5-51 16,2-1-348-16</inkml:trace>
  <inkml:trace contextRef="#ctx0" brushRef="#br0" timeOffset="118.9986">10479 12087 788 0,'2'-4'483'15,"3"-3"2"-15,6 13-330 16,4 2-50-16,9 9-58 16,3 4-16-16,-4 3 1 15,-9-1 9-15,-16 1 12 16,-13-4 7-16,-14-4 5 16,-4-4-3-16,5-11-85 15,2-1-571-15</inkml:trace>
  <inkml:trace contextRef="#ctx0" brushRef="#br0" timeOffset="119.9986">11395 12074 942 0,'-9'-2'432'0,"-11"2"-208"16,0 0-76-16,-1 10-105 16,1 3-32-16,8 12-28 15,0 2-3-15,16 6 3 16,3 2 3-16,14-11 6 15,11-3 6-15,-1-13 7 16,1-6 6-16,-11-10 26 16,-9-1 26-16,-14-10 18 15,-9 0-2-15,-17-1-27 0,-1 3-31 16,-1 6-76-16,6 6 298 16</inkml:trace>
  <inkml:trace contextRef="#ctx0" brushRef="#br0" timeOffset="120.9986">11625 12081 1134 0,'-4'-1'495'0,"-3"1"-284"16,0 3-92-16,-1 10-104 15,1 5-22-15,3 8-4 16,3 1 1-16,9 0 5 15,3-2 2-15,13-6 4 16,2-8 20-16,-4-8 46 16,4-5 31-16,-10-10 41 15,-4-3-3-15,-5-5-32 16,-7-4-28-16,-1-1-40 16,-2 3-30-16,0 4-123 15,2 5-54-15</inkml:trace>
  <inkml:trace contextRef="#ctx0" brushRef="#br0" timeOffset="121.9986">11830 12097 1243 0,'0'6'490'0,"3"9"-336"0,4 6-30 16,-2 2-62-16,6 4-17 15,2 0-23-15,0-4-2 16,4-9-2-16,0-9 6 15,5-9 7-15,-3-10 5 16,-1-10 10-16,-1-4 0 16,-5-1-7-16,0 3-9 0,-7 7-90 15,0 7-68-15</inkml:trace>
  <inkml:trace contextRef="#ctx0" brushRef="#br0" timeOffset="122.9986">12374 12008 855 0,'-14'-2'386'16,"-12"-6"-161"-16,6 11-172 15,3 3-41-15,5 5-25 0,5 2-3 16,7 3-1-1,5 5 4-15,8-5 8 16,1-2 5-16,2-5 10 16,-1-4 4-16,-5-4 8 0,-2-1-4 15,-9-3-15-15,-7-3-6 16,-15-2-12-16,-6 3 3 16,-1 2 11-16,1 3 1 15,13 3-2-15,3 5-3 16,10 6-5-16,2 0-1 15,5 7 3-15,6-2 3 16,7 1 5-16,2 0 1 16,8-7 6-16,3-1-1 15,1-10 7-15,3-3 1 0,-3-10 4 16,-3-7 2-16,-2-2-9 16,-4-5 30-16,-5 0 52 15,-3 0 35-15,-7 4 48 16,-5 2-29-16,-4 15-60 15,-2 5-40-15,-4 9-53 16,1 9-4-16,2 6-1 16,-1 3 3-16,5 1-29 15,1 2-69-15</inkml:trace>
  <inkml:trace contextRef="#ctx0" brushRef="#br0" timeOffset="123.9986">12835 12067 582 0,'0'-9'369'16,"0"-10"13"-16,0 9-131 15,-6 8-130-15,-5 2-34 16,-8 11-61-16,-5 1-23 15,4 11-9-15,2 5-3 0,10 1 0 16,6 3 2-16,8-6 3 16,4-5 3-16,6-8 6 15,5-4 5-15,-2-9 9 16,0-6 20-16,-6-4 28 16,-6-3 5-16,-14-1-7 15,-4 3-22-15,-11 3-57 16,3 4 454-16</inkml:trace>
  <inkml:trace contextRef="#ctx0" brushRef="#br0" timeOffset="124.9986">13175 12118 802 0,'0'-9'481'0,"-1"-12"-24"16,-6 2-260-16,-2 6-54 16,-8 2-78-16,-5 4-31 15,-4 12-41-15,0 4-11 16,-1 11-4-16,7 4 0 16,7 6 2-16,8-1 3 15,12 0 7-15,9-2 3 16,12-5 7-16,3-8 5 15,4-8 6-15,-3-7 3 16,-9-10 3-16,-3-2 3 0,-9-3 2 16,-7 0 1-16,-3 1-1 15,-3 3 1-15,-2 6-19 16,2 6-9-16,1 12-14 16,-4 7-7-16,0 11 9 15,2 8 6-15,-6 10 11 16,1 4-28-16,2 2-84 15,5-3-72-15</inkml:trace>
  <inkml:trace contextRef="#ctx0" brushRef="#br0" timeOffset="125.9986">13535 12086 1045 0,'-5'-5'444'16,"-6"-2"-263"-16,-9 1-59 16,-3 11-86-16,-2 6-19 15,2 10-18-15,4 1-8 0,14 0-4 16,5-1 3-16,10-9 15 15,7 1 23-15,5-8 60 16,2-5 22-16,-2-6 17 16,-3-4-10-16,-5-5-45 15,-6-3-21-15,1 3-60 16,-3 1-76-16</inkml:trace>
  <inkml:trace contextRef="#ctx0" brushRef="#br0" timeOffset="126.9986">13677 12197 931 0,'9'0'415'0,"8"-2"-187"16,5-1-44-16,2-8-54 16,1 1-33-16,0-2-46 15,-3-5-11-15,-8 0-4 16,-5-4 9-16,-10-1-20 0,-8 2 2 15,-12 5-17-15,-7 5-18 16,2 10-5-16,-1 6-14 16,5 13 0-16,6 6 4 15,3 9 8-15,1 7 4 16,4 9 4-16,1 7-1 16,-2 6-7-16,10 3 0 15,6-8 34-15,0-12-51 0,5-11-97 16</inkml:trace>
  <inkml:trace contextRef="#ctx0" brushRef="#br0" timeOffset="127.9986">14179 12009 862 0,'-6'-3'440'15,"-8"-2"-137"-15,-1 7-154 16,-4 1-53-16,2 7-61 16,1 3-22-16,10 3-23 15,4-3-5-15,12 3 2 16,5-6 4-16,6-3-5 16,1 0-10-16,-10-9-6 15,-1 2 1-15,-15-2 4 16,-5 0 6-16,-5 7 4 15,-11 1 2-15,0 6 17 16,-1 5 5-16,4 0 1 16,11 5-5-16,11 0-7 15,4-4-1-15,14-4 6 16,0-7 5-16,4-8 13 0,-1-7 3 16,-6-8 2-16,0-1 8 15,-4-2 5-15,3 2-2 16,2 3-9-16,3 1-15 15,12 6-21-15,5 5-4 16,1 5 2-16,-1 5 2 16,-11 2 6-16,-7-2 1 15,-12-3 38-15,-5 0 27 0,-8 1 38 16,-7-4 8 0,-7 3-34-16,-2 0-22 0,3 2-79 15</inkml:trace>
  <inkml:trace contextRef="#ctx0" brushRef="#br0" timeOffset="128.9986">14092 11744 1313 0,'2'-4'567'0,"3"-3"-314"0,-2 7-100 16,-2 9-109-16,2 9-24 15,-3 12 417-15</inkml:trace>
  <inkml:trace contextRef="#ctx0" brushRef="#br0" timeOffset="129.9986">14999 12066 848 0,'7'-7'425'0,"5"-8"-126"15,6 7-131-15,-1-1-34 16,5 11-57-16,-2 8-26 16,-7 15-41-16,-3 7-3 0,-9 1 4 15,0 1 3-15,-5-10 1 16,0-3 2-16,1-12 10 16,-2-7 3-16,10-11 1 15,-1-7-2-15,6-7-11 16,3-4-5-16,-2 3-6 15,1-2-2-15,-1 7-9 16,0 9-10-16,-1 9-6 16,1 6 0-16,-1 14 3 15,1 4 8-15,0 7 9 16,0 0 0-16,3 0-61 16,-1-3-74-16</inkml:trace>
  <inkml:trace contextRef="#ctx0" brushRef="#br0" timeOffset="130.9986">15252 11920 850 0,'22'-22'427'0,"12"-14"-155"16,10 11-67-16,-1 8-25 15,-4 17-47-15,-5 10-20 16,-11 17-28-16,-5 8-7 15,-9 10-26-15,-3 7-11 16,-4-3-24-16,-2 1-4 0,-3-8-5 16,3-2 12-16,0-11-54 15,6-6-31-15,4-13-34 16,-3-8-21-16,-5-9 55 16,-2-7 27-16,-9-7 36 15,-5-5 5-15,-6 3-8 16,-9 4-7-16,-1 8-19 15,-3 11 13-15,3 12-70 16</inkml:trace>
  <inkml:trace contextRef="#ctx0" brushRef="#br0" timeOffset="131.9986">15832 11996 932 0,'-11'-3'407'0,"-7"-2"-202"16,-1 7-133-16,4 4-34 15,6 9-35-15,6-3-7 16,7 2-2-16,5 2 5 15,5-10 7-15,0 7-6 0,-6-9-31 16,-2-1-18-16,-15-1-22 31,4-1 7-31,0 0 38 0,-19-1 35 0,-6 8 52 16,1 4 10-16,17 2-3 16,3 2-17-16,9 2-29 15,6 1-7-15,15-2 0 16,5-3 1-16,4-6 2 15,0-4 5-15,0-6-89 16,-2-2-190-16</inkml:trace>
  <inkml:trace contextRef="#ctx0" brushRef="#br0" timeOffset="132.9986">15992 12015 1085 0,'0'0'500'0,"0"0"-249"0,3 7-84 16,4 9-106-16,0 6-24 15,-1 6-10-15,-2 5-7 16,0 0-4-16,-3-1-4 16,-1-1-65-16,0-7-51 15</inkml:trace>
  <inkml:trace contextRef="#ctx0" brushRef="#br0" timeOffset="133.9986">16140 12050 1231 0,'0'-3'524'0,"-1"3"-313"16,-3-1-62-16,3 1-90 15,-1 0-31-15,-8 6-25 16,-33 34-1-16,35-18-4 16,-3-6-2-16,4 4-2 15,3-4-2-15,4-2 3 16,11 3 2-16,5-5-23 15,5-3-48-15</inkml:trace>
  <inkml:trace contextRef="#ctx0" brushRef="#br0" timeOffset="134.9986">16251 12060 948 0,'8'0'382'0,"4"0"-213"15,11-1-105-15,6 1-18 16,4 0-8-16,1-2-13 16,-2-2-11-16,-9 1 0 15,-10-3 1-15,-4 3 2 16,-8 3 1-16,-1 1-5 15,-5 4-5-15,4-5-4 0,0 0-7 16,-1 3 1-16,-5 11-2 16,-9 31 0-16,17-27 0 15,5 0 0-15,3 2 2 16,5-3 2-16,5-5 4 16,0-4 4-16,6-6 4 15,-1-2-1-15,0-7-2 16,5 2-1-16,2-5-3 15,2 0 1-15,-5 1 3 16,-3-2 5-16,-11-2 28 16,-6 1 22-16,-12-2 34 15,-6-2 10-15,-16 0-31 16,-2 1-22-16,-2 6-46 16,3 9-19-16,6 10-10 0,2 10-4 15,5 12-1-15,0 3 2 16,9 8 10-16,0 6 2 15,1 4 2-15,4-1 8 16,3-4 1-16,2-5 1 16,8-16 7-16,-4-5-8 15,2-14-62-15,0-8 7 16</inkml:trace>
  <inkml:trace contextRef="#ctx0" brushRef="#br0" timeOffset="135.9986">17010 12189 1472 0,'0'-1'633'0,"2"1"-363"16,-2 0-112-16,0 0-90 15,0 0-48-15</inkml:trace>
  <inkml:trace contextRef="#ctx0" brushRef="#br0" timeOffset="136.9986">17315 12130 412 0,'6'-1'242'0,"4"0"-29"15,0 3-31-15,-1 5-44 16,-2 5-28-16,-4 2-39 16,1 2 0-16,-5 1-16 15,-5-1-6-15,-1-4 14 0,-1-8 10 16,1-7 11-16,0-6 0 16,3-7-15-16,3-4-8 15,5-5-17-15,5-4-11 16,11 1-21-16,3 2-8 15,5 6-6-15,2 9-1 16,-4 9-3-16,-1 4-3 16,-3 15-7-16,-3-1 3 15,-4 7 5-15,-5 4 2 0,-8-2 34 16,-2 4-45-16,-4-4-190 16</inkml:trace>
  <inkml:trace contextRef="#ctx0" brushRef="#br0" timeOffset="137.9986">17826 12064 536 0,'1'-5'385'0,"0"-7"67"15,-2-3-152-15,-10 5-119 16,-2 3-49-16,-6 3-81 15,1 8-31-15,2 5-32 16,2 4-4-16,8 8 0 16,5-5 1-16,9 2 8 0,6-1 1 15,6-9 6-15,3 0 2 16,-5-6 7-16,-4-2 3 16,-9-2 2-16,-5-2-2 15,-11 0-7-15,-5-1-5 16,-4 5-4-16,-1 2 5 15,1 4 4-15,8 4-1 16,4 2-2-16,7 1-6 16,7 4-3-16,4-1 2 0,10 1-19 15,5 0-36 1,2-7-174-16</inkml:trace>
  <inkml:trace contextRef="#ctx0" brushRef="#br0" timeOffset="138.9986">18166 12096 1198 0,'-13'-8'495'0,"-11"-7"-311"16,0 4-69-16,4 11-99 16,-2 4-19-16,6 12-20 15,4 6-4-15,9 4 3 16,6 3 5-16,6-2 8 15,5-5 7-15,0-6 9 16,4-5 6-16,2-9 15 16,-3-6 8-16,1-12 38 0,-10-6 13 15,-8-9 23-15,-3-3 12 16,-16-9-12 0,5-2-4-16,1-8-42 0,0-4-19 15,19 2-53-15,10 2-21 16,8 16-25-16,7 9-24 15,2 21-105-15,-7 8-65 16</inkml:trace>
  <inkml:trace contextRef="#ctx0" brushRef="#br0" timeOffset="139.9986">18356 12053 1047 0,'0'0'474'0,"-2"8"-190"16,1 5-136-16,-1 9-100 16,-3 8-3-16,1 1-6 15,1 2-51-15,1-3-312 16</inkml:trace>
  <inkml:trace contextRef="#ctx0" brushRef="#br0" timeOffset="140.9986">18341 11945 878 0,'-1'-6'454'0,"0"-4"-104"0,1 3-209 16,1 7-82-16,4 8-104 16</inkml:trace>
  <inkml:trace contextRef="#ctx0" brushRef="#br0" timeOffset="141.9986">18664 12182 1091 0,'0'-9'500'0,"-2"-13"-233"15,-4 3-71-15,-11 0-94 16,-3 1-37-16,-4 7-45 15,-1 1-11-15,0 11-17 16,-1 7-14-16,9 8-7 16,5 7 5-16,9 0 5 15,3 4 6-15,5-4 6 16,9-5 4-16,7-5 6 16,4-7 4-16,8-7 6 15,-6-8 1-15,-1-6 5 16,-4-2 0-16,-10-1-1 15,-3 2 0-15,-4 1-4 16,-4 0-5-16,-1 9-18 0,0 3-13 16,-1 11-10-16,0 4 2 15,4 7 12-15,4 2 9 16,7-3 9-16,5 0 1 16,1-7 14-16,4-5 19 15,0-11 33-15,-4-4 18 16,-4-8 17-16,-5-4-17 15,-8-2-32-15,-3 0-26 0,-5 1-76 16,0 4-216-16</inkml:trace>
  <inkml:trace contextRef="#ctx0" brushRef="#br0" timeOffset="142.9986">19576 11887 1114 0,'6'0'420'0,"4"9"-294"16,5 18-69-16,9 26-5 15,6 13-22-15,11 19-26 16,-2 1 3-16,-11 4 3 16,-13-5 4-16,-25-16 5 15,-9-7-4-15,-16-27-15 16,-6-11-7-16,-3-24 0 15,-1-13 5-15,8-25 36 16,10-12 15-16,21-21 8 16,8-6 2-16,29 3 0 15,4 1-10-15,13 15-11 16,8 6-6-16,0 8-23 0,0 9-3 16,-14 10-5-16,-9 6-1 15,-18 11-7-15,-4 7-26 16,-11 12-57-16,-3 9-56 15,-4 13-395-15</inkml:trace>
  <inkml:trace contextRef="#ctx0" brushRef="#br0" timeOffset="143.9986">20187 12006 905 0,'2'0'456'16,"1"-1"-155"-16,-1 3-159 15,-3-2-46-15,0 0-65 16,0 1-17-16,-11 22-9 16,-20 30 0-16,12-31 4 15,-2 0 1-15,-3-9-10 16,-2-4-4-16,3-9-1 16,1-3-2-16,9-3 13 0,4-1 1 15,9-5-7-15,2 0-1 16,5-6-7-16,5 1-3 15,6 6-4-15,6 6-3 16,3 10-7-16,0 6 1 16,-1 11 8-16,0 5 8 15</inkml:trace>
  <inkml:trace contextRef="#ctx0" brushRef="#br0" timeOffset="144.9986">20966 12071 861 0,'-1'-10'476'0,"-6"-9"-100"15,-3 3-172-15,-5-2-41 0,-9 7-84 16,-3 3-32-16,0 12-47 16,0 11-17-16,11 8-14 15,7 6 3-15,17 0 6 16,9-4 6-16,12-6 10 15,1-8 5-15,1-10 12 16,-5-4 6-16,-8-13-58 16,-4-4-65-16</inkml:trace>
  <inkml:trace contextRef="#ctx0" brushRef="#br0" timeOffset="145.9986">20948 11777 1085 0,'-2'0'438'0,"-1"2"-271"16,2 1-91-16,1-3-228 16</inkml:trace>
  <inkml:trace contextRef="#ctx0" brushRef="#br0" timeOffset="146.9986">21152 11785 973 0,'6'-8'488'16,"17"-6"-135"-16,6 9-179 0,4 13-86 16,5 15-30-16,-8 22-23 15,-3 7-11-15,-8 13-10 16,-3-4-3-16,-3-12-4 16,-3-8 1-16,-3-15-14 15,0-4-15-15,-6-13-21 16,4-4-18-16,-10-12 2 15,2-7 13-15,-9-5 21 16,-6-2 14-16,0 12 4 16,-6 6 2-16,-2 13-2 15,-2 11 2-15,-2 9 4 16,1 4 0-16,5-2 23 16,6-5-61-16,12-15-195 15</inkml:trace>
  <inkml:trace contextRef="#ctx0" brushRef="#br0" timeOffset="147.9986">21727 12077 963 0,'-5'5'473'16,"-9"5"-155"-16,-5 3-103 15,-4 0-98-15,0-1-38 16,1 1-42-16,-1-6-5 16,-3-10-41-16,-2-5-34 0,6-7-57 15,2-2-21-15,14 1 12 16,3 2 23-16,12 4 39 16,8 1 9-16,5 7 30 15,6 5 10-15,-1 13 30 16,1 7 14-16,-2 8-4 15,-3 3-3-15,-1-1-11 16,0 1 38-16</inkml:trace>
  <inkml:trace contextRef="#ctx0" brushRef="#br0" timeOffset="148.9986">22248 12004 1019 0,'17'-1'432'15,"8"-2"-251"-15,13 4-59 16,6 2 12-16,3 0-36 15,3 2-11-15,-4-9-42 16,-5 4-10-16,-14-3-14 16,-8-2-2-16,-15 4-13 15,-8 1-10-15,-10 0-24 16,-3 6-8-16,-2 1 3 16,-1 4 7-16,5 4 15 15,2 1 2-15,5 3 1 16,0-4-1-16,8 4 1 15,1 0 2-15,6-1 3 0,4 3 3 16,1-9-18-16,6-1-58 16</inkml:trace>
  <inkml:trace contextRef="#ctx0" brushRef="#br0" timeOffset="149.9986">22987 12099 1001 0,'-3'5'496'0,"-3"4"-210"0,-9 2-98 16,-2 2-44-16,-8 1-77 15,-5-5-20-15,-2-5-9 16,2-6-29-16,-2-10-58 16,2-2-25-16,6-7-27 15,3 2 22-15,13-1 45 16,7 3 15-16,7 3-1 15,10 7 8-15,7 8 19 16,6 9 16-16,4 12 40 16,-3 5 8-16,-4 8 9 15,-2 2-6-15,-6-2-27 16,-2-2-10-16,0-6 159 16</inkml:trace>
  <inkml:trace contextRef="#ctx0" brushRef="#br0" timeOffset="150.9986">1986 13653 1150 0,'-23'3'463'0,"-24"9"-313"16,2 9-58-16,15 14-60 16,10 10-30-16,16 8-15 15,10 2 0-15,12-10 7 16,11-6 1-16,8-20 1 15,2-8 3-15,-5-14 32 16,-12-11 33-16,-12-6 74 16,-10-3 17-16,-18 6-24 15,-8 4-31-15,-11 12-75 16,2 1-26-16,7 6-78 16</inkml:trace>
  <inkml:trace contextRef="#ctx0" brushRef="#br0" timeOffset="151.9986">2087 13806 1240 0,'6'3'517'0,"5"3"-319"16,7 5-100-16,-6 3-20 16,0 1-46-16,-8 4-9 0,-5-4-5 15,1-4 0-15,3-4-20 16,0-7-8-16,2-11-14 15,2-8-6-15,1-9 14 16,2-2 6-16,6 9 7 16,0 3 1-16,4 14 12 15,-2 6 7-15,-3 18 7 16,-3 7 3-16,-6 15-9 16,-3 3-5-16,-2-3-25 15,3-2-417-15</inkml:trace>
  <inkml:trace contextRef="#ctx0" brushRef="#br0" timeOffset="152.9986">2479 13725 1502 0,'1'0'587'0,"-1"9"-416"0,0 5-76 16,4 25-80-16,1 12-4 15,0 17-3-15,5 7 1 16,-7-6 0-16,-2-2-1 16,3-8-13-16,-4-10-33 15,2-12-128-15</inkml:trace>
  <inkml:trace contextRef="#ctx0" brushRef="#br0" timeOffset="153.9986">2571 13957 1285 0,'0'-8'517'0,"7"-3"-318"16,7 1-129-16,14 1-31 16,6 3-48-16</inkml:trace>
  <inkml:trace contextRef="#ctx0" brushRef="#br0" timeOffset="154.9986">2931 13705 806 0,'-12'0'407'16,"-13"0"-120"-16,-1 4-109 15,6 6-107-15,6 2-34 16,14 1-40-16,8 0-6 0,12 1 3 16,5 1 3-1,0-5 3-15,0 1 3 0,-6-7 5 16,-5-2 2-16,-13-1 9 16,-2 0-2-16,-16 1-5 15,-6 5-3-15,-4 5-5 16,-3 1 2-16,10 6-2 15,3 2-1-15,15 1-5 16,6-3-2-16,14-4 4 16,6-2 1-16,6-7 7 15,0-6-1-15,-3-7 4 16,1-5 1-16,-8-9 1 16,-3 2 2-16,-3-2-1 15,-6 0 0-15,-1 6 24 16,0 6 4-16,-5 9-3 15,1 8-3-15,-2 12-27 16,0 4-6-16,4 6 3 16,2-2-36-16</inkml:trace>
  <inkml:trace contextRef="#ctx0" brushRef="#br0" timeOffset="155.9986">3473 13815 906 0,'-6'8'473'16,"-4"10"-83"-16,-3 5-186 0,-5 6-97 15,-1 0-25-15,-4-1-40 16,1-6 1-16,2-13-70 16,2-7-26-16,0-12-19 15,0-9-14-15,7-6 54 16,2-2 27-16,9 1 14 15,3 1 7-15,13 4 5 16,6 5-5-16,7 12 8 16,-1 5-5-16,-3 17 2 15,-2 6 3-15,-3 10-12 16,-3 3-1-16,-1 3 8 16,0-4 164-16</inkml:trace>
  <inkml:trace contextRef="#ctx0" brushRef="#br0" timeOffset="156.9986">3610 13808 1189 0,'3'1'510'16,"5"5"-255"-16,4 8-127 15,3 8-63-15,0 3-18 16,-2 3-21-16,-4-2-5 15,-3-5-13-15,-2-5-50 0</inkml:trace>
  <inkml:trace contextRef="#ctx0" brushRef="#br0" timeOffset="157.9986">3775 13860 1216 0,'-9'9'524'0,"-11"9"-298"15,6 2-61-15,6 0-96 16,5 0-33-16,10-5-34 16,9-1-2-16,10-7-35 15,6-7-47-15,7 0-131 16,-1-6-124-16</inkml:trace>
  <inkml:trace contextRef="#ctx0" brushRef="#br0" timeOffset="158.9986">4153 13897 827 0,'2'4'458'0,"1"4"-81"16,-7 8-194-16,-5 5-50 16,-11 2-65-16,1-1-32 15,-6-6-8-15,5-4-19 16,2-11-63-16,1-7-23 16,7-9-18-16,-3-7 11 15,7 0 57-15,4 4 29 16,4 0 24-16,11 3 2 15,4 3 15-15,3 5-3 0,0 12 12 16,-1 5 13 0,0 13-5-16,-2 1-4 0,0 3-20 15,-3 1-12-15,-4-8-9 16,-2 0-42-16</inkml:trace>
  <inkml:trace contextRef="#ctx0" brushRef="#br0" timeOffset="159.9986">4040 13600 1591 0,'-2'2'609'0,"2"2"-427"16,2 10-98-16,5 6-42 15,7 6 13-15,6 10 183 16</inkml:trace>
  <inkml:trace contextRef="#ctx0" brushRef="#br0" timeOffset="160.9986">5037 13757 974 0,'-17'-4'457'0,"-13"-6"-184"15,-1 15-158 1,3 11-50-16,4 14-57 0,8 8-17 15,18 12-11-15,7-3 8 16,17-3 7-16,1-10 3 16,7-16-3-16,4-8-4 15,-4-10-8-15,-2-6-8 16,-13-11 4-16,-6 0 4 16,-12-6 15-16,-2 0 15 15,-10 5 20-15,0 3 2 16,-2 14-5-16,3 11-8 0,3 23-18 15,2 8-5-15,3 11 0 16,2 3-2-16,5 1 3 16,3-3 5-16,7-9-50 15,1-10-137-15</inkml:trace>
  <inkml:trace contextRef="#ctx0" brushRef="#br0" timeOffset="161.9986">5380 13799 1079 0,'-17'-5'481'0,"-2"-1"-232"16,-1 11-156-16,6 4-41 15,10 12-47-15,3 4-7 16,9 8-4-16,7 0 6 15,7-5 4-15,0-9 4 16,-4-8 21-16,-8-9 17 16,-3-3 24-16,-2-4 3 15,-5-9 3-15,0-1-63 16,-2-4-155-16</inkml:trace>
  <inkml:trace contextRef="#ctx0" brushRef="#br0" timeOffset="162.9986">5534 13990 773 0,'13'5'420'0,"5"3"-116"0,8-2-109 16,0-9-37-16,-3-3-66 16,4-4-24-16,-7-11-28 15,-1 4-5-15,-8-11-8 16,-7 1-2-16,-11 2-10 15,-8-1-5-15,-9 2-6 16,-3 2-3-16,4 9-10 16,1 5-11-16,7 18-16 15,4 11-1-15,2 18 15 16,4 12 11-16,6 6 20 16,4-1 3-16,3-1 0 0,0-6 2 15,1-3-2-15,-1-5 0 16,5-8 9-16,-2-8-38 15</inkml:trace>
  <inkml:trace contextRef="#ctx0" brushRef="#br0" timeOffset="163.9986">5939 13749 1161 0,'4'-3'456'0,"13"-1"-302"16,2 3-88-16,1 3-41 16,0 2-8-16,-3 0-8 15,-7 1 0-15,-5-4-1 16,-4 1-2-16,-4 1-3 15,2-3-2-15,0 0-3 16,-13 2 0-16,-32 19-5 16,30-5-4-16,9 8 4 15,7 5 6-15,0 3 10 16,8 2 7-16,6-4 7 0,2-3 0 16,11-12 8-16,0-8 4 15,3-11 6-15,-2-11-5 16,-3-11-8-16,1-1-5 15,-4-7-6-15,-3 1-1 16,-6-1-1-16,-5 7-3 16,-6 9-2-16,-2 6-6 15,0 13-8-15,-1 6-4 16,0 11-4-16,1 6 2 0,1 8 6 16,4 1 2-16,1 0-15 15,-1-1-50-15,0-9-283 16</inkml:trace>
  <inkml:trace contextRef="#ctx0" brushRef="#br0" timeOffset="164.9986">6215 13614 1341 0,'-3'-9'575'0,"-3"-3"-310"16,2 8-149-16,6 4-130 15,5 7-59-15</inkml:trace>
  <inkml:trace contextRef="#ctx0" brushRef="#br0" timeOffset="165.9986">6613 13785 1430 0,'-9'14'534'15,"-18"18"-423"-15,-5 4-43 16,2 3-41-16,-1-6-12 16,8-12-20-16,6-6-15 0,-1-15-32 15,2-6 0-15,7-10 16 16,0-6 16-16,7-5 46 16,5-1 0-16,3 3 6 15,4 3 3-15,7 9-6 16,0 7 15-16,2 13 11 15,2 9 1-15,4 10-2 16,-1 6-14-16,0 5-17 16,-1 1-7-16</inkml:trace>
  <inkml:trace contextRef="#ctx0" brushRef="#br0" timeOffset="166.9986">7239 13726 859 0,'6'0'368'0,"12"-3"-145"15,5 0-121-15,14 1-39 16,3-3-4-16,2 2-33 16,-1-6-2-16,-10-2-3 15,-5 2 0-15,-17 1 2 16,-3 5-9-16,-16 6-18 15,-5 10-1-15,-8 16-9 16,-1 6 2-16,10 14 7 0,7 4-3 16,16-3 3-16,11 1 2 15,15-17-14-15,7-10-38 16,2-18-50-16,2-12-3 16,-6-10 20-16,-5-7 38 15,-8-6 55-15,-4-2 8 16,-12 1 38-16,-2 3 20 15,-10 4 36-15,-4 4 9 16,-7 1-9-16,-7 3-12 0,-4 5-30 16,-1 4-16-16,-1 6-38 15,0 5-12-15,6 11-16 16,4 3-1-16,11 6 8 16,7 1 4-16,12-5 6 15,4-3 5-15,9-6 8 16,1-6 2-16,-1-10 5 15,0-3 1-15,-6-8 1 16,-6-4-2-16,-5-2-3 16,-6-1-3-16,-5 7-3 15,0 4 0-15,-1 9-11 16,0 6-7-16,1 10-6 16,0 4-2-16,3 5 7 15,9 1 5-15,5-5 11 0,6-4 10 16,3-14 51-16,-4-8 30 15,-7-11 38-15,-5-5 5 16,-7-3-37-16,-4 0-29 16,-7 0-62-16,-4 3-53 15</inkml:trace>
  <inkml:trace contextRef="#ctx0" brushRef="#br0" timeOffset="167.9986">8708 13725 1092 0,'-21'-5'458'0,"-23"1"-286"15,3 4-56-15,12 10-90 16,9 8-26-16,20 12-23 16,13 6 1-16,17-12 12 31,-15-12 6-31,1 1 10 0,50 28 4 0,1-20 6 15,-6-12 9-15,-45-37 11 16,-10-8 2-16,-17-14 3 16,-7-5-8-16,-15-6 20 15,-7-4 5-15,1-8-6 16,7 0-1-16,18 5-51 16,9 10-16-16,19 23-47 0,6 15-50 15,11 24-231-15</inkml:trace>
  <inkml:trace contextRef="#ctx0" brushRef="#br0" timeOffset="168.9986">9163 13741 602 0,'-5'9'399'0,"-6"7"-59"0,-11 6-81 15,-3 4-44-15,-6-1-97 16,1-1-27-16,2-11-40 15,0-6-10-15,5-15-35 16,0-8-12-16,7-10-13 16,4-5-8-16,3 3 15 15,5 1 2-15,5 8-5 16,4 7 0-16,7 11 7 16,7 4 7-16,4 14 12 15,1 9 1-15,3 7-2 16,-3 4-2-16,-1 1 0 15,1-2 0-15,-3-9-154 16</inkml:trace>
  <inkml:trace contextRef="#ctx0" brushRef="#br0" timeOffset="169.9986">9207 13668 1343 0,'6'6'483'15,"2"9"-396"-15,2 4-29 16,3 8-18-16,-6 3-8 16,0 1-17-16,-1-2-1 15,-6-7-15-15,2-6-51 16,4-12-267-16</inkml:trace>
  <inkml:trace contextRef="#ctx0" brushRef="#br0" timeOffset="170.9986">9366 13738 548 0,'0'-4'354'0,"-2"0"-21"16,-6 2-71-16,-6 7-84 16,-1 3-41-16,-2 4-49 15,6 5-16-15,3 2-45 16,8 2-18-16,8 1-9 16,5-3 0-16,15-7 3 15,2-1 2-15,3-10-23 16,4 0-41-16,-7-3-155 15</inkml:trace>
  <inkml:trace contextRef="#ctx0" brushRef="#br0" timeOffset="171.9986">9533 13693 1122 0,'10'-2'418'16,"8"2"-332"-16,5-1-18 16,6 2-31-16,-3 2-14 15,0-2-12-15,-3 0-1 0,-8-1 3 16,-6-1-11-16,-9 0-15 16,-5 0-7-16,-8 2-9 15,-2 2 7-15,-1 6 8 16,-1 3 2-16,8 8 4 15,2-2 7-15,4 7 12 16,3 3 6-16,9 1 3 16,1 1-1-16,8-11 1 15,5-1 2-15,-5-15 8 16,4-5-1-16,-3-10-4 16,-6-5-4-16,6-4-8 15,-5-3-3-15,-5-4-3 16,-1 2-2-16,-3 3-4 15,-2 7-1-15,-3 10-11 16,1 5-3-16,-4 10-3 16,3 4 0-16,1 11 16 15,2 4 6-15,5 2 20 0,5 0 19 16,8-10 33-16,1-2 18 16,3-14 40-16,-3-4 6 15,-2-15-11-15,-3-4-13 16,-7-7-49-16,-3-4-23 15,-5 4-75-15,0-1-69 16,-2 9-590-16</inkml:trace>
  <inkml:trace contextRef="#ctx0" brushRef="#br0" timeOffset="172.9986">9977 13543 799 0,'6'-14'461'0,"10"-20"-2"16,6 3-213-16,12 11-101 16,0 7-28-16,3 20-54 15,-1 16-26-15,-5 20-13 16,-1 4-3-16,-7 13-4 16,-2 2-1-16,-2 4-5 15,-5-2 0-15,-2-8-1 16,-3-9 1-16,-6-21 1 15,3-7 8-15,-7-19-55 16,-4-11-48-16,-5-8-72 16,-4-4-23-16,-3 6 52 15,-5 6 42-15,0 15 92 16,-5 6 19-16,2 10 7 16,5-1-2-16,9-2-16 0,11-5-25 15</inkml:trace>
  <inkml:trace contextRef="#ctx0" brushRef="#br0" timeOffset="173.9986">10449 13718 1225 0,'0'6'469'0,"0"10"-325"15,1 6-62-15,2 8-15 16,2 0-19-16,0 1-13 15,-1-3-55-15</inkml:trace>
  <inkml:trace contextRef="#ctx0" brushRef="#br0" timeOffset="174.9986">10395 13429 1601 0,'-3'0'565'0,"2"1"-473"0,2 8 4 16</inkml:trace>
  <inkml:trace contextRef="#ctx0" brushRef="#br0" timeOffset="175.9986">10762 13776 726 0,'0'-6'402'0,"-1"-7"-74"16,1 0-70-16,-4 3-91 15,-3-3-26-15,-6 5-61 16,-4 0-28-16,-5 5-39 15,1 5-24-15,7 11-19 0,3 6-4 16,11 9 5-16,4 2 8 16,8-1 19-16,6-5 5 15,5-8 8-15,-1-8 2 16,4-10 3-16,-7-8 0 16,-3-10 3-16,2-3-2 15,-11-2-2-15,-3-2-1 16,-7 3-1-16,-2 3-2 15,-2 10-6-15,1 5-11 0,3 10-18 16,-1 9-4-16,6 9-1 16,1 6 9-16,13 4 14 15,2-1 4-15,12-4 6 16,4-8 9-16,0-8 32 16,0-9 23-16,-5-11 38 15,-4-9 10-15,-7-7-8 16,-5-3-17-16,-8 3-39 15,-5 2-16-15,-5 7-45 16,-3 3-59-16</inkml:trace>
  <inkml:trace contextRef="#ctx0" brushRef="#br0" timeOffset="176.9986">11462 13650 1395 0,'1'-7'631'0,"3"-1"-282"16,0 5-233-16,-1-1-48 16,0 5-83-16,-3-1-72 15</inkml:trace>
  <inkml:trace contextRef="#ctx0" brushRef="#br0" timeOffset="177.9986">11462 13832 1696 0,'-2'-1'756'15,"-2"0"-369"-15,4 1-251 16,0 0-50-16,0 0 181 15</inkml:trace>
  <inkml:trace contextRef="#ctx0" brushRef="#br0" timeOffset="178.9986">12262 13241 932 0,'-1'-11'499'15,"1"-5"-151"-15,-2 13-138 16,-4 8-45-16,6 29-107 16,0 21-41-16,5 32-15 15,2 8 1-15,-2 2 1 0,-1-8 3 16,-2-18 2-16,0-5-7 16,2-19-122-16,0-11-131 15</inkml:trace>
  <inkml:trace contextRef="#ctx0" brushRef="#br0" timeOffset="179.9986">12158 13283 879 0,'9'-3'383'0,"18"-5"-139"15,7 2-100-15,24 1-31 16,13 4-10-16,21 2-47 16,3 5-25-16,-10 2-80 15,-8 0-107-15</inkml:trace>
  <inkml:trace contextRef="#ctx0" brushRef="#br0" timeOffset="180.9986">12291 13866 718 0,'15'1'404'16,"12"2"-96"-16,11 2-70 15,10-2-46-15,7 0-66 16,3-3-37-16,-3 0-48 15,-9-2-7-15,-11-5-78 16,-8-2-73-16</inkml:trace>
  <inkml:trace contextRef="#ctx0" brushRef="#br0" timeOffset="181.9986">12225 13595 1013 0,'7'-2'406'0,"12"2"-239"16,22 3-68-16,13 1 8 15,20 3-25-15,3-2-23 16,2-2-34-16,-9 1-46 15</inkml:trace>
  <inkml:trace contextRef="#ctx0" brushRef="#br0" timeOffset="182.9986">12784 13751 1037 0,'2'0'450'16,"-2"3"-235"-16,-2 4-43 16,2-7-86-16,0 18-6 15,-1 48-22-15,1-26-24 16,-2-3-17-16,2-1-4 15,2-7-2-15,3-6-26 0,1-10-116 16,3-4-159-16</inkml:trace>
  <inkml:trace contextRef="#ctx0" brushRef="#br0" timeOffset="183.9986">12787 13691 966 0,'12'-3'418'0,"16"-3"-200"16,8 5-65-16,-2 9-58 16,2 5-4-16,-9 8-27 15,-9 3-1-15,-18 0-1 16,-11-1-8-16,-18-2-13 15,-7-6-1-15,-3-8-39 0,5-6-61 16</inkml:trace>
  <inkml:trace contextRef="#ctx0" brushRef="#br0" timeOffset="184.9986">12978 14055 1012 0,'11'7'437'16,"13"11"-233"-16,6 4-48 16,1 3-53-16,3-1-32 0,-7-2-39 15,-5-3-4-15,-7-7-91 16,-1 0-146-16</inkml:trace>
  <inkml:trace contextRef="#ctx0" brushRef="#br0" timeOffset="185.9986">13193 14059 796 0,'-5'0'527'0,"-10"0"54"16,-1 7-274-16,-12 12-132 16,-3 6-44-16,-7 11-65 15,-5 2-12-15,6-1-18 16</inkml:trace>
  <inkml:trace contextRef="#ctx0" brushRef="#br0" timeOffset="186.9986">13490 13607 784 0,'4'1'359'0,"4"3"-153"16,16-3-94-16,9-1-2 15,20-2-41-15,10-1-19 16,3 1-13-16,-6-1-55 16,-15 3-127-16,-10-1-96 15</inkml:trace>
  <inkml:trace contextRef="#ctx0" brushRef="#br0" timeOffset="187.9986">13526 13728 742 0,'11'0'437'16,"10"0"9"-16,19-3-266 16,11 1-1-16,10-3-65 15,3 3-32-15,-7 2 412 16</inkml:trace>
  <inkml:trace contextRef="#ctx0" brushRef="#br0" timeOffset="188.9986">14853 12827 654 0,'-15'-21'336'0,"-18"-17"-95"16,-6 8-68-16,-1 20-96 0,3 13-24 15,-1 31-51-15,7 23-17 16,-1 45-17-16,0 20 0 15,9 43 13-15,10 10 10 16,19 6 13-16,4 1 3 16,9-29-3-16,-6-11-9 15,-21-25 1-15,-8-14 0 16,-20-14 19-16,-5-16 18 0,-14-20 7 16,-1-15 6-16,1-22-16 15,1-7 18-15</inkml:trace>
  <inkml:trace contextRef="#ctx0" brushRef="#br0" timeOffset="189.9986">15361 13735 169 0,'1'1'156'16,"0"2"29"-16,2-4-9 15,-3-1-12-15,0 1-29 16,0 0-19-16,0 0-7 16,-1 0 2-16,-3-7-7 15,-2-3-11-15,-35-32-12 16,18 25-8-16,-5 1-25 16,2 3-10-16,1 8-29 15,-1 6-12-15,3 14-13 16,-1 5-5-16,8 8-4 15,5 7 2-15,9 5 5 0,4 0 5 16,10-4 8-16,3-6 2 16,9-14 3-1,2-11 5-15,0-12 8 0,0-6 2 16,-3-10 0-16,-1 0-1 16,-3-2-2-16,-1 0 2 15,-6 1 0-15,-2-3 2 16,-4-7-4-16,-3 1-1 15,2-9-2-15,-2-4-3 16,0-9 1-16,-5-2 3 0,-6-1 22 16,-2 5 8-16,-2 18 22 15,1 11 4-15,1 23-27 16,-3 12-6-16,1 31-26 16,3 20-8-16,6 26 1 15,7 5 1-15,10-2 1 16,5-7 2-16,5-15 1 15,-2-7 43-15,-2-18-120 16,-1-9-454-16</inkml:trace>
  <inkml:trace contextRef="#ctx0" brushRef="#br0" timeOffset="190.9986">15580 13397 1158 0,'-2'6'428'15,"0"13"-320"-15,2 12-31 16,1 14 7-16,3 8-6 16,2 6-27-16,-4-1 1 15,-2 1-31-15,-1-5-4 16,1-12 26-16,0-9-54 15,1-19-195-15</inkml:trace>
  <inkml:trace contextRef="#ctx0" brushRef="#br0" timeOffset="191.9986">15506 13333 946 0,'7'-7'413'0,"14"-3"-192"15,6 0-105-15,16 5-52 16,13 1-7-16,13 1-17 16,12 0-10-16,4 2 23 15,-8 0-72-15,-13 1-252 16</inkml:trace>
  <inkml:trace contextRef="#ctx0" brushRef="#br0" timeOffset="192.9986">15619 13851 967 0,'5'3'398'16,"1"3"-217"-16,15-2-85 15,8 0 1-15,18-4-30 16,6-2-24-16,7-2 0 16,-3-2-69-16,-8 1-257 15</inkml:trace>
  <inkml:trace contextRef="#ctx0" brushRef="#br0" timeOffset="193.9986">15623 13633 777 0,'6'0'424'0,"9"-1"1"0,12 1-255 16,21 0-68-1,7-5-14-15,13 1-46 0,0 1-10 16,-9 0-334-16</inkml:trace>
  <inkml:trace contextRef="#ctx0" brushRef="#br0" timeOffset="194.9986">16099 13731 1075 0,'-3'10'463'15,"-3"12"-257"-15,-2 13-93 16,2 7-27-16,0 8-43 15,5-2-14-15,2-7-29 16,3-8-68-16</inkml:trace>
  <inkml:trace contextRef="#ctx0" brushRef="#br0" timeOffset="195.9986">16062 13686 827 0,'10'-7'453'15,"14"-7"-73"-15,4 7-125 16,7 12-108-16,1 3-38 16,-3 10-50-16,-5 3-14 15,-16 4-13-15,-9-1 0 16,-19 1-4-16,-12-3-6 16,-9-11-30-16,2 0-48 15</inkml:trace>
  <inkml:trace contextRef="#ctx0" brushRef="#br0" timeOffset="196.9986">16264 13962 1268 0,'6'6'528'0,"9"7"-300"0,4 3-88 16,8 6-52-16,2 1-29 15,1 0-32-15,1-1-9 16,-5-4-6-16,-3-4-21 15,-2-7-123-15,-4-7-124 16</inkml:trace>
  <inkml:trace contextRef="#ctx0" brushRef="#br0" timeOffset="197.9986">16469 13937 943 0,'-13'10'514'0,"-11"9"-116"15,-13 12-160 1,-8 7-39-16,-9 7-81 16,-1-1-38-16,8 5-61 15,8-4 166-15</inkml:trace>
  <inkml:trace contextRef="#ctx0" brushRef="#br0" timeOffset="198.9986">16988 13718 662 0,'6'-1'373'0,"3"0"-91"0,12-2-115 16,6-1-46-16,11 1-58 15,8 1-14-15,10 2-27 16,-1 1-6-16,-5 4-33 16,-10 1-56-16,-13-3-237 15</inkml:trace>
  <inkml:trace contextRef="#ctx0" brushRef="#br0" timeOffset="199.9986">17040 13857 680 0,'10'4'385'16,"5"2"-98"-16,17-1-48 16,5-2-25-16,14-1-88 15,8-1-34-15,-2-2-79 16,0-4 274-16</inkml:trace>
  <inkml:trace contextRef="#ctx0" brushRef="#br0" timeOffset="200.9986">17835 13253 597 0,'4'-7'325'16,"0"-5"-66"-16,0 7-58 16,3 17-91-16,0 10-30 15,1 35-53-15,1 11-4 16,-1 19-15-16,0 3-1 15,0-10 8-15,-7 0 6 0,-1-13-61 16,-4-11-59 0</inkml:trace>
  <inkml:trace contextRef="#ctx0" brushRef="#br0" timeOffset="201.9986">18046 13657 771 0,'-11'0'387'16,"-7"2"-90"-16,-12 6-186 16,-2 3-28-16,8 0-45 15,7 4-26-15,20 0-28 16,12 2-3-16,15 1 5 16,5-6 11-16,4 2-96 15,-2-1-279-15</inkml:trace>
  <inkml:trace contextRef="#ctx0" brushRef="#br0" timeOffset="202.9986">18231 13822 757 0,'9'-1'330'0,"10"-4"-181"16,2-1-39-16,-1-3-51 15,-3-1-17-15,-5-2-14 16,-5-1-2-16,-9 2-5 16,-5-3-2-16,-11 5-9 15,-7 1-6-15,-8 7-4 16,-2 6-1-16,0 14 1 16,4 8-2-16,9 15 2 15,6 4 6-15,10 1 13 16,6 2 14-16,13-13 21 15,9-5-2-15,15-12-5 16,4-10-8-16,5-6-13 16,0-8-35-16</inkml:trace>
  <inkml:trace contextRef="#ctx0" brushRef="#br0" timeOffset="203.9986">18552 13629 1088 0,'0'3'466'0,"11"3"-231"15,7 7-88-15,13 10-61 16,10 5-21-16,5 6-38 16,-1 4-8-16,-5-3-5 15,-4 1-35-15,-9-10-142 16</inkml:trace>
  <inkml:trace contextRef="#ctx0" brushRef="#br0" timeOffset="204.9986">18895 13672 915 0,'-7'0'419'0,"-13"0"-192"0,-2 1-64 15,-7 8-68-15,-4 4-24 16,-7 10-29-16,-3 7-3 16,-2 6-17-16,2 2-8 15,11-4-7-15,7-4-7 16,17-10 115-16</inkml:trace>
  <inkml:trace contextRef="#ctx0" brushRef="#br0" timeOffset="205.9986">19553 12937 877 0,'-12'-12'381'0,"-16"-7"-197"16,-2 17-87-16,-3 29-67 15,-1 21-12-15,-1 36-19 16,3 25-4-16,11 40-1 16,10 8 0-16,21 16 20 15,6-6-2-15,7-30 5 16,-2-9 0-16,-7-33-8 15,-7-14 6-15,-12-17 3 16,-4-11 3-16,-19-11 8 16,-5-5 3-16,-8-19 0 15,-1-2-4-15,12-7-35 16,9-9-2-16</inkml:trace>
  <inkml:trace contextRef="#ctx0" brushRef="#br0" timeOffset="206.9986">19912 13754 875 0,'53'-4'293'16,"85"-3"-270"-16,19 0 18 16,50 6 66-16,23 2 19 15,31 12 15-15,6 4-17 0,-10 9-60 16,-27-2-16-1,-53-2-28-15,-26-4-17 0</inkml:trace>
  <inkml:trace contextRef="#ctx0" brushRef="#br0" timeOffset="207.9986">20904 13347 657 0,'1'-8'351'0,"-2"-10"-74"16,-7-4-72-16,-13 1-82 15,-6-2-31-15,-7-2-47 16,-4 8-25-16,0 12-34 16,2 9-10-16,3 19-15 15,6 7 2-15,11 15 9 0,9 2 4 16,15-1 10-16,7-7 6 15,12-17 9-15,5-9 7 16,5-22 14-16,2-12 6 16,-1-19 2-16,-2-4-2 15,-7-14-8-15,0-1-1 16,-15-4 0-16,-6-11-15 16,-12-11 41-16,-2-4 10 15,-3 8 17-15,0 12 18 16,3 39-55-16,-1 17-28 0,0 29-32 15,2 18-8-15,3 34 9 16,0 14 17-16,3 15 10 16,2 3 1-16,-3-4 3 15,2-2 1-15,0-12 2 16,4-13 3-16,6-25-22 16,-1-13-51-16</inkml:trace>
  <inkml:trace contextRef="#ctx0" brushRef="#br0" timeOffset="208.9986">21233 13355 756 0,'1'-8'407'0,"0"-7"-118"16,-1-4-96-16,-3-1-27 15,-9-6-54-15,-2 2-24 0,-7 2-37 16,-2 4-20 0,-2 11-44-16,-4 7-13 0,0 10-13 15,4 7-3-15,9 9 8 16,4 6 7-16,15 1 10 15,4 1 6-15,13-8 11 16,8-5 3-16,2-16 8 16,0-4 3-16,-4-11 5 15,-2-7 0-15,-6-2-3 16,-2-4-1-16,-6 2-2 16,-4 4 0-16,-5 6-13 15,-2 7-15-15,-6 15-5 16,-2 9 0-16,0 21 9 15,0 10 12-15,6 9 3 16,2 0-1-16,5-9 4 16,4-7 5-16,1-14 5 15,0-9 2-15,-4-8-194 16</inkml:trace>
  <inkml:trace contextRef="#ctx0" brushRef="#br0" timeOffset="209.9986">20019 13991 1029 0,'-21'12'413'16,"-25"14"-270"-16,-1 13-44 15,7 26-42-15,9 9-12 16,27 32-16-16,11 1-4 15,25-4-12-15,5-10-1 16,3-33 0-16,-3-12-8 0,-7-25-108 16,3-11-159-16</inkml:trace>
  <inkml:trace contextRef="#ctx0" brushRef="#br0" timeOffset="210.9986">20127 14204 1072 0,'1'3'432'0,"8"11"-229"15,6 10-127-15,18 22-45 16,5 10 5-16,8 6-20 16,0 0-4-16,-8-11-9 15,-7-11-61-15</inkml:trace>
  <inkml:trace contextRef="#ctx0" brushRef="#br0" timeOffset="211.9986">20393 14278 1127 0,'-20'6'422'15,"-28"14"-331"-15,-1 10-21 0,-4 13-30 16,2 8-20-1,8 1 30-15,10-1-66 0</inkml:trace>
  <inkml:trace contextRef="#ctx0" brushRef="#br0" timeOffset="212.9986">20457 14051 1005 0,'10'-6'428'16,"8"-1"-223"-16,1 7-124 15,2 3-17-15,-5 8-30 0,-9 2-6 16,-9 7-6-16,-11 4 1 15,-8-1-3-15,5 1-6 16,6-8-9-16,7-2-2 16,17-4-2-16,6-5 0 15,12-2 2-15,6 0-6 16,-3 3-67-16</inkml:trace>
  <inkml:trace contextRef="#ctx0" brushRef="#br0" timeOffset="213.9986">20743 14267 1181 0,'-4'9'461'0,"-1"17"-327"16,1 10-10-16,4 15-48 15,5 3-25-15,3-2-32 16,-2-6-2-16,2-15-66 15,-4-7-59-15</inkml:trace>
  <inkml:trace contextRef="#ctx0" brushRef="#br0" timeOffset="214.9986">20564 14487 901 0,'14'-5'410'0,"22"-4"-165"0,10-1-119 15,13 2-46-15,2 1-35 16,-4 6-35-16,-5 1-6 16,-10 3-225-16</inkml:trace>
  <inkml:trace contextRef="#ctx0" brushRef="#br0" timeOffset="215.9986">21197 14477 635 0,'-6'-9'368'16,"-1"-7"-65"-16,-3-3-131 16,-2-7-22-16,-4-2-49 15,-5-1-8-15,-3 7-32 16,-2 7-19-16,-2 15-35 15,0 8-18-15,12 16-15 16,0 8 0-16,13 5 2 16,7 3 3-16,7-5 11 15,7-6 5-15,7-8 10 16,4-8 5-16,4-13 7 16,0-3 2-16,-4-15 1 0,-5-4-1 15,-4 0-4-15,-5 0 0 16,-6 11-11-16,-8 12 6 31,0-1 1-31,0 1 0 0,-1-1 5 0,0 14-8 16,0 51-4-16,4-37 1 15,4-3-12-15,1-4-37 16,1-9-456-16</inkml:trace>
  <inkml:trace contextRef="#ctx0" brushRef="#br0" timeOffset="216.9986">21278 14073 1236 0,'11'-3'503'0,"12"-2"-322"16,3 3-68-16,-6 6-52 15,-5 4-29-15,-7 5-20 16,-10 3-1-16,-14 5-1 16,-4 0 1-16,-3 2-4 15,5 0-2-15,18-4-6 0,7-1-2 16,15-7-1-16,11 0 1 16,-5-4-13-1,3 1-42-15,-3-1-81 16</inkml:trace>
  <inkml:trace contextRef="#ctx0" brushRef="#br0" timeOffset="217.9986">21550 13972 1055 0,'11'10'488'15,"10"10"-180"-15,7 22-197 16,2 14-8-16,4 21-3 15,-1 6-4-15,-12 16-22 16,-8-2-13-16,-27-6-37 16,-15-7-3-16,-18-15-7 15,-5-10 0-15,5-16-71 16,11-13-20-16</inkml:trace>
  <inkml:trace contextRef="#ctx0" brushRef="#br0" timeOffset="218.9986">21914 14049 852 0,'-2'-7'415'0,"4"-1"-136"15,4 2-102-15,8-1-68 16,4 7-24-16,4 4-38 16,3-1-11-16,-3 7-22 15,-3-1-8-15,-17-3 2 16,-9 4 2-16,-12 0 4 16,-5-1 1-16,3-1-4 15,6-1-1-15,6-3-10 16,6-1-6-16,5-2-3 15,9 4-4-15,7 2 1 16,4 1 3-16,1 7 3 16,-8-4 3-16,-9 3 8 0,-6-3 9 15,-12-1-59 1,-3-2-74-16</inkml:trace>
  <inkml:trace contextRef="#ctx0" brushRef="#br0" timeOffset="219.9986">21843 14244 855 0,'5'-1'454'0,"7"-2"-109"0,14 3-193 15,8-1-16-15,15 5-83 16,3 1-24-16,4 5-20 16,-1 0 2-16,-15-3-60 15,-7-3-51-15</inkml:trace>
  <inkml:trace contextRef="#ctx0" brushRef="#br0" timeOffset="220.9986">21975 14346 724 0,'6'0'399'16,"3"0"-56"-16,6 0-191 15,7 5-8-15,-1 2-52 0,0 1-23 16,-4 0-30-16,-10 1-9 16,-13 4 7-16,-8 3 1 15,-12 6-1-15,0 2-4 16,7-2-24-16,6-1-7 16,18-7 20-16,8-6 7 15,20-3 6-15,6-3 3 16,13-5-21-16,1 2-4 15</inkml:trace>
  <inkml:trace contextRef="#ctx0" brushRef="#br0" timeOffset="221.9986">20049 15107 273 0,'-1'12'107'0,"3"17"-49"16,5-3 12-16,11 1 28 16,9-3 15-16,15-9 21 15,10-4 4-15,15-18 28 16,12-6 4-16,4-15-9 15,3-4-8-15,-2 3-46 16,-7 7-26-16,-11 21-36 16,-12 6-10-16,-18 19-7 15,-13 2-3-15,-14 3-10 16,-4 0-27-16,1-3-60 0,4 0-213 16</inkml:trace>
  <inkml:trace contextRef="#ctx0" brushRef="#br0" timeOffset="222.9986">20891 15278 505 0,'0'0'265'0,"0"-1"-29"16,5-4-80-16,-5 4-28 15,17-5-10-15,51-56-16 16,-15 23 7-16,21-2 4 0,5 0-13 16,0 10-39-16,-3 11-23 15,-17 15-30-15,-9 9-7 16,-3 17-4-16,-4-3-1 16,4 6 4-16,7-2 3 15,6-2 4-15,1-6 4 16,1-14 9-16,-5-11 4 15,-11-18 9-15,-9-6 26 16,-21-14-96-16,-13-1-67 16</inkml:trace>
  <inkml:trace contextRef="#ctx0" brushRef="#br0" timeOffset="223.9986">20527 15535 756 0,'-11'11'275'15,"-15"11"-210"-15,8 7-40 16,9 0-10-16,4-3 10 15,15 1 41-15,3-4 18 0,16-10 51 16,3-6 11-16,-1-12 23 16,0-8 16-16,-21-7-14 15,-9-1-14-15,-15-3-69 16,-7 3-37-16,-4 6-41 16,-2 3 4-16,11 12-137 15,3 2-89-15</inkml:trace>
  <inkml:trace contextRef="#ctx0" brushRef="#br0" timeOffset="224.9986">20676 15553 1142 0,'9'-1'446'0,"18"5"-321"16,7-4-48-16,8 5-43 15,0 0-14-15,-12-4-38 16,-4-1-55-16,-10-7-175 15,-3 2-159-15</inkml:trace>
  <inkml:trace contextRef="#ctx0" brushRef="#br0" timeOffset="225.9986">20864 15504 333 0,'-8'6'278'0,"-8"7"56"0,2 4-57 16,3 10-113-16,2 0-45 16,3 4-70-16,3-2-18 15,8-4-17-15,3-3 5 16,5-6-180-16</inkml:trace>
  <inkml:trace contextRef="#ctx0" brushRef="#br0" timeOffset="226.9986">21090 15634 1035 0,'-9'6'446'0,"-9"11"-238"16,-3 3-51-16,-3-3-64 15,5-2-28-15,-1-10-25 16,4-5-4-16,7-12-12 16,-2-4-12-16,9-5-26 15,3 2-9-15,6-1-3 16,2 6 8-16,7 8 21 16,1 3 7-16,2 11 5 15,0 5 0-15,-1 6-12 16,-1 5 0-16,2 2-97 15,2-1-204-15</inkml:trace>
  <inkml:trace contextRef="#ctx0" brushRef="#br0" timeOffset="227.9986">21209 15670 1275 0,'0'4'494'15,"0"4"-351"-15,1 3-45 0,6 2-24 16,4-3-21-16,6-2-14 15,5-2-2-15,0-12 0 16,2-7 0-16,-3-10 4 16,-7-4 8-16,-7-11 7 15,-7-6 9-15,-13-14-44 16,-1-8-11-16,-6 8-22 16,-2 9-28-16,1 26 11 15,-2 21-6-15,2 20 0 16,4 12 7-16,16 13 14 15,8 3 0-15,18 0-72 16,10-3-85-16</inkml:trace>
  <inkml:trace contextRef="#ctx0" brushRef="#br0" timeOffset="228.9986">21521 15522 596 0,'-7'-2'380'0,"-2"-2"0"16,2 6-172 0,5 5-131-16,3-1-40 0,3 5-40 15,9 0-2-15,2-1 5 16,2-4-3-16,-2-1-15 15,-7-1 2-15,-6-2-4 16,-5 0 4-16,-12 2 15 16,-4-1 7-16,-7 3 25 15,1 4 7-15,8 5 3 16,3 0-11-16,10 6-24 16,4-3-6-16,6-4 0 15,6-2 2-15,7-10-26 16,5-2-40-16,4-3-179 15</inkml:trace>
  <inkml:trace contextRef="#ctx0" brushRef="#br0" timeOffset="229.9986">21692 15657 850 0,'8'0'414'0,"3"0"-175"16,10 0-103-16,3 2-27 15,3-2-44-15,1 2-7 16,-4-2-3-16,-8-5-2 16,-7-7-8-16,-6-3-4 15,-7-3-51-15,-5 0-4 16,-8 4-12-16,-5 2-4 0,-4 9 30 16,-1 3-9-16,1 12-8 15,1 6 1-15,3 5 1 16,2 6 3-16,6 1 5 15,5 3-1-15,8 2 6 16,1-1 1-16,9 0-8 16,3-4-60-16,3-4-174 15</inkml:trace>
  <inkml:trace contextRef="#ctx0" brushRef="#br0" timeOffset="230.9986">22073 15652 774 0,'1'-5'391'16,"3"-14"-108"-16,-3 2-68 15,-3 1-71-15,-4 0-16 16,-8 8-38-16,-1 1-7 16,-5 7-19-16,1 3-37 15,2 11-41-15,0 2-7 16,15 8 1-16,3-1 6 0,13-1 13 16,3 0 1-16,3-9 5 15,1-2-12-15,-2-9-86 16,-3-7-92-16</inkml:trace>
  <inkml:trace contextRef="#ctx0" brushRef="#br0" timeOffset="231.9986">22102 15406 1040 0,'0'-3'494'0,"0"3"-198"16,2 4-93-16,-2-4-88 15,3 9-36-15,6 21-37 16,14 37-14-16,-14-31-55 15,-2-5-60-15</inkml:trace>
  <inkml:trace contextRef="#ctx0" brushRef="#br0" timeOffset="232.9986">22559 13746 1073 0,'17'-2'455'0,"28"0"-274"16,10 1-44-16,7 1-47 16,-3-1-40-16,-15-1-25 15,-9 0-17-15,-15 2-81 16,-7 3-61-16,-4 4-257 15</inkml:trace>
  <inkml:trace contextRef="#ctx0" brushRef="#br0" timeOffset="233.9986">22563 13871 772 0,'1'3'406'0,"15"0"-77"0,17-1-35 16,27 1-22-16,12-2-47 16,4 1-86-16,-9 0-21 15,-15 3-52-15,-12-4-25 16,-12 0-67-16</inkml:trace>
  <inkml:trace contextRef="#ctx0" brushRef="#br0" timeOffset="234.9986">1550 15440 817 0,'1'0'418'0,"4"0"-55"16,3 4-209-16,11 2-90 0,10-2-3 15,22-3-36-15,5-1-3 16,11-1-15-16,-2-1-36 15,-17-3-148-15,-3-2-154 16</inkml:trace>
  <inkml:trace contextRef="#ctx0" brushRef="#br0" timeOffset="235.9986">1662 15521 262 0,'-13'7'151'0,"-8"6"16"16,6-2 11-16,11-3 47 15,11-2-15-15,12-6 28 16,19 1-21-16,21-2-91 16,3-5 31-16,6 3-83 15,-7-1-13-15,-19 2-45 16,-8 2 316-16</inkml:trace>
  <inkml:trace contextRef="#ctx0" brushRef="#br0" timeOffset="236.9986">2497 14968 935 0,'3'-3'423'15,"0"3"-237"-15,1 11-76 16,3 26-96-16,4 13-23 15,2 32 7-15,-2 12 7 16,2 9 21-16,-6-1-35 16,2-19-176-16</inkml:trace>
  <inkml:trace contextRef="#ctx0" brushRef="#br0" timeOffset="237.9986">2745 15415 801 0,'-4'5'374'16,"-6"2"-129"-16,-11 8-135 16,-2 4-34-16,-3 3-20 15,3-2-21-15,12 0-29 16,5-6-11-16,13-2-11 16,10-2 1-16,11-8 12 15,4 2 4-15,3-4-70 16,-2-2-213-16</inkml:trace>
  <inkml:trace contextRef="#ctx0" brushRef="#br0" timeOffset="238.9986">2876 15565 644 0,'2'4'306'0,"6"7"-117"0,5-2-7 15,7-2-39-15,5-1-26 16,1-6-39-16,1 0 21 15,-10-7 4-15,-2-4-2 16,-9-4 2-16,-5-2-39 0,-5-2-9 16,-6 0-4-16,-12 2-8 15,-7-2-12-15,-3 12-36 16,-1 6-14-16,6 17-22 16,7 10-2-16,14 8 5 15,4 3 8-15,16-1 13 16,7 0 6-16,14-7 11 15,3-4 3-15,-3-12 10 16,3-5 29-16,-4-11-89 16</inkml:trace>
  <inkml:trace contextRef="#ctx0" brushRef="#br0" timeOffset="239.9986">3171 15244 1038 0,'7'5'424'0,"16"7"-257"16,6 8-59-16,18 16-22 16,8 7-38-16,3 6-30 15,-5-3-1-15,-15-8-33 16,-6-5-69-16</inkml:trace>
  <inkml:trace contextRef="#ctx0" brushRef="#br0" timeOffset="240.9986">3535 15293 973 0,'-2'-1'427'0,"-3"1"-224"0,-5 3-43 16,-8 16-54-16,-5 4-14 16,-17 15-22-16,0 2-9 15,-4 2-26-15,1-2-13 16,12-9-40-16,5-6-44 16</inkml:trace>
  <inkml:trace contextRef="#ctx0" brushRef="#br0" timeOffset="241.9986">3838 15473 960 0,'6'-4'368'0,"25"1"-224"16,20 2-113-16,45-6-7 16,41 3 37-16,46-4 32 0,36-2 5 15,44 3-21-15,0-1-24 16,8 0-35-16,-15 1-4 15,-33-4-3-15,-16 4-10 16,-49 7-132-16</inkml:trace>
  <inkml:trace contextRef="#ctx0" brushRef="#br0" timeOffset="242.9986">4957 15204 510 0,'1'-18'364'15,"2"-15"11"-15,10-14-115 0,-4-12-37 16,-1-20-54-16,-1-4-23 16,-7 9-62-16,2 14-26 15,1 33-17-15,-6 12-1 16,1 19-48-16,0 12 0 15,2 34-22-15,4 19-15 16,3 18 41-16,1 6 64 16,4-8 421-16</inkml:trace>
  <inkml:trace contextRef="#ctx0" brushRef="#br0" timeOffset="243.9986">3975 15739 915 0,'0'-5'418'0,"-6"0"-204"16,-8 6-64-16,-16 21-78 16,-7 15-23-16,-4 33-21 15,6 9-5-15,20 24-6 16,15 1-9-16,22-10-5 16,15-4 2-16,14-28 1 15,-1-17-10-15,1-25-132 16,-4-15-341-16</inkml:trace>
  <inkml:trace contextRef="#ctx0" brushRef="#br0" timeOffset="244.9986">4060 16044 1023 0,'1'-1'445'15,"5"1"-211"-15,5 5-101 16,16 17-86-16,7 3-7 15,13 10-23-15,3 2-5 16,-4-3 28-16,-6-4-69 16,-10-8-233-16</inkml:trace>
  <inkml:trace contextRef="#ctx0" brushRef="#br0" timeOffset="245.9986">4414 16031 929 0,'-12'5'484'15,"-10"3"-73"-15,-15 16-260 16,-3 3-32-16,-14 14-45 16,-2 2-21-16,6 3-32 15,6-1-23-15</inkml:trace>
  <inkml:trace contextRef="#ctx0" brushRef="#br0" timeOffset="246.9986">4282 15784 710 0,'8'-12'347'0,"5"-4"-138"15,12-2-33-15,6 3-16 0,9 7-34 16,-7 4-16-16,-5 8-46 16,-9 3-15-16,-16 8-16 15,-6 4-7-15,-15 10-6 16,-5 5-4-16,2 0-6 16,5 0-3-16,16-9-3 15,9-8-1-15,16-11-4 16,5-8-14-16,10-8-55 15,0 4-66-15</inkml:trace>
  <inkml:trace contextRef="#ctx0" brushRef="#br0" timeOffset="247.9986">4727 15958 1226 0,'-1'5'485'0,"0"4"-307"0,1 13-52 16,0 10-43-16,0 5-17 16,1 11-37-16,-2-5-6 15,1-4-9-15,1-3-2 16,4-14-102-16,1-5-96 16</inkml:trace>
  <inkml:trace contextRef="#ctx0" brushRef="#br0" timeOffset="248.9986">4639 16153 1039 0,'5'0'440'15,"4"0"-196"-15,12-4-201 16,9 0-19-16,15-2-12 16,6 0-6-16,5 2-25 15,-2-2-17-15</inkml:trace>
  <inkml:trace contextRef="#ctx0" brushRef="#br0" timeOffset="249.9986">5186 16232 402 0,'6'-3'288'0,"4"-4"-22"15,2-2-43-15,-2-4-28 16,-2-4-27-16,-6-4 2 16,-3-2-5-16,-9 1 0 15,-10 1-24-15,-3 4-19 16,-10 3-44-16,-2 5-31 16,1 10-47-16,1 7-21 15,15 13-17-15,4 4 3 16,12 8 12-16,2-2 9 15,5-1 10-15,8-5 4 0,7-11 0 16,5-5 2-16,6-12-2 16,0-5 2-16,-1-7 3 15,-3-5 2-15,-8 0 1 16,-5 4-1-16,-3 7-7 16,-4 4-9-16,1 9-9 15,-1 2-2-15,3 6 3 16,1 4 7-16,2-1-46 15,0 3-60-15,0-2-288 16</inkml:trace>
  <inkml:trace contextRef="#ctx0" brushRef="#br0" timeOffset="250.9986">5199 15776 773 0,'2'-8'398'0,"5"-7"-132"16,8 9-100-16,6 4-20 16,5 4-68-16,2 3-26 15,-7 2-24-15,-3 2-5 0,-15-2 9 16,-7 8 2-1,-15 1 3-15,-5 2-5 0,3 6-19 16,6-5-9-16,15-1-6 16,8-4-1-16,16 0 3 15,4-2 1-15,9-3 32 16,4 2-61-16</inkml:trace>
  <inkml:trace contextRef="#ctx0" brushRef="#br0" timeOffset="251.9986">5563 15623 1338 0,'8'6'499'16,"15"20"-383"-16,8 14-60 0,11 34-22 15,1 12-11-15,-6 11-2 16,-9-3-3-16,-24-11-4 15,-14-10 0 1,-24-2-1-16,-8-4 1 0,-4-16 8 16,0-6 18-16,4-23-99 15,8-7-67-15</inkml:trace>
  <inkml:trace contextRef="#ctx0" brushRef="#br0" timeOffset="252.9986">5925 15561 700 0,'7'-5'358'16,"2"-2"-132"-16,13 0-102 15,2 2-29-15,7 6-68 0,5 4-17 16,-14 3-6-1,-8 1 3-15,-19 3 11 16,-6-1 4-16,-11 1 4 16,0-1-3-16,5-5-9 15,6 2-7-15,11-4-5 0,2-3-2 16,17 1 6-16,2-1 5 16,5 4 2-16,2 3 0 15,-11 5-5 1,-5-1 1-16,-13 6 4 0,-9-3-4 15,-8 0-209-15</inkml:trace>
  <inkml:trace contextRef="#ctx0" brushRef="#br0" timeOffset="253.9986">5875 15799 572 0,'-3'3'372'0,"3"2"-20"0,8-3-129 16,15 1-20-16,14-3-65 15,11-3-33-15,15 0-46 16,-1 1-20-16,0-1-22 16,-9 1-13-16,-14 2-64 15,-11 2-41-15,-14 5-195 16</inkml:trace>
  <inkml:trace contextRef="#ctx0" brushRef="#br0" timeOffset="254.9986">6019 15990 898 0,'6'-1'390'16,"5"-6"-199"-16,7 1-49 16,10 1-50-16,3-2-25 15,6 6-32-15,-5-1-10 16,-12 2 10-16,-11 4 10 15,-20 5 12-15,-6 8 1 16,-9 4-23-16,-2 2-12 16,12-2-17-16,3-1-4 15,17-5 2-15,6-4 2 0,12-5 7 16,7-5 3-16,6-4 29 16,5-2-53-1</inkml:trace>
  <inkml:trace contextRef="#ctx0" brushRef="#br0" timeOffset="255.9986">7285 14644 915 0,'-15'-16'408'0,"-16"-18"-201"16,-1 10-51-16,-4 14-65 16,2 10-40-16,0 20-59 15,0 11-10-15,8 27-16 16,8 15 0-16,11 26 17 15,7 10 7-15,7 11 10 16,2-1 6-16,-2 4-2 16,-4-2 2-16,-5-6-2 0,-3-4-4 15,-6-20 5-15,-5-1-2 16,-2-7 27-16,-7-10 10 16,6-13 9-16,6-12 3 15,-1-26-5-15,9-7 6 16,-4-19-85-16,5-10-88 15</inkml:trace>
  <inkml:trace contextRef="#ctx0" brushRef="#br0" timeOffset="256.9982">7902 15391 732 0,'-5'-14'417'16,"0"-11"-84"-16,-7-3-125 16,-4 1-40-16,-6 3-52 15,-7 3-27-15,-5 11-48 16,0 5-21-16,3 12-41 15,5 11-7-15,8 10-4 16,10 8 1-16,14 7 8 16,8 1 4-16,16-5 11 15,0-8 4-15,8-13 7 16,-5-12 5-16,-2-15 6 16,2-11 2-16,-10-19 6 15,-4-6-1-15,-4-14 2 0,-5-3 1 16,-13-10 1-16,3-3 19 15,-9 2 4-15,1 8 4 16,1 22-2-16,2 14-22 16,1 18-16-16,-2 9-17 15,6 10-19-15,-3 6-4 16,3 13-2-16,1 7 9 16,8 13 10-16,1 5 3 15,3 11 7-15,-1-1 1 16,-8 1 2-16,4-1 1 0,0-7 5 15,2-6-3-15,5-19-38 16</inkml:trace>
  <inkml:trace contextRef="#ctx0" brushRef="#br0" timeOffset="257.9982">8323 15380 775 0,'6'-3'375'0,"-2"-6"-140"0,3-4-29 15,-2-3-56-15,-5 0-15 16,0-5-14-16,-5-1-14 16,-6-1-27-16,-3-1-12 15,-10 4-37-15,-3 3-21 16,-4 12-30-16,-2 7-13 16,3 14-8-16,3 6 4 0,11 6 13 15,7 3 4-15,11 4 7 16,8 0 4-1,11-4 7-15,2-5 2 0,1-11 7 16,2-5 4-16,-6-14 4 16,1-3 0-16,-3-10-1 15,-6-4-3-15,2-2-2 16,-5-2-1-16,-2 5 0 16,1 5-2-16,-8 9-15 15,5 5-9-15,-5 9-8 16,-5 6-3-16,4 15 6 15,-5 9 3-15,6 14 3 16,0 8 2-16,-1-1 10 16,-1-5 5-16,-3-9 3 15,5-11 4-15,3-6 2 16,0-5 0-16,2-11 3 16,-5-6-32-16</inkml:trace>
  <inkml:trace contextRef="#ctx0" brushRef="#br0" timeOffset="258.9982">6918 16123 270 0,'-4'1'193'0,"-3"4"58"16,1 0-18-16,1 2-3 15,-2 1-15-15,-2-3-6 16,-3-2-19-16,-1-6-17 16,1-4-3-16,-1-13-69 15,3-1-19-15,3-7-79 16,1 1-73-16</inkml:trace>
  <inkml:trace contextRef="#ctx0" brushRef="#br0" timeOffset="259.9982">6996 16181 224 0,'-4'4'136'16,"-1"9"30"-16,4 17-60 16,1 4 8-16,18 17 20 0,5-1-5 15,16-9-21-15,11-4-2 16,10-20-1-16,6-11 0 15,3-17 18-15,1-11 1 16,5-8-31-16,1 2-27 0,4 15-48 16,-2 13-13-1,-15 22-11-15,-5 8 0 0,-19 5 6 16,-4-3-2-16,-8-8-214 16</inkml:trace>
  <inkml:trace contextRef="#ctx0" brushRef="#br0" timeOffset="260.9982">7859 16566 675 0,'5'-12'349'0,"12"-16"-89"15,1-11-30-15,12-9-84 16,8 2-39-16,4 8-57 16,9 9-21-16,2 18-26 15,2 10-1-15,2 15-9 16,1 10-5-16,-7 7 11 15,0-1 3-15,4-4 6 16,0-9 3-16,-2-13-30 16,-5-6-54-16</inkml:trace>
  <inkml:trace contextRef="#ctx0" brushRef="#br0" timeOffset="261.9982">7955 16734 879 0,'-13'-10'409'0,"-15"-11"-182"15,-9 6-69-15,-6 16-103 16,-2 10-37-16,1 23-44 15,10 17-11-15,18 22 4 16,12 6 7-16,29 0 26 16,12-12 19-16,16-22 30 15,9-11 8-15,1-26 35 16,-3-13 19-16,-8-17 14 16,-10-12 7-16,-19-23-29 15,-9-9-28-15,-18-14-35 16,-9 1-16-16,-9 20-25 15,-3 16-15-15,-1 27-145 0,-1 11-130 16</inkml:trace>
  <inkml:trace contextRef="#ctx0" brushRef="#br0" timeOffset="262.9982">7872 17004 1508 0,'12'12'561'0,"16"22"-422"16,2 6-70-16,3 7-12 15,-2 4-15-15,-5-2 16 16,-4-1-55-16,-3-9-196 15</inkml:trace>
  <inkml:trace contextRef="#ctx0" brushRef="#br0" timeOffset="263.9982">9242 15726 840 0,'17'-4'416'0,"28"-2"-117"0,9-3-94 0,13 4-82 16,3-1-38-1,0 1-56-15,-8 1-19 0,-13 2-123 16,-11 1-135-16</inkml:trace>
  <inkml:trace contextRef="#ctx0" brushRef="#br0" timeOffset="264.9982">9320 15767 579 0,'1'4'421'16,"5"4"44"-16,23 2-206 15,16-4-15-15,21 0-81 16,5-3-48-16,3-5-23 16,-8-1-52-16,-13-2-187 15</inkml:trace>
  <inkml:trace contextRef="#ctx0" brushRef="#br0" timeOffset="265.9982">10264 15120 937 0,'1'-2'418'0,"10"5"-214"16,0 14-68-16,2 31-101 16,0 15-11-16,-7 35-10 15,-3 8-3-15,-6 0 10 0,0-6-4 16,-5-26-68 0,4-10-58-16,2-24-227 0</inkml:trace>
  <inkml:trace contextRef="#ctx0" brushRef="#br0" timeOffset="266.9982">10476 15618 764 0,'5'-4'363'0,"2"-2"-123"15,-7 3-59-15,-12 7-86 16,-7 0-25-16,-9 6-54 16,2 0-5-16,0 1-8 15,11 4-4-15,13-1-7 16,8-2 0-16,18-2 3 15,5-1 3-15,8 3 5 16,1-2-16-16,-4 1-39 16,0-6-13-16,-8-1-36 15,-3-2 6-15,-9-2 44 16,-6 0 31-16,-5-3 84 16,-3-1 34-16,-2 4 7 15,2 0-7-15,0 0-42 16,0 0-16-16,10 3-3 15,14 2-2-15,29 6 2 16,-32-14 1-16,-4-4 2 16,-3-4 0-16,-8-6-2 15,-5-1 0-15,-8-4-5 0,-8-1-4 16,-7 6-20-16,-5 8-13 16,-5 14-20-16,-1 7-6 15,7 17 4-15,7 6 6 16,18 6 11-16,10 8 2 15,11-2 5-15,9-2 4 16,2-12 6-16,3-4 6 16,-1-14 29-16,1-13-41 0</inkml:trace>
  <inkml:trace contextRef="#ctx0" brushRef="#br0" timeOffset="267.9982">11194 15444 994 0,'6'6'441'0,"9"11"-190"0,8 8-121 16,13 14-58-16,8 3-19 15,13 3-20-15,1 0-6 16,-3-6-96-16,-8-3-103 15</inkml:trace>
  <inkml:trace contextRef="#ctx0" brushRef="#br0" timeOffset="268.9982">11589 15452 827 0,'-1'-4'428'0,"-3"1"-132"15,-3 2-107-15,-9 12-98 16,-7 9-20-16,-19 12-11 16,-9 6-6-16,-10 3-20 15,1 2-10-15,14-3-16 16,11-6-105-16,25-7-375 16</inkml:trace>
  <inkml:trace contextRef="#ctx0" brushRef="#br0" timeOffset="269.9982">12032 15715 1017 0,'26'2'342'0,"43"3"-309"15,20 0 21-15,39 1 51 0,21 1 14 16,49-1-19-16,25-5-18 16,41-4-46-16,10-4-10 15,-16-8-61-15,-24-1-35 16,-64-4-159-16</inkml:trace>
  <inkml:trace contextRef="#ctx0" brushRef="#br0" timeOffset="270.9982">13053 15051 800 0,'-36'5'330'0,"-24"4"-171"0,-1 12-114 16,6 11-25-16,19 11-2 15,14 8 1-15,29 11 28 16,16-2 36-16,35-7 32 16,17-4 10-16,13-23 1 15,1-12-19-15,-10-24-15 16,-13-18-5-16,-26-24-7 16,-16-9-7-16,-33-7-26 15,-18 2-20-15,-20 14-33 16,-8 12-37-16,2 19-120 15,4 12-110-15</inkml:trace>
  <inkml:trace contextRef="#ctx0" brushRef="#br0" timeOffset="271.9982">13024 15307 1136 0,'6'5'491'0,"12"16"-240"15,6 8-100-15,8 19-45 16,5 2-35-16,1 1-32 15,-1-3 0-15,-7-9-99 16,-2-3-453-16</inkml:trace>
  <inkml:trace contextRef="#ctx0" brushRef="#br0" timeOffset="272.9982">12199 16056 1112 0,'-12'5'414'0,"-10"19"-323"15,-3 16-38-15,2 28-36 16,3 20-6-16,15 16-7 15,5-5 3-15,16-12 4 16,9-16 4-16,9-26-35 16,0-13-59-16</inkml:trace>
  <inkml:trace contextRef="#ctx0" brushRef="#br0" timeOffset="273.9982">12403 16229 928 0,'13'14'398'0,"17"23"-210"16,1 11-68-16,-1 14-53 16,0 1-17-16,-12-7-27 15,-4-9-65-15</inkml:trace>
  <inkml:trace contextRef="#ctx0" brushRef="#br0" timeOffset="274.9982">12601 16330 1215 0,'-14'4'489'0,"-14"11"-314"15,-9 9-65-15,-9 13-65 16,-1 6-18-16,2 0-33 15,9-1-74-15</inkml:trace>
  <inkml:trace contextRef="#ctx0" brushRef="#br0" timeOffset="275.9982">12646 16029 1063 0,'20'0'478'16,"7"-6"-225"-16,-6 6-149 16,-7 10-35-16,-15 3-36 15,-10 2-8-15,-9 5-1 16,-2-1-3-16,1-2-10 15,10-1-6-15,11-3-5 16,12-3-3-16,16-4 1 16,9 1 2-16,7-4-10 15,-4 3-44-15,-8 3-229 16</inkml:trace>
  <inkml:trace contextRef="#ctx0" brushRef="#br0" timeOffset="276.9982">12911 16172 1204 0,'1'-1'515'0,"3"1"-299"0,-3 6-66 15,-1-6-95-15,4 25-15 16,5 49-16-16,-5-24-6 16,0 4-4-16,-1-3-2 15,3-8-93-15,-2-9-84 16</inkml:trace>
  <inkml:trace contextRef="#ctx0" brushRef="#br0" timeOffset="277.9982">12793 16390 998 0,'10'-2'488'0,"20"-4"-135"15,9 2-160-15,30-1-98 16,7 2-30-16,-1 1-77 15,3 1-76-15</inkml:trace>
  <inkml:trace contextRef="#ctx0" brushRef="#br0" timeOffset="278.9982">13412 16445 655 0,'3'-14'391'0,"2"-8"-40"15,-2 0-170-15,-2 0-36 16,-3 0-51-16,-6 5-16 15,-10 3-40-15,-4 5-22 16,-10 12-24-16,0 5-10 0,3 15-3 16,6 6 0-16,14 7 2 15,9 5 1-15,12-8 10 16,11-2 6 0,8-13 8-16,2-10 6 0,-3-5 9 15,-4-11 2-15,-8-11 1 16,-2 1 0-16,-3-10-8 15,-3 3-5-15,-2 7-13 16,-3 7-13-16,-2 18-10 16,2 7-1-16,1 12 6 15,0 4 11-15,-1 1 9 16,1-3 23-16,1-6-208 16</inkml:trace>
  <inkml:trace contextRef="#ctx0" brushRef="#br0" timeOffset="279.9982">13567 16000 1089 0,'11'0'475'0,"3"0"-234"0,3 6-138 16,-1 7-30-16,-9 0-36 16,-5 1-13-16,-11 4-9 15,-7-3 1-15,-6 2-5 16,5-1-5-16,10-1-6 16,8-2-1-16,18 0 0 15,10-3 1-15,6-2 2 16,2-1-32-16,-2-3-187 15</inkml:trace>
  <inkml:trace contextRef="#ctx0" brushRef="#br0" timeOffset="280.9982">13798 15832 1170 0,'8'4'465'0,"14"15"-304"0,6 16-43 15,12 31-50-15,3 11-13 16,0 16-22-16,-9 10-8 16,-33-2-8-16,-11 0-1 15,-35-19 1-15,-5-16-4 0,2-21-77 16,4-11-20-16</inkml:trace>
  <inkml:trace contextRef="#ctx0" brushRef="#br0" timeOffset="281.9982">14116 15829 583 0,'4'-2'358'15,"9"-4"-4"-15,9 1-117 0,7 4-88 16,9 1-34-16,1 6-52 16,-6 3-22-16,-11 1-26 15,-10-4-6-15,-19 2 0 16,-5-1 2-16,-9 1 2 16,-2 0-1-16,9-2-9 15,6 2-3-15,11 0-3 16,2 0 2-16,8 2 4 15,-3-1 2-15,-4 0 2 16,-4 1 0-16,-13 1 2 16,-10-4 2-16,-7-2-58 15,3 3-56-15</inkml:trace>
  <inkml:trace contextRef="#ctx0" brushRef="#br0" timeOffset="282.9982">14085 16136 1017 0,'1'0'466'0,"7"-5"-208"16,7 3-51-16,22 2-74 16,9-4-23-16,19 3-39 15,6 2-17-15,-5-1-13 16,-6 1-59-16,-20 4-143 16</inkml:trace>
  <inkml:trace contextRef="#ctx0" brushRef="#br0" timeOffset="283.9982">14226 16275 905 0,'8'-2'466'0,"5"-4"-138"16,16 3-137-16,6 0-45 0,4 1-66 15,0 3-21-15,-12 0-42 16,-9 3-11-16,-19 3-6 16,-13 2 1-16,-18 7-1 15,-8 2 4-15,-4 7 3 16,2-2-3-16,20 0-4 15,10-1 0-15,26-10 10 16,18-2 4-16,15-14 12 16,10-4 0-16,-2-7-19 15,-2-5-47-15</inkml:trace>
  <inkml:trace contextRef="#ctx0" brushRef="#br0" timeOffset="284.9982">14844 15763 1741 0,'-2'4'630'15,"1"6"-467"-15,13-8-126 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4:55.784"/>
    </inkml:context>
    <inkml:brush xml:id="br0">
      <inkml:brushProperty name="width" value="0.05292" units="cm"/>
      <inkml:brushProperty name="height" value="0.05292" units="cm"/>
      <inkml:brushProperty name="color" value="#FF0000"/>
    </inkml:brush>
  </inkml:definitions>
  <inkml:trace contextRef="#ctx0" brushRef="#br0">15464 9925 352 0,'0'-2'267'0,"1"-4"11"0,-1 1-62 16,0 4-19-16,0 0-47 15,0 0-29-15,0 1-52 16,-1 0-28-16,0 0-33 15,-1 13-5-15,0 36-3 16,3-23-1-16,4-6 0 16,-2-4 0-16,8-2 0 15,-2-7-1-15,1-1 2 16,4-4 0-16,-2-4 5 16,-2-8 2-16,-1-5 1 15,-3-4 1-15,-1-4-1 16,0 5 0-16,-3 0-1 15,-2 6 1-15,0 6 26 16,-3 0 4-16,0 6-7 16,3 0-4-16,0 0-31 15,-1 2-6-15,1 27 3 16,10 35 1-16,-2-27 3 0,5 4 0 16,-5-3 5-16,-4-6 7 15,-5 3 28-15,-9-2 12 16,-12-4 23-16,-7-2 9 15,-6-10-20-15,0-7-7 16,3-11-25-16,1-5-16 0,13-12-21 16,7-5-9-16,11-9-64 15,5-6-67-15</inkml:trace>
  <inkml:trace contextRef="#ctx0" brushRef="#br0" timeOffset="0.9995">15841 6989 445 0,'-1'8'215'0,"-1"11"-85"16,-3 6-14-16,-3 5-36 16,-2 6-26-16,1 9-31 15,2 3-10-15,0 4-50 16,3-3-156-16</inkml:trace>
  <inkml:trace contextRef="#ctx0" brushRef="#br0" timeOffset="1.9995">15675 7723 746 0,'-5'5'310'0,"-3"12"-188"16,-2 5-46-16,-2 10-39 15,2 4-18-15,3 8-15 16,2 4-3-16,-1 5-43 15,2 4-118-15</inkml:trace>
  <inkml:trace contextRef="#ctx0" brushRef="#br0" timeOffset="2.9995">15489 8529 588 0,'-3'6'326'0,"-4"5"-66"0,0 11-127 15,-1 13-26-15,-3 9-56 16,-1 6-20-16,-4 8-21 15,3-4-32-15</inkml:trace>
  <inkml:trace contextRef="#ctx0" brushRef="#br0" timeOffset="3.9995">15146 10182 708 0,'-3'4'344'0,"0"7"-123"15,3 1-92-15,-7 13-77 16,1 4-20-16,-4 0-21 16,4 6 12-16,-2-5-238 15</inkml:trace>
  <inkml:trace contextRef="#ctx0" brushRef="#br0" timeOffset="4.9995">15023 10765 997 0,'-7'14'389'0,"-4"15"-252"16,-4 3-38-16,-2 2-40 16,0 3-9-16,-1 11-33 15,2 5-8-15,3 6-64 16,4-3-145-16</inkml:trace>
  <inkml:trace contextRef="#ctx0" brushRef="#br0" timeOffset="5.9995">21964 8831 330 0,'0'0'165'0,"9"-2"-34"0,2-1-52 16,11-5 0-16,7-1-15 15,9-2-19-15,7-4-6 16,0 1-18-16,-1-1-4 16,-10 2-104-16,-6 5-153 15</inkml:trace>
  <inkml:trace contextRef="#ctx0" brushRef="#br0" timeOffset="6.9995">21927 8923 449 0,'1'1'218'0,"10"-1"-59"15,1 0-25-15,19-4-31 16,5-2-24-16,12-4-47 16,9-3-12-16,4 1-103 15</inkml:trace>
  <inkml:trace contextRef="#ctx0" brushRef="#br0" timeOffset="7.9995">21686 9567 569 0,'8'-3'240'0,"15"-4"-139"16,7-3-21-16,8-2-38 15,8 0-10-15,-1 0-18 16,-1 1-2-16,-7 1-39 15,-8 1-110-15</inkml:trace>
  <inkml:trace contextRef="#ctx0" brushRef="#br0" timeOffset="8.9995">21773 9635 508 0,'8'0'250'16,"16"-2"-75"-16,7-2-54 16,10-7-50-16,8 2-12 0</inkml:trace>
  <inkml:trace contextRef="#ctx0" brushRef="#br0" timeOffset="9.9995">1778 6873 828 0,'-21'2'408'16,"-6"9"-137"-1,13-5-154-15,0 0-42 0,-39 39-47 16,3 11-13-16,19 24-11 16,27-12-2-16,14-3-2 15,11-2 0-15,8-22 4 16,7-9 5-16,12-18 9 15,-2-13 6-15,1-21 14 16,-4-14 7-16,-10-22 17 16,1-9 0-16,-17-1-10 0,-9 2-8 15,-16 11-21-15,-14 7-7 16,-11 10-13 0,-1 6-7-16,-2 13-76 0,5 7-68 15</inkml:trace>
  <inkml:trace contextRef="#ctx0" brushRef="#br0" timeOffset="10.9995">1474 6793 1174 0,'-4'-5'527'0,"-5"-2"-269"15,9 3-119-15,5 7-116 16,4 5-28-16,13 12-80 16,2 2-150-16</inkml:trace>
  <inkml:trace contextRef="#ctx0" brushRef="#br0" timeOffset="11.9995">2075 7089 731 0,'2'-6'397'0,"-2"-4"-90"15,1 6-76-15,5 9-85 16,-6 5-34-16,2 19-32 16,-2 7-3-16,-5 23-22 15,5 12-9-15,-1 6-21 16,-1 5-1-16,-1-1 2 15,3-4-42-15,5-13-111 16,1-8-88-16</inkml:trace>
  <inkml:trace contextRef="#ctx0" brushRef="#br0" timeOffset="12.9995">2110 7285 927 0,'6'1'427'0,"5"1"-166"0,8 0-184 16,0-4-28-16,6-2-225 16</inkml:trace>
  <inkml:trace contextRef="#ctx0" brushRef="#br0" timeOffset="13.9995">2561 7174 513 0,'-5'-8'347'0,"-6"-7"23"0,-7-1-66 15,1 0-96-15,-4 0-39 16,1 3-65-16,-2 6-31 16,-2 7-40-16,2 5-9 15,2 9-19-15,2 3-3 16,4 9-1-16,5 1 0 16,9 1 6-16,5-4 0 15,10-9 1-15,4-4 1 16,3-8 4-16,-3-3 3 0,3-6 3 15,0-2-9 1,-5-4-90-16,5 0-76 0</inkml:trace>
  <inkml:trace contextRef="#ctx0" brushRef="#br0" timeOffset="14.9995">2672 7089 656 0,'0'-3'466'0,"-3"-1"30"16,-1 1-208-16,4 3-168 15,-2 0-48-15,1 10-39 16,1 17-2-16,1 31-14 16,2-27-5-16,5-6-19 15,-4-6-56-15,7-5-262 16</inkml:trace>
  <inkml:trace contextRef="#ctx0" brushRef="#br0" timeOffset="15.9995">3010 7112 662 0,'0'6'402'16,"-2"9"-26"-16,0 3-107 0,-5 6-106 15,-2 1-41-15,-10-7-55 16,0 2-16-16,-6-4-15 16,-3-8-5-16,1-2-6 15,1-9-6-15,1-4-12 16,6 1-9-16,7-7-18 16,5 2-7-16,4-4-5 15,8-2 1-15,11 0 9 16,6 2 6-16,14 5 5 15,-3 4 9-15,-3 10 11 16,-1 6 9-16,-8 14 10 16,-4-2-4-16,-4 10-3 15,-3 1-3-15,0-6-199 16</inkml:trace>
  <inkml:trace contextRef="#ctx0" brushRef="#br0" timeOffset="16.9991">3573 7096 836 0,'0'0'480'0,"-6"-5"-65"0,4 16-263 15,-1 11-49-15,-3 14-44 16,5 14 5-16,-1 16-17 16,1 9-14-16,1 5-19 15,-3 0-5-15,3 2 1 16,0-11 1-16,2-8 14 15,9-10-41-15,-5-27-150 16,5-7-396-16</inkml:trace>
  <inkml:trace contextRef="#ctx0" brushRef="#br0" timeOffset="17.9991">3635 7325 485 0,'18'-1'195'0,"10"1"-96"16</inkml:trace>
  <inkml:trace contextRef="#ctx0" brushRef="#br0" timeOffset="18.9991">4003 7120 922 0,'-13'-1'477'0,"-14"0"-154"16,-4 1-108-16,6 4-140 15,4 3-43-15,11 0-43 16,8 4-8-16,5 1-1 15,6 0 2-15,4-3 9 16,3-4 5-16,9-1 4 16,-7-3 0-16,-2-2-20 15,-1 0-2-15,-9-1 1 0,2 2-1 16,-13 2 22-16,-3 2 3 16,-11 3 3-16,-1 3 11 15,3 4 16-15,-3 2 2 16,8 3 10-16,4 1-9 15,10-3-14-15,11-1 0 16,8-7-10-16,-1-6-2 16,8-3 8-16,-4-5-30 0,8-5-232 15</inkml:trace>
  <inkml:trace contextRef="#ctx0" brushRef="#br0" timeOffset="19.9991">3551 7314 685 0,'0'0'380'0,"-2"-1"-71"15,2-2-66-15,0 2-60 16,0 0-45-16,29-8-62 16,40-12-13-16,-32 16-28 15,9 4-71-15</inkml:trace>
  <inkml:trace contextRef="#ctx0" brushRef="#br0" timeOffset="20.9991">4514 7152 781 0,'-2'0'401'16,"-1"3"-90"-16,1 13-195 15,2 7-50-15,1 10-18 16,1 2 9-16,-3-3-7 16,0-2-2-16,1-9-8 15,-3-10-17-15,1-8-77 16,-1-9-59-16,0-12-82 15,-2-4-17-15,0-12 63 16,6 1 54-16,-1-2 81 0,0 2 23 16,10 6 72-16,1 5 22 15,6 10 20-15,9 5 2 16,-2 10-41-16,-1 6-12 16,4 9-8-16,-10 2-4 15,-4 6-6-15,-3-1-6 16,-9 4-10-16,-1 2-5 15,0-3-12-15,-3 1-6 0,3-7-51 16,3-3-73-16</inkml:trace>
  <inkml:trace contextRef="#ctx0" brushRef="#br0" timeOffset="21.9991">4782 7297 684 0,'2'3'406'16,"1"2"-19"-16,12 1-205 16,1 1-38-16,10-4-47 15,-2-3-19-15,1-4-29 16,-3-4-8-16,-2-4-6 16,-1-3-2-16,-11-7-7 15,-1 0-1-15,-7-1-3 16,-3-5-2-16,-10 4-6 0,-4 0-4 15,-3 9-12-15,3 9-7 16,1 12-12-16,1 5-2 16,-1 14 4-16,-2 4 2 15,7 9 3-15,5 7 1 16,5 6 4-16,2 0 1 16,4-3 8-16,0-5 0 15,0-6 1-15,2-2 3 16,0-7-7-16,-3-4-45 0,2-13-180 15</inkml:trace>
  <inkml:trace contextRef="#ctx0" brushRef="#br0" timeOffset="22.9991">5132 7136 1197 0,'-5'0'507'0,"1"5"-271"15,-1 6-73-15,3 8-85 16,2 9-12-16,1 0-32 16,1 5-14-16,5-2-17 0,0-1-44 15,2-3-244 1</inkml:trace>
  <inkml:trace contextRef="#ctx0" brushRef="#br0" timeOffset="23.9991">5272 7129 818 0,'0'1'457'0,"3"4"-57"15,1 5-212-15,4 10-125 16,5 5-11-16,0 4-12 16,-2 1-11-16,2-3-10 15,-3-4-3-15,2-7 0 16,3-7 2-16,-5-11 7 16,6-9 2-16,-2-10 3 15,2-6-2-15,4-5-7 16,-9-4-5-16,2 5-26 15,-4 0-48-15,4 11-217 16</inkml:trace>
  <inkml:trace contextRef="#ctx0" brushRef="#br0" timeOffset="24.9991">5687 7315 728 0,'0'9'474'0,"-1"3"-1"15,-3 4-255-15,-3 5-65 0,-5-3-87 16,0 2-29-16</inkml:trace>
  <inkml:trace contextRef="#ctx0" brushRef="#br0" timeOffset="25.9991">6011 7077 814 0,'0'-3'446'15,"-3"0"-136"-15,2 5-81 16,1-2-138-16,0 13-51 16,0 53-26-16,1-25 0 15,4 4 4-15,-2-6 1 16,9-7-33-16,-7-8-53 0</inkml:trace>
  <inkml:trace contextRef="#ctx0" brushRef="#br0" timeOffset="26.9995">6191 7117 673 0,'-9'4'386'16,"-11"3"-53"-16,-4 4-142 15,-1-2-27-15,-3 5-59 16,5-2-30-16,8 1-43 15,8 0-16-15,7-1-16 16,6 3-2-16,8-1 1 16,7 0 1-16,7-1 3 0,0-3 1 15,7-2-66-15,0-3-82 16</inkml:trace>
  <inkml:trace contextRef="#ctx0" brushRef="#br0" timeOffset="27.9995">6539 7162 736 0,'-1'7'419'0,"-3"5"-67"16,-9 9-96-16,-3 3-31 0,-7 5-61 15,-3-2-49-15,1-3-50 16,-1-5-14-16,-2-14-16 16,7-5-3-16,-3-10-8 15,4-8-8-15,4-1-19 16,-2-4-11-16,12 0-18 15,4 1-20-15,9-1-4 16,6 4 6-16,9 6 8 16,0 7 17-16,5 11 6 15,-2 9-1-15,-1 10 9 16,2 7 4-16,-8 4 9 16,3 0 3-16,1-4-11 15,-1-7-82-15</inkml:trace>
  <inkml:trace contextRef="#ctx0" brushRef="#br0" timeOffset="28.9995">6700 7094 694 0,'17'0'360'0,"11"0"-115"0,9 0-117 16,-2 1-32-16,-2-1-55 16,-3-3-12-16,-3 2-20 15,-5-4-79-15</inkml:trace>
  <inkml:trace contextRef="#ctx0" brushRef="#br0" timeOffset="29.9995">6856 7094 365 0,'-1'9'276'0,"0"9"55"15,-2 3-92-15,3 1-63 16,1 2-27-16,3 0-47 16,6-2-25-16,-7-7-40 15,3-1-12-15,1-5-52 16,-1-1-80-16</inkml:trace>
  <inkml:trace contextRef="#ctx0" brushRef="#br0" timeOffset="30.9995">7214 7246 1091 0,'-14'9'488'0,"-17"12"-228"15,0-2-75-15,1 2-85 16,2-7-28-16,6-7-34 16,3-5-7-16,5-9-7 15,1-4-7-15,11-9-15 16,1-2-8-16,8 1-13 16,4-3-2-16,4 3 2 15,5 5 0-15,3 8 2 16,0 8-1-16,-1 13-2 15,-19 7 3-15,14 11 8 16,0 2 5-16,-2 2 56 16,18-4-84-16</inkml:trace>
  <inkml:trace contextRef="#ctx0" brushRef="#br0" timeOffset="31.9995">7357 7065 856 0,'1'-8'370'15,"4"-11"-205"-15,5-3-52 0,7 3-55 16,6-4-5-16,8 4 5 16,3 2 1-16,5 16-14 15,-3 2-14-15,-6 21-11 16,-3 16 7-16,-8 11 34 16,-6 11 13-16,-7-1 0 15,-1-6-8-15,-1-7-28 16,0-9-9-16,0-10-6 15,1-9 0-15,-1-11 6 16,-4-7 8-16,-2-6-20 16,-5-5-13-16,-11-3-20 15,-2 5-14-15,-9 2 7 16,-4 5 6-16,1 10 0 16,-2 5 0-16,8 8 2 15,3 1 0-15,9-5-113 16,14-4-101-16</inkml:trace>
  <inkml:trace contextRef="#ctx0" brushRef="#br0" timeOffset="32.9995">7863 7189 678 0,'6'11'390'15,"5"5"-78"-15,-7 3-96 16,-4 3-30-16,-4-4-56 15,-2-1-22-15,4-4-42 16,2-5-11-16,2-6-10 16,-2-4-5-16,5-8-13 15,-3-3-11-15,6-2-19 16,2 1-6-16,2 0-1 16,6 6 2-16,1 2 7 15,4 6 0-15,-3 8 2 16,-3 6 0-16,-4 10-1 15,-4 0 2-15,-2 3 2 16,-1-3 1-16,-2-4-33 16,-1-5-54-16,-4-7-274 15</inkml:trace>
  <inkml:trace contextRef="#ctx0" brushRef="#br0" timeOffset="33.9995">7930 7052 1203 0,'-4'-6'571'0,"-1"-4"-234"16,3 11-191-16,-1-2-82 15,5 4-27-15,-2-3-94 16</inkml:trace>
  <inkml:trace contextRef="#ctx0" brushRef="#br0" timeOffset="34.9995">8092 7173 1052 0,'14'0'510'16,"8"2"-199"-16,13 15-157 15,6 7-69-15,4 18-50 16,-1 3-11-16,-7 7-15 16,-10 1 3-16,-10-8 3 0,-5-3 1 15,-12-9 3-15,-1-2-1 16,-10-9 4-16,-6-1 0 15,1-6-2-15,-8-5-2 16,1-3-1-16,-1-3-7 16,-4-8-15-16,4-7-7 15,10-5-13-15,5-6 1 16,9-9 10-16,6-4 2 0,10-6 7 16,3-4 2-16,10-2 3 15,2 5 8-15,-2 5 8 16,3 6 1-16,-4 9-5 15,-6 7 10-15,7 7-128 16,-6 3-112-16</inkml:trace>
  <inkml:trace contextRef="#ctx0" brushRef="#br0" timeOffset="35.9995">8728 7339 421 0,'0'-9'312'16,"0"-12"46"-16,1 0-69 15,-7 2-96-15,0-1-33 16,-8 3-59-16,-3 0-22 16,-4 7-48-16,-3 6-17 0,1 8-23 15,1 7-8-15,3 7-6 16,4 1-1-16,9 5-1 16,6 1 4-16,7-2 10 15,8 3 5-15,8-9 8 16,2-5 3-16,7-4 3 15,-4-11 2-15,-1-7 3 16,-1-2-1-16,-9-8-3 16,1 0-1-16,-9-2 2 15,-2 0 1-15,-3 5 5 16,-1 1-1-16,-6 8 3 16,-5 3-3-16,-1 7-5 15,1 8-2-15,3 1-8 16,2 3-1-16,3 2-2 15,6 0 1-15,5 3 2 16,1-4 1-16,3-4 8 16,2-6 1-16,3-6 7 15,0-5 0-15,1-6-1 0,-2-1-1 16,1-8-6-16,2 2 0 16,0-1 0-16,-2 0 1 15,-6 5 5-15,-4-2 4 16,-7 6 35-16,-3 2 7 15,0 6-4-15,-2 3-8 16,0 4-40-16,1-4-9 16,0 5-8-16,-1 18 3 15,1 40-2-15,4-25 1 0,1 10 2 16,3 6 1-16,-1-3 3 16,0-5 3-16,-4-11 3 15,3-1 1-15,-2-10 1 16,2 0 2-16,-1-9-43 15,1-5-58-15,2-9-68 16</inkml:trace>
  <inkml:trace contextRef="#ctx0" brushRef="#br0" timeOffset="36.9995">9034 7434 1054 0,'1'-3'442'0,"7"2"-254"0,-2-1-89 16,24-3-78-16,5 0-9 16,7-5-20-16,11 6-68 15</inkml:trace>
  <inkml:trace contextRef="#ctx0" brushRef="#br0" timeOffset="37.9995">9446 7181 895 0,'-15'-3'419'15,"-11"-2"-169"-15,10 5-157 16,2 2-40-16,10 4-50 16,0 2-9-16,7 0-7 15,5 0 2-15,8 3 8 16,6-3 3-16,2-4 2 15,-1 0-4-15,-6-4-34 16,-3 0-16-16,-11-1-21 16,-8-2 3-16,-15 2 32 15,-6 1 35-15,-2 5 66 16,-2 2 28-16,5 2 50 16,3 6 0-16,5 4-25 15,14 5-13-15,4 3-29 16,11-1-9-16,16-2-10 15,-1-4-7-15,12-10-12 0,4-3 4 16,1-12-112 0,1-9-85-16</inkml:trace>
  <inkml:trace contextRef="#ctx0" brushRef="#br0" timeOffset="38.9995">10346 7204 628 0,'-11'-5'390'16,"-11"-5"-19"-16,-1 3-87 16,1 7-133-16,-1 3-40 15,1 6-70-15,0 6-21 16,2 4-25-16,8 7-9 16,9 6-2-16,8-1 4 15,11-1 8-15,6-1 4 16,1-13 5-16,1-4 3 0,0-9 8 15,-4-5 3-15,-5-7 11 16,-8-6 4-16,-10-5 3 16,-9-2-3-16,-11 4-10 15,0 0-6-15,-2 5-10 16,6 5-5-16,4 1-58 16,7 4-76-16</inkml:trace>
  <inkml:trace contextRef="#ctx0" brushRef="#br0" timeOffset="39.9995">10391 7216 674 0,'15'-4'417'0,"9"-3"4"15,13 3-270-15,6 2-44 16,4 4-48-16,-2 0-16 15,-11 3-10-15,-6-3-9 16,-9-2-10-16,-5 2-38 16,-7-1-156-16,-4 2-95 15</inkml:trace>
  <inkml:trace contextRef="#ctx0" brushRef="#br0" timeOffset="40.9995">10638 7222 549 0,'-8'5'350'0,"-4"6"-28"0,1 3-125 15,-1 2-55-15,6 4-67 16,1 5-23-16,2-1-32 16,3 2-6-16,3-4-3 15,0-4 0-15,3-3-55 16,-1-6-84-16</inkml:trace>
  <inkml:trace contextRef="#ctx0" brushRef="#br0" timeOffset="41.9995">10989 7314 577 0,'-8'-5'405'0,"-12"-7"44"0,-6-1-124 16,-5 0-133-16,-2 0-47 15,6 9-83-15,1 2-31 16,7 4-44-16,-1 7-10 16,9 7-7-16,9 6 0 15,6 8 9-15,14 2 6 16,-3-5 12-16,7-4 4 0,6-10 9 16,2-6 3-16,6-7 8 15,-6-10 6 1,-7-9 21-16,-7-7 15 0,-11-5 10 15,-4 1-4-15,-7 7-30 16,-5 4-33-16,-9 11-90 16,-3 8-525-16</inkml:trace>
  <inkml:trace contextRef="#ctx0" brushRef="#br0" timeOffset="42.9995">2761 8771 627 0,'-5'-6'298'0,"-14"-6"-96"16,-3-1-52-16,-3 1-56 16,-5 0-3-16,-1 6-35 15,0 5-15-15,2 9-20 16,2 9-23-16,9 13-17 16,8 6-5-16,11 11 2 15,7-1 5-15,9-7 8 16,4-4 2-16,0-18 3 15,5-4 3-15,3-16 5 16,2-10 5-16,0-15-2 16,-2-9 0-16,-5-15 0 15,-8-3 2-15,-3-8 7 16,-12-5 3-16,-1-3 22 16,0-2 15-16,-6 5 30 15,8 10 11-15,-4 16-4 16,0 12-5-16,1 17-24 0,-2 7-29 15,3 16-38-15,1 11-19 16,0 22-16-16,1 6 11 16,10 11 13-16,3 9 6 15,2-5 6-15,1-1 2 16,-6-3 6-16,-3-7 0 16,0-10 3-16,1-4-1 0,-6-17-39 15,0-9-60-15</inkml:trace>
  <inkml:trace contextRef="#ctx0" brushRef="#br0" timeOffset="43.9995">3031 8448 1115 0,'1'5'419'0,"-3"8"-311"16,3 7-52-16,0 10-27 15,2 9 14-15,-3 14 10 16,0 4-2-16,0 6-11 16,1 1-12-16,1-13-13 0,0-10-3 15,1-13-20-15,0-13-51 16,2-11-432-16</inkml:trace>
  <inkml:trace contextRef="#ctx0" brushRef="#br0" timeOffset="44.9995">3047 8429 861 0,'14'-5'351'0,"22"-4"-212"15,7 0-62-15,10-2-36 16,7 5-14-16,2 2-14 16,-1 4 3-16</inkml:trace>
  <inkml:trace contextRef="#ctx0" brushRef="#br0" timeOffset="45.9995">3085 8999 813 0,'10'5'365'15,"15"1"-194"-15,5-4-19 16,13-2-60-16,0-2-38 16,5-6-36-16,1 2 11 15,-6-5-251-15</inkml:trace>
  <inkml:trace contextRef="#ctx0" brushRef="#br0" timeOffset="46.9995">3081 8726 843 0,'3'0'404'0,"-3"0"-117"16,7 4-139-16,19 2-80 15,-5 0 6-15,22-2-23 16,2-1-8-16,7-3-24 15,1 0-5-15,-1 0-109 16,-6 1-186-16</inkml:trace>
  <inkml:trace contextRef="#ctx0" brushRef="#br0" timeOffset="47.9995">3524 8817 939 0,'-3'0'388'0,"0"6"-245"15,3 5-60-15,0 14-45 16,0 1-5-16,3 13 7 16,1 1-1-16,-1-1-10 15,6 1-6-15,-9-10-6 16,1-5-1-16,-2-10 0 15,-4-4-16-15,5-8-136 16,-6-4-172-16</inkml:trace>
  <inkml:trace contextRef="#ctx0" brushRef="#br0" timeOffset="48.9995">3518 8780 658 0,'12'-6'321'0,"18"-2"-124"15,3 6-65-15,-1 9-58 16,-6 7 4-16,-13 7 33 0,-7 3 6 16,-15 7-25-16,-10-3-10 15,-6-2-40-15,-2-3-6 16,8-8-121-16,1-3-175 16</inkml:trace>
  <inkml:trace contextRef="#ctx0" brushRef="#br0" timeOffset="49.9995">3694 9075 1132 0,'7'2'458'0,"6"4"-287"16,13 4-107-16,7 8-25 16,1 2-25-16,1 2-3 15,-5 2 0-15,-10-6-24 16,-2-2-92-16</inkml:trace>
  <inkml:trace contextRef="#ctx0" brushRef="#br0" timeOffset="50.9995">3896 9082 1250 0,'-7'1'524'16,"-5"10"-311"-16,-1-1-62 16,-10 9-78-16,-11 3-24 15,10-1-24-15,-6 5-15 16,6-2-38-16,12-2-62 0</inkml:trace>
  <inkml:trace contextRef="#ctx0" brushRef="#br0" timeOffset="51.9995">4281 8725 880 0,'6'-2'392'0,"13"-1"-175"16,8-1-91-16,14 4-60 16,0 0-25-16,1 0-33 15,-1 3-3-15,-2 2-73 16,1 1-297-16</inkml:trace>
  <inkml:trace contextRef="#ctx0" brushRef="#br0" timeOffset="52.9995">4352 8846 951 0,'7'1'387'0,"13"3"-256"15,8-1-14-15,4 2-26 0,-4-2-26 16,7 2-20-16,0-2 47 15</inkml:trace>
  <inkml:trace contextRef="#ctx0" brushRef="#br0" timeOffset="53.9995">5000 8395 919 0,'-2'0'433'0,"-1"2"-203"15,3 18-125-15,-2 9-36 16,7 19-59-16,-5 12-8 15,5 18 4-15,-1 0-1 16,-6 1 4-16,3-4 3 16,1-18 2-16,1-8 0 15,4-24-19-15,-4-11-39 16,4-14-137-16,0-15-89 16,6-12-75-16,3-6 35 0,2-10 125 15,1 1 89-15,-3 6 159 16,-2 4 41-16,-6 13 96 15,-6 5 41-15,-7 13-38 16,-4 4-26-16,-14 9-71 16,3 7-41-16,-4 4-28 15,4 2-12-15,6-5-21 16,3 0-6-16,11-5-6 16,7-3 0-16,15-2 3 15,6-3 3-15,8-5 2 16,2 4 0-16,-18 1-27 15,11-7-14-15,-6 2 0 16,-5-1 2-16,9-3 32 16,-16 2 16-16,-4 0 12 15,-4-1 4-15,-3-1 9 16,-1-1-1-16,-1 3-11 16,0-1-5-16,0 1-15 0,0 0-2 15,0 0 1-15,21 7 0 16,24 3 1-16,-23-10 2 15,-3-3 6-15,-2-2 3 16,-5 0 10-16,-3 0 16 16,-7-2 31-16,-5 0 5 15,-9-1 8-15,-7 2-13 0,-10 4-31 16,1 4-10-16,2 11-23 16,2 2-9-16,9 10-11 15,5 5-2-15,7 4 8 16,7-2 2-16,18-1 10 15,2-4 8-15,10-7 6 16,5 0 3-16,-5-14 2 16,0-6 0-16,-4-13-59 15</inkml:trace>
  <inkml:trace contextRef="#ctx0" brushRef="#br0" timeOffset="54.9995">5812 8945 538 0,'11'0'255'0,"22"-1"-70"15,14 2-101-15,42 4-36 16,15-2-2-16,35 4 20 16,24 0-2-16,21 0 13 15,12-4 3-15,14-3-32 0,-6-5-3 16,-7-10-25-16,-7 1-5 15,-34-6-3-15,-13 6-3 16,-47 9-2-16,-21 5-8 16,-39 13-125-16,-17 1-211 15</inkml:trace>
  <inkml:trace contextRef="#ctx0" brushRef="#br0" timeOffset="55.9995">6172 8433 867 0,'-5'4'393'16,"19"4"-181"-16,16 8-117 16,10 9-25-16,25 6-38 15,-15 4-12-15,-7 2-4 16,-6 0 0-16,-12-5 6 16,2-3-56-16,-3-8-207 15</inkml:trace>
  <inkml:trace contextRef="#ctx0" brushRef="#br0" timeOffset="56.9995">6569 8475 725 0,'-8'-4'449'16,"-3"1"-26"-16,-9 6-220 0,-1 10-65 15,-6 8-75-15,-1 4-28 16,-2 7-14-16,-2-2 2 15,-2 4-6-15,-4-7-5 16,5-4 0-16,2-3-30 16,11-7-120-16,-14-3-145 15</inkml:trace>
  <inkml:trace contextRef="#ctx0" brushRef="#br0" timeOffset="57.9995">6948 8629 487 0,'4'-8'323'16,"5"-2"-20"-16,-7-5-72 16,2 2-24-16,-7-4-48 15,-8 1-22-15,-1-2-25 16,-7 1-21-16,-2 9-36 0,-4-1-17 16,4 13-40-16,2 6-8 15,-3 2-11-15,6 4-2 16,4 2 2-16,4 2 3 15,10 4 9-15,8 2 2 16,3-5 4-16,4-2 1 16,8-8-1-16,-5-5 1 15,-1-9 1-15,3-7-6 16,-4-9-26-16,6-6-2 0,-1-5 2 16,-2-1 8-16,-7-12 29 15,-3-4 8-15,-10-12 9 16,0-5 17-16,-1 5 26 15,0 6 19-15,1 19 24 16,-2 11-9-16,-1 11-23 16,-3 4-22-16,3 3-44 15,2 6-19-15,0 8-21 16,3 9-5-16,-2 8 6 16,2 10 11-16,-2 20 11 15,-5 6 5-15,1 8 3 16,-5-8 0-16,2-9 4 15,5-8 0-15,2-15 2 16,8-1 1-16,2-14-51 16,1-7-77-16</inkml:trace>
  <inkml:trace contextRef="#ctx0" brushRef="#br0" timeOffset="58.9995">7384 8599 501 0,'9'-4'305'16,"0"-3"-46"-16,0 1-60 16,-6 0-21-16,-5-9-18 15,0 1-7-15,1-3-7 16,-10-5-17-16,1 8-43 16,-14-6-20-16,2 6-51 15,-4 6-11-15,1 11-14 16,8 5-6-16,-7 4-5 15,9 5-1-15,5-3 2 16,10 7 3-16,7 1 6 16,7-4 4-16,7-3 3 15,0 1 2-15,3-11 0 0,-5-1 1 16,-1-4-9-16,-3-5-19 16,0-2-23-1,1-6-1-15,-2-2 14 0,-6 0 21 16,-7 2 29-16,4 5 6 15,-11 2 12-15,3 3-3 16,-1 5-8-16,-4 2-6 16,8 8-15-16,0 6-1 0,0 6 2 15,3 4 1-15,0 5 4 16,0 2 2-16,3-1 20 16,-5 0 7-16,2-3 7 15,-3-1 5-15,2-5-10 16,2-4-4-16,-3-8-3 15,3-7-2-15,0-6-38 16,2 0 44-16</inkml:trace>
  <inkml:trace contextRef="#ctx0" brushRef="#br0" timeOffset="59.9995">6007 9097 878 0,'-11'3'432'15,"-8"-1"-134"-15,-3 11-126 16,-8 6-39-16,0 17-59 16,1 13-49-16,7 25-18 15,11 7-7-15,13 5 1 16,11-3 1-16,12-15 3 16,2-9 0-16,5-15-37 0,2-9-47 15,1-19-239 1</inkml:trace>
  <inkml:trace contextRef="#ctx0" brushRef="#br0" timeOffset="60.9995">6117 9452 1099 0,'9'5'432'16,"2"7"-267"-16,6 5-115 16,13 4-11-16,11 11-13 15,4-4-10-15,0 0-1 16,-9 1 0-16,-12-8-77 16,-5-4-104-16</inkml:trace>
  <inkml:trace contextRef="#ctx0" brushRef="#br0" timeOffset="61.9995">6417 9492 862 0,'-11'1'428'0,"-18"8"-141"0,0 6-72 16,-11 1-113-16,0 8-35 15,1 2-52-15,-5-2-7 16,9 4-25-16,5-9-71 15</inkml:trace>
  <inkml:trace contextRef="#ctx0" brushRef="#br0" timeOffset="62.9995">6380 9230 863 0,'7'-7'406'0,"14"-2"-173"16,3 4-63-16,-4 5-82 15,-1 5-30-15,-5 4-33 16,-3 2 1-16,-11 4 6 15,-2 4 1-15,-10 4 0 16,-3 2-6-16,3 0-11 16,5-5-7-16,2-7-12 15,3-6-3-15,14-1-4 0,2-3-1 16,18 3-17-16,4 1-52 16</inkml:trace>
  <inkml:trace contextRef="#ctx0" brushRef="#br0" timeOffset="63.9995">6782 9406 1244 0,'-2'3'484'0,"2"13"-325"15,-1 0-73-15,5 13-50 16,-1 3-7-16,2 4-14 16,0 2-3-16,-5-8 0 15,4 1 1-15,-1-8-41 16,-3-5-60-16</inkml:trace>
  <inkml:trace contextRef="#ctx0" brushRef="#br0" timeOffset="64.9995">6606 9555 1003 0,'9'2'371'16,"-7"-1"-261"-16,35 3-66 16,13-2 1-16,4-2-11 15,27 4-22-15,-31-2-4 16,-2-2-83-16</inkml:trace>
  <inkml:trace contextRef="#ctx0" brushRef="#br0" timeOffset="65.9995">7246 9596 525 0,'1'-3'377'16,"-1"-11"31"-16,-1 4-171 16,-6-1-37-16,-5 0-58 15,-3 5-28-15,-12-2-39 16,7 3-24-16,-10 5-33 15,3 4-12-15,4 7-17 16,-6 3-4-16,15 6-1 0,6 3 1 16,11 1 3-16,9 0 2 15,10-5 7-15,3-8 3 16,9-5 4-16,0-7 1 16,1-5 2-16,-2-2-20 15,-10-9-27-15,-3 2-1 16,-10-1-1-16,-5 3 22 15,-5 10 29-15,0 3 6 16,-1 10 8-16,-2-1-1 0,3 7-5 16,2 2-3-16,5-3-11 15,2 2-6-15,5-6-139 16</inkml:trace>
  <inkml:trace contextRef="#ctx0" brushRef="#br0" timeOffset="66.9995">7323 9263 1099 0,'3'-3'462'0,"2"-5"-261"0,3-1-48 16,11 4-71-16,4 4-25 15,-1 4-41-15,2 6-8 16,-8-2-6-16,-3 5 1 16,-7 4 6-16,-12 1 3 15,-10 8 2-15,-5-1 1 0,3-3-2 16,7-4-3-16,14-5-7 15,-3-3-3-15,3-4-6 16,2 2-2-16,6-4 2 16,8 0 0-16,11-2-19 15,2 0-41-15</inkml:trace>
  <inkml:trace contextRef="#ctx0" brushRef="#br0" timeOffset="67.9995">7675 9169 847 0,'3'-1'451'16,"7"3"-113"-16,3 9-159 15,12 14-116-15,1 16-21 16,0 25-10-16,-5 7 4 16,-12 18-12-16,-11-5-2 15,-13-4-2-15,-9-5 0 16,-6-15 1-16,5-7 5 0,3-23-102 15,5-9-58-15</inkml:trace>
  <inkml:trace contextRef="#ctx0" brushRef="#br0" timeOffset="68.9995">7952 9064 697 0,'0'-1'367'16,"2"-4"-85"-16,8-1-145 16,5 1-38-16,8 1-46 15,0 2-16-15,4 5-31 16,-2 5-6-16,-5-1 0 16,-14 4 2-16,-6-2 9 15,0-1 6-15,-13 2 7 16,6-3 4-16,-2-2-3 15,0-1-4-15,6 0-13 16,4-2-6-16,9 3-4 16,0-3-1-16,-4-1 2 15,7 2 1-15,-8-1 2 16,-5 6 5-16,-2 3 5 16,-12 0 0-16,-3-1 1 0,3-2-22 15,6-4-248-15</inkml:trace>
  <inkml:trace contextRef="#ctx0" brushRef="#br0" timeOffset="69.9995">7963 9267 844 0,'16'-3'349'0,"18"0"-217"15,4 1-42-15,6-1-50 16,3 2-18-16,-6-2-14 16,1 0-30-16</inkml:trace>
  <inkml:trace contextRef="#ctx0" brushRef="#br0" timeOffset="70.9995">8067 9377 456 0,'2'-2'277'0,"2"-2"16"0,6 0-123 16,-9-1-65-16,21 4-9 15,5 2-37-15,0 5-19 16,9 5-20-16,-21 0 9 15,-15 5 15-15,-10-1 6 16,-24 4-7-16,8 1-9 16,0 6-19-16,6-10-3 15,23 1-4-15,-5-6 1 0,10-11 10 16,7 0 5 0,8 0 4-16,5-8-1 0,5 5-13 15,2 0-3-15,-2-9-72 16</inkml:trace>
  <inkml:trace contextRef="#ctx0" brushRef="#br0" timeOffset="71.9995">1671 10256 605 0,'-15'2'374'15,"-17"7"-37"-15,0 6-107 16,-2 12-128-16,6 9-48 16,6 10-48-16,10 7-7 15,15 4-7-15,4 1 1 16,22 0 1-16,3-11 0 0,14-15 4 16,7-11 2-16,0-23 9 15,-3-13 7-15,-8-22 17 16,-3-8 9-16,-20-9 10 15,-6-2 3-15,-25 3 4 16,-7 0 0-16,-22 3-19 16,0 5-14-16,-4 11-59 15,-4 9-55-15,14 13-206 16</inkml:trace>
  <inkml:trace contextRef="#ctx0" brushRef="#br0" timeOffset="72.9995">1460 10122 1203 0,'0'-2'539'16,"0"-2"-251"-16,4 1-191 15,-4 3-52-15,0 0-43 16,12 3-4-16,47 26-100 16</inkml:trace>
  <inkml:trace contextRef="#ctx0" brushRef="#br0" timeOffset="73.9995">2020 10458 991 0,'0'8'447'16,"-6"3"-199"-16,5 17-150 15,-1 5-6-15,2 19-39 16,6 8-12-16,2 9-11 16,-2 1-11-16,0-13-7 15,-2-5-21-15,6-15-110 16,-3-6-103-16</inkml:trace>
  <inkml:trace contextRef="#ctx0" brushRef="#br0" timeOffset="74.9995">2039 10656 1121 0,'3'-3'390'15,"17"0"-351"-15,-2-1-39 16,18 5-78-16</inkml:trace>
  <inkml:trace contextRef="#ctx0" brushRef="#br0" timeOffset="75.9995">2290 10490 841 0,'-5'6'360'15,"-4"1"-189"-15,3 10-121 16,-1-3-26-16,9 11-27 16,2 4-5-16,7-3 2 15,0 1 3-15,4-12 6 16,2-5 4-16,4-9 10 15,3-3 4-15,-5-9 3 16,-5-4-1-16,-5-5-3 16,-6-2-1-16,-4 1-1 0,-1 8 0 15,-5 3 8-15,0 8-1 16,0 3-17-16,-1 3-6 16,6 11-16-16,2 1-5 15,11 10 9-15,5 1 5 16,6-6 9-16,1-5 7 15,2-12 28-15,-1-3 16 16,-6-7 31-16,-2-7 7 16,-5-2-12-16,-10-5-13 15,-1 0-36-15,-5-4-38 0,-1 3-167 16,3-2-350-16</inkml:trace>
  <inkml:trace contextRef="#ctx0" brushRef="#br0" timeOffset="76.9995">2725 10521 948 0,'-2'0'427'15,"1"0"-206"-15,5 9-145 16,5 4-40-16,6 2-38 16,3 7-3-16,13 6 2 15,5-3 1-15,-3 4 16 0,-5-5 27 16,-23-6 67-16,-12 1 19 16,-18-4 8-16,-9-5-16 15,-4-10-63-15,1-2-20 16,13-10-118-16,7 0-171 15</inkml:trace>
  <inkml:trace contextRef="#ctx0" brushRef="#br0" timeOffset="77.9995">3752 10664 628 0,'9'-7'363'0,"1"-7"-61"16,-7-5-106-16,9 4-32 15,-20-7-30-15,-3 2-9 0,-9 1-11 16,-4-4-14-16,-3 13-38 16,-5-1-19-16,4 14-51 15,2 8-12-15,9 6-12 16,2 6-2-16,2 1 6 16,10 6 3-16,4-3 8 15,11-2 6-15,11-5 5 16,3-8 2-16,7-11 2 15,-2-3 3-15,-3-15-1 16,-7-5-7-16,-6-13-4 16,0-3-1-16,-4-5 5 15,1-7 7-15,-9-7 12 16,-3-2 1-16,-1 1 7 16,-16 8 12-16,12 19 17 15,1 10 1-15,-1 17-21 16,12 5-24-16,-13 14-31 15,4 13-10-15,5 15 6 16,2 10 8-16,8 13 11 0,-6 1 6 16,-7 5 9-16,0-3 4 15,2-12 1-15,-1-5-9 16,5-18-123-16,1-8 57 16</inkml:trace>
  <inkml:trace contextRef="#ctx0" brushRef="#br0" timeOffset="78.9995">4079 10667 621 0,'0'-2'333'0,"4"-4"-75"16,-1 1-64-16,2-5-67 16,-8-5-18-16,-5 3-12 15,-5-4-3-15,-11-5-18 16,11 8-18-16,-13-3-36 16,7 8-18-16,4 14-15 15,-7-3-6-15,8 10-5 16,-1 0-2-16,6-1-2 0,9 10 2 15,11 0 9-15,11 1 5 16,1-2 8-16,3-4 2 16,0-9 5-16,-3-2 1 15,0-8-22-15,-2-6-17 16,-12-6-9-16,2-1 1 16,-3 3 26-16,-8 2 16 15,-2 6 12-15,-4 4 2 0,-6 10 4 16,-1 7 2-16,4 9 2 15,-1 8 3-15,1 13-7 16,2 5 13-16,2 6 8 16,3-1-4-16,3-7 2 15,3-6-14-15,3-11-12 16,-2-10-11-16,3-7-131 16</inkml:trace>
  <inkml:trace contextRef="#ctx0" brushRef="#br0" timeOffset="79.9995">4372 10510 804 0,'0'1'415'16,"0"-6"-122"-16,9 5-108 0,11 0-83 15,6-1-36-15,8 1-30 16,4 3-12-16,-1-3-17 15,-2-2-2-15,6 3-101 16,-10-4-99-16</inkml:trace>
  <inkml:trace contextRef="#ctx0" brushRef="#br0" timeOffset="80.9995">4404 10634 820 0,'6'1'409'0,"7"-1"-109"16,18 4-157-16,-2-4-12 16,17 3-40-16,-1 1-25 15,-6-3-27-15,8-1-9 16,-23 1-44-16,-3 5-74 15</inkml:trace>
  <inkml:trace contextRef="#ctx0" brushRef="#br0" timeOffset="81.9995">4935 10394 776 0,'5'-18'354'0,"16"-21"-157"16,3 1-10-16,5 5-21 16,3 8-20-16,1 17-42 15,-2 8-33-15,1 25-53 16,-3 14-6-16,-7 18 4 16,-4 6 0-16,-19 5-1 15,8-2 0-15,-1-8-1 16,-2-8 1-16,15-15 2 15,-15-8-1-15,0-15-2 16,-2-6-3-16,2-11-20 0,-4-10-12 16,-5-9-19-16,-2-4-5 15,-8-6 14-15,0 6 8 16,3 7 14-16,-2 5-6 16,-1 15 2-16,-4 6 5 15,-8 12 10-15,-8 4 13 16,2 9 1-16,1-3-5 15,11-2-26-15,7-3-79 16</inkml:trace>
  <inkml:trace contextRef="#ctx0" brushRef="#br0" timeOffset="82.9995">5626 10650 533 0,'0'-4'294'0,"1"-6"-43"16,-1 0-41-16,-2-3-33 15,-2 2-19-15,-9-1-23 0,-4-5-5 16,-8 7-35-16,-5-1-23 16,0 7-43-16,3 7-26 15,4 7-17-15,11 5-9 16,9 7-2-16,0 1 0 16,8-3 7-16,4 1 4 15,9-9 8-15,7 0 4 16,1-11 6-16,3-6 4 15,-1-8 5-15,-2-8-2 16,2-4-4-16,-5-7-2 16,-7-4-3-16,-4-3 1 0,-11-8 5 15,1-2 4-15,-7-6 7 16,-2 4 8-16,-1 15 23 16,-3 8 3-16,9 20-14 15,-2 2-19-15,3 9-39 16,0 5-11-16,3 12-1 15,3 10 7-15,4 18 6 16,2 4 4-16,-7 3 7 16,1 1 5-16,-5-11 6 15,0 3 3-15,1-9 0 16,0-8 3-16,4-6-132 16</inkml:trace>
  <inkml:trace contextRef="#ctx0" brushRef="#br0" timeOffset="83.9995">6107 10559 769 0,'-7'-3'380'0,"-11"-5"-114"16,-6-3-36-16,-4 2-45 16,2-3-39-16,2 4-68 15,6 8-26-15,5 2-52 0,-4-1-5 16,11 7-13-16,4 2-4 15,2 1-6-15,11 7-2 16,4-4 7-16,9 2 5 16,10 2 12-16,-3-3 5 15,2 5 7-15,-9-4 3 16,-12-2 22-16,-5 4 20 16,-17-5 32-16,-10-1 5 15,-11-2-9-15,-4-4-15 16,2-7-31-16,4-2-8 15,11-4-44-15,0 2-49 0</inkml:trace>
  <inkml:trace contextRef="#ctx0" brushRef="#br0" timeOffset="84.9995">6687 10512 867 0,'0'-7'407'0,"1"-3"-183"0,3 4-70 15,-3 2-37-15,9 10-73 16,4 7-37-16,17 21-25 15,8 11 4-15,3 13 9 16,-2 2 5-16,-17-1 6 16,-2-3 3-16,-15-10 3 15,-6-1 0-15,-10-10-17 16,-14-10-30-16,-8-5-43 16,-7-7-37-16,-3-18-17 15,5-3 21-15,12-18 34 16,7-4 38-16,15-11 56 15,8-5 23-15,11-9 58 16,9 2 22-16,11-2 14 16,1 6-3-16,-2 10-30 15,-4 3-16-15,-12 13-13 0,-6 5-9 16,-5 7-25-16,0 10-13 16,-4 2-25-16,3 9-6 15,-1 9 3-15,0 0 3 16,5 10 5-16,-4-3 0 15,-1 1-11-15,-1-1-55 16,1-7-213-16</inkml:trace>
  <inkml:trace contextRef="#ctx0" brushRef="#br0" timeOffset="85.9995">7310 10497 755 0,'2'9'397'16,"1"3"-139"-16,-3 5-87 15,-8 5-47-15,-8 2-64 16,-6 0-18-16,-8-9-15 16,0-3-2-16,3-13-67 15,1-9-31-15,7-2-53 16,0-6-18-16,8 3 54 15,3-1 24-15,10-1 44 16,6 1 28-16,3 1 31 16,3 7 15-16,6 4 11 15,5 9-4-15,8 6 0 16,-1 4 0-16,1 11-4 0,-6-1-5 16,-5 6 25-16,-4 0-98 15</inkml:trace>
  <inkml:trace contextRef="#ctx0" brushRef="#br0" timeOffset="86.9995">7917 10496 600 0,'8'3'296'16,"1"3"-80"-16,-2 5-92 16,-3 4-5-16,-11 6-14 15,-2 3-11-15,-8-5-36 0,2-2-13 16,5-8-17-16,2-7-7 16,7-6-19-16,1-7-4 15,7-7-8-15,2-3-1 16,7 3 11-16,1 2 2 15,-5-1 3-15,-2 0 2 16,-4 5 18-16,0 3 19 16,-6 5 28-16,1 6-1 15,-2 10-19-15,-3 5-22 0,4 10-28 16,-2-1-2-16,4-2-2 16,5 0 1-16,8-6-3 15,7-3-2-15,5-5-46 16,3-2-48-16,0-8-141 15,0-1-191-15</inkml:trace>
  <inkml:trace contextRef="#ctx0" brushRef="#br0" timeOffset="87.9995">8332 10561 650 0,'-1'4'346'0,"-1"4"-96"15,-10 0-55-15,1 4-72 16,-2 3-27-16,-1-3-28 15,1 1-16-15,-3-5-27 16,-4-3-4-16,-2-7-3 0,-1-2-3 16,6-4-15-16,-11-5-6 15,23-2-11-15,5-1-2 16,2 2 5-16,21 4 5 16,-11 4 5-16,-1 4 4 15,6 4 0-15,0 1 0 16,4 11 2-16,2 2-1 15,-3 4 0-15,-5 4 0 0,-3 2-14 16,-2-2-88-16</inkml:trace>
  <inkml:trace contextRef="#ctx0" brushRef="#br0" timeOffset="88.9995">8220 10288 1334 0,'-2'0'522'16,"-4"0"-348"-16,5 7-148 15,5 3-58-15</inkml:trace>
  <inkml:trace contextRef="#ctx0" brushRef="#br0" timeOffset="89.9995">8514 10508 1070 0,'-5'12'452'0,"-4"8"-245"16,8 7-134-16,1-1-26 15,11 2-30-15,0 0-6 16,3-11-2-16,8-3 1 15,-4-15 1-15,3-11 1 16,4-14-1-16,-3-7-1 0,3-11 1 16,-3-1 4-16,-11-12 7 15,-8-10 9-15,-14-12 22 16,-11-8 12-16,-4 14 17 16,-11 9-1-16,2 28-17 15,2 16-19-15,-4 19-37 16,9 5-12-16,13 15-21 15,4 6-3-15,16 7 6 16,11 6 2-16,11 3-24 16,9 1-47-16,16-2-234 15</inkml:trace>
  <inkml:trace contextRef="#ctx0" brushRef="#br0" timeOffset="90.9995">8930 10424 897 0,'-3'-3'447'0,"-5"-1"-161"15,3 8-61-15,-9 2-114 16,11 9-45-16,3 4-55 16,1-4-9-16,11 2-4 15,-2-4-1-15,2-6 2 16,5 2 1-16,-2-4 3 16,-2-5 2-16,-4-5-9 15,-5-2-3-15,-7 2-4 16,-9 0-1-16,-7 3 9 15,-3 2 2-15,-3 2 1 16,3 5 3-16,12 10 2 16,-3-4 2-16,13 8 7 15,1 0 1-15,9-2 2 16,12 4 1-16,8-9-5 16,7 2-2-16,0-10 6 15,-4-7-27-15</inkml:trace>
  <inkml:trace contextRef="#ctx0" brushRef="#br0" timeOffset="91.9995">9633 10514 784 0,'1'4'354'0,"-1"5"-148"0,-3-6-21 15,-5 10-49-15,-3 0-16 16,-8 0-36-16,2 9-17 15,-7-5-18-15,-2-5-2 16,0-11-14-16,-4-4-5 16,9-16-11-16,3 0-10 15,9-4-18-15,6-3-5 0,9 3-4 16,4 7 0-16,9 8 0 16,-2 7 0-16,3 11-2 15,2 7 3-15,-5 4 8 16,4 5 5-1,-1 0 6-15,0 0 2 0,2-2-47 16,-2-2-81-16</inkml:trace>
  <inkml:trace contextRef="#ctx0" brushRef="#br0" timeOffset="92.9995">9702 10558 795 0,'7'2'366'16,"3"4"-151"-16,-2 4-114 16,4 4-4-16,-5 1-40 0,2 0-15 15,-9-6-15-15,-1-3 1 16,2-5 6-16,-6-2-3 16,4 0-10-16,0 0-5 15,0-16-17-15,6-36-4 16,12 28-3-16,2 5 0 15,2 1 6-15,4 15 2 16,-2 5 5-16,-4 9 4 0,-9 7-1 16,-9-5 0-1,5 12-2-15,0-1-1 0,-5 4-61 16,6 2-103-16</inkml:trace>
  <inkml:trace contextRef="#ctx0" brushRef="#br0" timeOffset="93.9995">10154 10425 811 0,'-11'-1'324'0,"-7"2"-219"15,3 6-43-15,9 4-50 0,4 1-11 16,8 1-8-16,7-1 0 16,8-2 7-16,3-2 0 15,2-1 4-15,-6-2 2 16,-5-3 2-16,-10-3 6 16,-8 1 2-16,-4 0-2 15,-8 4-1-15,-3 2-5 16,-6 4-7-16,-3 1 7 15,2 4 4-15,8 0 0 16,11 2 1-16,6-1-4 0,11-1 0 16,5-1 5-16,10-5 10 15,5-2 6-15,-1-8 1 16,3-1 0-16,-5-9-7 16,-3-6-4-16,1-1-6 15,-5-4-1-15,-7-5-1 16,0 4-1-16,-9 2-5 15,-1 8 26-15,0 11 11 16,-4 5 3-16,2 13 15 16,-5-1-25-16,-1 3-11 15,4 4-5-15,2-1-11 16,10 0-4-16,5 1-54 16,-2-7-71-16</inkml:trace>
  <inkml:trace contextRef="#ctx0" brushRef="#br0" timeOffset="94.9995">10581 10597 907 0,'5'1'409'0,"8"6"-175"16,3-6-95-16,6 2-43 15,2-1-22-15,-2-5-30 16,-3 0-4-16,0-6-9 16,-3-3-6-16,-3-3-6 15,-1-1-1-15,-8-1-3 16,-4-1-3-16,-13-3-8 16,-2 4-1-16,-4 3-5 15,-9 2-3-15,3 12-4 16,-5 1-5-16,3 6-2 15,6 9-2-15,12 2 4 16,3 2 1-16,9 10 6 16,1-1 4-16,7 8 9 15,-1 7 4-15,-3 0 1 16,0 2-1-16,-5-3-4 16,3-5-22-16,-1-8-156 15</inkml:trace>
  <inkml:trace contextRef="#ctx0" brushRef="#br0" timeOffset="95.9995">11003 10523 947 0,'-8'-12'430'0,"-8"-7"-194"16,-3 1-65-16,0 3-84 16,1 15-32-16,1 0-45 15,1 9-14-15,6 13-5 16,0-7 4-16,10 14 5 16,5-2 4-16,8-6 9 15,7 2 0-15,0-12 20 16,6-4 8-16,-4-13 8 15,0-1 3-15,-2-9-14 16,-4 1-8-16,-3 0-37 16,-4-1-61-16</inkml:trace>
  <inkml:trace contextRef="#ctx0" brushRef="#br0" timeOffset="96.9995">11233 10595 664 0,'-6'-4'411'0,"8"1"-22"16,4 1-155-16,19 3-128 16,11-1-47-16,16 1-31 15,9 1-68-15</inkml:trace>
  <inkml:trace contextRef="#ctx0" brushRef="#br0" timeOffset="97.9995">1697 11397 358 0,'2'-3'253'0,"0"-3"28"16,-2 0-12-16,-1 5-30 16,0 0-14-16,-1 0-28 15,-17-3-24-15,-35 7-63 16,28 12-31-16,3 5-54 16,4 7-20-16,2 6-18 15,10 5-7-15,19 3 1 16,1-8 3-16,12-7 7 15,3-8 4-15,-1-11 6 0,7 1 6 16,-9-11 9-16,-5-7 9 16,-11-4 6-16,-7-1 4 15,-12-1-4-15,-12 1-7 16,-10 5-12-16,-2 2-4 16,4 6-6-16,11 2-48 15,6 0-199-15</inkml:trace>
  <inkml:trace contextRef="#ctx0" brushRef="#br0" timeOffset="98.9995">1786 11460 1080 0,'8'-3'452'0,"12"-4"-250"16,7 3-85-16,12 0-61 15,2 3-21-15,-1 1-28 16,-2 4-1-16,-10 0-72 16,-3 1-81-16</inkml:trace>
  <inkml:trace contextRef="#ctx0" brushRef="#br0" timeOffset="99.9995">1951 11461 625 0,'-2'4'350'0,"1"10"-37"0,-3 6-82 16,4 5-81-16,2 3-30 16,3-4-63-16,9-1-24 15,0-5-69-15,-4-4-89 16</inkml:trace>
  <inkml:trace contextRef="#ctx0" brushRef="#br0" timeOffset="100.9995">2306 11521 914 0,'0'16'490'16,"-8"2"-122"-16,1 6-185 16,-13-3-49-16,-4-8-69 15,0 2-20-15,3-12-20 16,1-6-13-16,3-9-27 15,5-5-13-15,-1-6-17 16,8 7 2-16,9-1 10 16,-1-3 6-16,14 5 8 15,-1-2 5-15,4 9 16 16,5 9 9-16,-3 7 20 16,2 13 9-16,-8 5-4 15,-6 2-2-15,-6 9-12 16,4-3-20-16</inkml:trace>
  <inkml:trace contextRef="#ctx0" brushRef="#br0" timeOffset="101.9995">2957 11434 960 0,'-1'1'484'16,"-4"2"-186"-16,1 15-150 16,2 9-51-16,2 22-66 15,2 11-2-15,3 14-6 16,-2 3-3-16,-1-4-1 16,3-5 5-16,-3-20-130 0,2-10-109 15</inkml:trace>
  <inkml:trace contextRef="#ctx0" brushRef="#br0" timeOffset="102.9995">2940 11627 910 0,'11'0'386'0,"16"4"-185"15,7-1-129-15,6-1-48 16,5 3-5-16,-2-3-74 15,0-2-107-15</inkml:trace>
  <inkml:trace contextRef="#ctx0" brushRef="#br0" timeOffset="103.9995">3269 11473 945 0,'0'3'416'0,"-3"9"-207"16,3 3-71-16,0 8-86 15,2 4-13-15,0 4-20 16,0 2-8-16,-4 0-58 16,4-1-132-16</inkml:trace>
  <inkml:trace contextRef="#ctx0" brushRef="#br0" timeOffset="104.9995">3492 11450 996 0,'-2'0'483'16,"3"7"-151"-16,-2 5-164 15,1 10-112-15,6 2-15 16,-6 6-26-16,7 4-4 16,-4-2-35-16,-3-1-50 0</inkml:trace>
  <inkml:trace contextRef="#ctx0" brushRef="#br0" timeOffset="105.9995">3618 11486 734 0,'-16'6'374'15,"-16"0"-101"-15,9 9-147 16,6 0-39-16,11-4-42 15,6 4-10-15,2-3-20 16,12-1-3-16,8 4-1 16,4-2-2-16,13-1-50 15,-8-6-85-15</inkml:trace>
  <inkml:trace contextRef="#ctx0" brushRef="#br0" timeOffset="106.9995">3760 11624 1101 0,'8'4'437'0,"1"3"-285"15,16-1-23 1,2 2-35-16,1-5-18 0,3-3-32 16,-4-5-12-16,0-6-10 15,-10-5-4-15,-4-3-10 16,-5 2-13-16,-11-3-28 15,3 5-16-15,-17-2-11 16,0 2 4-16,-11 0 20 16,-5 4 12-16,5 9 3 15,3 1 9-15,11 13 11 16,4 6 8-16,4 11 33 16,6 7 7-16,6 12 12 15,2 1-1-15,0 5-12 16,-2 6-7-16,-5-9-17 15,0-8 25-15,2-10-128 16,2-10-382-16</inkml:trace>
  <inkml:trace contextRef="#ctx0" brushRef="#br0" timeOffset="107.9995">4279 11569 472 0,'-6'-11'336'15,"-7"-6"11"-15,-2 1-74 16,-4-2-26-16,-4 6-55 16,3 0-36-16,-5 7-70 15,-1 6-22-15,9 6-48 16,4 6-20-16,9 4-8 16,7 0 1-16,11 5 10 15,1-5 6-15,9 1 2 16,-1-7 0-16,0-10 3 15,1-1-12-15,0-6-93 16,-4-6-101-16</inkml:trace>
  <inkml:trace contextRef="#ctx0" brushRef="#br0" timeOffset="108.9995">4218 11307 1024 0,'-3'-1'499'0,"-3"1"-178"15,6 5-231-15,0-5-57 16,0 0-105-16</inkml:trace>
  <inkml:trace contextRef="#ctx0" brushRef="#br0" timeOffset="109.9995">4752 11477 678 0,'5'-1'355'15,"11"1"-83"-15,7-2-92 16,13 0-77-16,2 2-34 16,2-4-43-16,2 0-11 15,-10 1-7-15,-5 2 0 16,-18-1-11-16,-3 2-3 15,-14 3-7-15,-6 6 1 16,-10 9 9-16,-4 2 8 0,5 6 8 16,3 0 0-16,12 0-3 15,4-3-5-15,12-2 1 16,8 0 1-16,7-8 5 16,5-1 1-16,-3-8-3 15,-1-4 0-15,1-13-13 16,1-2-18-16,-3-7-33 15,-1-3-9-15,-1 4-6 16,-11-10 19-16,-2 9 35 16,-3 0 1-16,-9 4 70 15,3 11 17-15,-6 4 18 16,-1 6 10-16,1 9-42 16,0 3-13-16,1 8 0 15,3 4 7-15,1 11 5 16,2 4-4-16,3 2-21 15,4 8-11-15,-1-6-14 16,2-2 1-16,-5-6-26 0,1-9-29 16,-4-13-96-16,-1-9-143 15</inkml:trace>
  <inkml:trace contextRef="#ctx0" brushRef="#br0" timeOffset="110.9995">5177 11642 951 0,'9'2'365'0,"13"1"-264"16,4 3-54-16,7-1-109 16</inkml:trace>
  <inkml:trace contextRef="#ctx0" brushRef="#br0" timeOffset="111.9995">5427 11539 1110 0,'6'8'431'0,"1"5"-307"0,1 8-19 15,-1 4-26-15,-7 1-5 16,-2 1-12-16,1-6-18 16,-6-7-22-16,4-8-11 15,3-10-29-15,1-5-11 16,16-10-12-16,1-4 0 16,-2-3 19-16,3 4 9 15,0 0 9-15,-1 5 2 16,-2 8 1-16,-1 5 1 0,-3 12 6 15,-6 5 2-15,-1 12 2 16,0 3-1-16,-4 4-5 16,3 1-75-16</inkml:trace>
  <inkml:trace contextRef="#ctx0" brushRef="#br0" timeOffset="112.9995">5559 11312 1160 0,'-2'-1'529'0,"-6"-3"-260"16,8 7-155-16,4 10-165 16</inkml:trace>
  <inkml:trace contextRef="#ctx0" brushRef="#br0" timeOffset="113.9995">5729 11483 951 0,'-1'-3'460'0,"-3"7"-180"15,2 5-108-15,3 23-121 16,-1 7-11-16,8 18 0 16,-1 1-9-16,-2 6-1 15,1 2-5-15,-6-15 13 16,0-2-50-16,0-17-125 0,-2-10-155 16</inkml:trace>
  <inkml:trace contextRef="#ctx0" brushRef="#br0" timeOffset="114.9995">5735 11657 695 0,'9'1'307'0,"16"2"-98"16,2 0-183-16,13-1-164 15</inkml:trace>
  <inkml:trace contextRef="#ctx0" brushRef="#br0" timeOffset="115.9995">6172 11562 993 0,'-11'10'430'0,"-15"17"-238"16,-7 3-44-16,-6 1-78 15,1-1-15-15,8-11-19 16,4-10-4-16,12-12-19 15,0-9-12-15,4-11-27 16,-1-3-16-16,9-1-7 16,7 4 5-16,0-2 19 15,12 9 8-15,2 0 31 16,-2 5 12-16,11 16 28 0,-3 2 7 16,1 19-4-16,3 5-5 15,-5 3-21 1,-1 4 6-16</inkml:trace>
  <inkml:trace contextRef="#ctx0" brushRef="#br0" timeOffset="116.9995">6934 11495 686 0,'-8'-8'316'15,"-10"-3"-95"-15,-1 0-16 16,-16 6-27-16,3 8-14 15,0 12-60-15,3 2-41 16,29 6-44 0,0-11-12-16,1 1-13 15,9 35-1-15,20-3 5 0,8-1 3 0,-8-34 4 16,-1-8 5-16,-8-12-11 16,-6-11-16-16,-8-8-19 15,-5-4-7-15,-8-5 9 16,-5-4 16-1,-8-7 19-15,-1-8 5 0,1-4-2 16,8 1-6-16,13 8-17 16,8 11-4-16,13 13-6 15,2 9-1-15,1 14-139 16,4 7-266-16</inkml:trace>
  <inkml:trace contextRef="#ctx0" brushRef="#br0" timeOffset="117.9995">7315 11474 622 0,'0'10'389'0,"-4"4"-66"16,-8 4-86-16,-4 2-30 15,-9-7-95-15,0 6-29 16,1-15-48-16,-1 0-10 15,6-2-4-15,2-5-4 16,2-4-7-16,4-5-4 0,1-7-11 16,2-1-6-16,8-1-10 15,4 6 0-15,5 5 3 16,1 0 3-16,7 11 5 16,2 2 5-16,5 12 5 15,5 4 0-15,-1 6 4 16,-3 2-1-16,-3-3-1 15,-5 2-52-15</inkml:trace>
  <inkml:trace contextRef="#ctx0" brushRef="#br0" timeOffset="118.9995">7420 11428 918 0,'0'5'465'0,"1"0"-67"16,10 17-319-16,1 4-16 15,5 9-22-15,-5 0-6 16,-4-1-6-16,-4-3-7 16,0-5-78-16,3 1-91 15</inkml:trace>
  <inkml:trace contextRef="#ctx0" brushRef="#br0" timeOffset="119.9995">7612 11491 819 0,'-7'4'372'0,"-12"1"-166"15,1 3-66-15,-4 1-49 16,-1-4-13-16,3 3-15 15,8 5-12-15,9-1-21 16,4 4-8-16,16-2 5 16,2-6 7-16,10-3 1 15,6 1 1-15,4-2-16 16,0-4 6-16,-5 0-99 16,-1-2-80-16</inkml:trace>
  <inkml:trace contextRef="#ctx0" brushRef="#br0" timeOffset="120.9995">7759 11492 1132 0,'7'1'470'0,"1"-2"-263"0,11 1-127 15,5 0-28-15,0-1-20 16,3-2-8-16,-6 0-12 16,5 1-4-16,-4-2-10 15,-4 1-21-15,-7-1-28 16,-10-3-5-16,-7 3 4 16,-4 0 17-16,-4 8 20 15,-2 0 3-15,2 11 5 16,1-1 7-16,-1 0 9 15,4 1 5-15,3 1 14 16,8 9-1-16,8-4-3 16,5 1-1-16,6-3-14 15,-2-8-2-15,12-1-22 16,0-3-39-16,4-7-163 16</inkml:trace>
  <inkml:trace contextRef="#ctx0" brushRef="#br0" timeOffset="121.9995">8160 11493 764 0,'-3'1'351'15,"-6"0"-135"-15,1 6-50 16,-7 5-58-16,8 6-10 16,6 5-29-16,-11 1-12 15,26-1-11-15,-7-6-4 0,7-1 8 16,14-2 13-16,-5-7 24 15,3-3 3-15,3-8-3 16,-3-8-11-16,-3-8-26 16,-4 1-6-16,-7-3-18 15,-1 0-5-15,-8 0-39 16,-4 2-44-16,-5 7-1 16</inkml:trace>
  <inkml:trace contextRef="#ctx0" brushRef="#br0" timeOffset="122.9995">8348 11344 820 0,'0'-15'316'0,"6"-16"-169"16,10 3-23-16,7 5 37 15,6 7 8-15,4 8-51 16,-1 10-30-16,-1 18-59 15,-1 10-18-15,-5 22-6 16,2 7 3-16,-7 4 2 16,-1-2 1-16,-5-11 1 15,-6-8-1-15,-1-8 4 16,-4-6-1-16,1-12 2 16,-1-5 2-16,-4-8-24 15,0-5-23-15,-9-8-44 16,0-3-18-16,-7-2 16 15,-4 5 21-15,0 3 37 16,3 5 10-16,-3 3-2 16,1 4 0-16,-5 4-2 15,1 0 1-15,7 2 16 16,0-2-44-16,15 2-112 0,2 1-106 16</inkml:trace>
  <inkml:trace contextRef="#ctx0" brushRef="#br0" timeOffset="123.9995">8831 11491 1071 0,'0'0'469'0,"-2"4"-188"0,3 12-208 15,-4 3-40-15,7 18-6 16,4-2-7-16,-6 0-32 15,4 0-72-15</inkml:trace>
  <inkml:trace contextRef="#ctx0" brushRef="#br0" timeOffset="124.9995">8816 11257 1328 0,'-2'0'505'0,"-5"-5"-354"16,9 8-145-16,4 1-16 15,5 6-81-15,1 5-86 16</inkml:trace>
  <inkml:trace contextRef="#ctx0" brushRef="#br0" timeOffset="125.9995">9164 11590 676 0,'0'-4'364'0,"-3"-7"-70"16,-5-2-60-16,-5 0-67 15,-4 1-22-15,-3 1-39 16,0 3-27-16,0 3-43 16,2 3-18-16,1 5-27 15,2 2-8-15,9 14-6 16,-1-3 2-16,10 7 7 16,4 2 6-16,6-8 8 15,6 2 5-15,5-10 4 16,1-7 3-16,2-6-1 15,-1-7 1-15,-3-4-9 16,-6-3-3-16,-4 0-1 0,-2 2-1 16,-6 1 4-16,-4-1 3 15,-3 4-1-15,-5 2-2 16,1 7-13-16,5 7-4 16,3 10 2-16,1-2 2 15,5 8 10-15,3 2 2 16,3-5-1-16,7 4 0 15,-2-7 8-15,0-5 6 16,0-3 25-16,-5-7 15 16,1-9 14-16,-6-3 0 0,-3-6-18 15,-2 3-15-15,-10-4-41 16,0 2-43-16,0 4 149 16</inkml:trace>
  <inkml:trace contextRef="#ctx0" brushRef="#br0" timeOffset="126.9995">10046 11600 562 0,'2'-1'334'0,"-9"-12"-26"0,-8 3-141 16,-7-4-16-16,-12-5-32 15,4 6-5-15,3 6-72 16,0 5-29-16,11 12-24 16,3 6-7-16,4 3-1 15,7 4 5-15,3-3 11 16,4 0 3-16,8-3 10 15,5-3 1-15,2-8 4 16,2-5 4-16,1-6 2 16,-2-5-1-16,0-8-3 15,3-5-4-15,-8-11-5 16,-9 0 1-16,7-9 0 16,-9-6 3-16,-3-7-9 15,5-11 44-15,-16-4 39 16,-3 6 6-16,3 18 19 15,1 11-39-15,1 21-36 0,1 6-17 16,4 10-33 0,1 13-13-16,2 15-8 0,5 10 5 15,-2 16 23-15,4 5 5 16,-2 6 5-16,0 2 0 16,0-9 3-16,-2-6 1 15,1-13 2-15,-2-9 25 16,1-12-106-16,0-7-5 15</inkml:trace>
  <inkml:trace contextRef="#ctx0" brushRef="#br0" timeOffset="127.9995">10425 11476 748 0,'-15'-3'381'16,"-22"0"-113"-16,1-3-67 15,14 7-85-15,1 3-37 16,16 1-53-16,-5-3-13 16,6 2-18-16,0 3 0 0,12 6 21 15,8 3 11-15,9 2 17 16,8-1 8-16,2 2-10 15,-3 2-3-15,-7 1-9 16,-9-1-6-16,-16-6 10 16,-4 0 8-16,-20-6 5 15,-7-2 0-15,-5-6-17 16,0 0-10-16,6-9-19 16,5 1-36-16,10-3-115 15,4-3-113-15</inkml:trace>
  <inkml:trace contextRef="#ctx0" brushRef="#br0" timeOffset="128.9994">10720 11653 1007 0,'0'0'541'0,"0"0"-119"16,0 4-274-16,0-4-23 15</inkml:trace>
  <inkml:trace contextRef="#ctx0" brushRef="#br0" timeOffset="129.9994">16459 3137 453 0,'3'-12'296'16,"11"-11"27"-16,4-4-139 15,8-6-30-15,-3 2 1 16,3 4-5-16,1 8-21 15,4 16-61-15,6 8-31 16,2 22-39-16,1 10-2 0,-2 19-3 16,-4 7 4-1,-10 10 8-15,-4 0 5 0,-5-7 5 16,-1-4 1 0,-5-20 1-16,-2-8 2 0,-4-15-6 15,-3-11-3-15,0-6-23 16,-2-7-16-16,-4-7-14 15,0-6 1-15,-2-9 16 16,1-4 14-16,0-3 13 16,-1 1 2-16,3 7-4 15,-1 9-1-15,-3 18 1 16,-3 14 3-16,-5 19 19 16,-5 5 5-16,-3 6 4 15,-3-4-1-15,0-10-6 16,3-3 1-16,2-15 4 0,1-7-2 15,8-9-22 1,0-9-33-16,14-2-137 0,8 1-134 16</inkml:trace>
  <inkml:trace contextRef="#ctx0" brushRef="#br0" timeOffset="130.9994">17240 3237 812 0,'6'0'319'0,"13"-2"-192"16,9 0-56-16,18 0-18 16,10 1-10-16,-1-2-26 15,-2 1 22-15,-16-1-210 16</inkml:trace>
  <inkml:trace contextRef="#ctx0" brushRef="#br0" timeOffset="131.9994">17320 3372 716 0,'14'2'352'0,"10"1"-113"0,16-3-109 15,3-1-25-15,4-5-43 16,-2-3 2-16</inkml:trace>
  <inkml:trace contextRef="#ctx0" brushRef="#br0" timeOffset="132.9994">17956 3399 598 0,'13'-4'235'15,"9"1"-135"-15,30-3-65 16,12 3-4-16,32 0 44 16,15 3 20-16,13-1 45 15,6 1 5-15,1-2-40 16,-10-3-27-16,-20-3-35 16,-18-3-52-16</inkml:trace>
  <inkml:trace contextRef="#ctx0" brushRef="#br0" timeOffset="133.9994">18519 2725 916 0,'-14'-4'375'0,"-18"-3"-236"15,3 6-53-15,-3 11-61 16,-3 7-20-16,6 21-14 16,0 10-2-16,22 15 0 15,7 3 5-15,18-5 2 16,7-7 5-16,13-12 20 15,0-8 7-15,6-13 10 16,2-7 3-16,-7-21 2 16,2-5 4-16,-6-14 6 15,-5-4 5-15,-12-11 0 16,-13-8 2-16,-17-10-1 16,-9-7-7-16,-15 5-22 15,5 9-18-15,-5 18-31 0,1 11-14 16,6 22-56-16,-7 5-100 15</inkml:trace>
  <inkml:trace contextRef="#ctx0" brushRef="#br0" timeOffset="134.9994">18473 2959 1099 0,'1'5'447'0,"8"15"-264"16,7 4-32-16,13 15-48 15,5 4-28-15,-6-3-47 16,1 2-8-16,-7-10-57 15,-2-2-69-15</inkml:trace>
  <inkml:trace contextRef="#ctx0" brushRef="#br0" timeOffset="135.9994">18261 3974 421 0,'0'8'283'0,"1"8"24"0,11 0-131 15,3-5-9-15,13-11 1 16,7-10-8-16,7-18-37 16,0-8-25-16,-3-13-47 15,-4-4-16-15,-11-3-6 16,-6-1 4-16,-15 2-2 16,-7 4 0-16,-11 12-14 15,-3 5-8-15,-2 21-17 16,1 9-11-16,-9 10-6 15,5 12-6-15,1 8-3 16,5 13 3-16,14 15 14 16,6 8 11-16,20 12 19 15,7-1 6-15,10-11 2 16,5-5 0-16,-4-26-11 16,3-8-30-16</inkml:trace>
  <inkml:trace contextRef="#ctx0" brushRef="#br0" timeOffset="136.9994">19318 3253 632 0,'3'-1'344'0,"5"0"-40"0,14-1-178 16,9-2-31-16,11-3-40 15,2 2-25-15,5 0-22 16,-3 2-2-16,-5 1-112 15,-4 2-155-15</inkml:trace>
  <inkml:trace contextRef="#ctx0" brushRef="#br0" timeOffset="137.9994">19382 3320 1016 0,'8'0'392'0,"13"3"-230"15,3-1-44-15,9 0-17 16,0-2-14-16,10-2-55 0,-1 0-20 16</inkml:trace>
  <inkml:trace contextRef="#ctx0" brushRef="#br0" timeOffset="138.9994">20005 3335 567 0,'1'0'254'0,"7"0"-112"16,9 0-68-16,25-1-33 16,8-2-6-16,34-4 16 15,10 0 7-15,30 1 40 16,14 1 18-16,9 2-11 16,10 1-18-16,-10 1-46 15,-12-1-15-15,-32 0-5 16,-20 0-54-16</inkml:trace>
  <inkml:trace contextRef="#ctx0" brushRef="#br0" timeOffset="139.9994">20582 3037 630 0,'-1'-10'372'16,"1"-1"-32"-16,-2-5-179 15,-4 0-27-15,-6-2-42 16,-10-4-12-16,-7-3-25 16,-1 4-17-16,-1 7-36 15,2 11-13-15,2 16-23 16,2 10-1-16,8 14 8 15,5-2 2-15,13 3 7 0,11-2 3 16,12-9 4-16,1-5 4 16,7-12 8-16,-1-8 7 15,-5-16 3-15,3-7-4 16,0-14-12-16,-4-7-10 16,-6-8-7-16,-4-4 6 15,-15-12 13-15,-5-2 19 0,-4-1 28 16,-2 5 11-16,2 23 13 15,5 13-7-15,-1 22-28 16,0 6-23-16,3 18-21 16,-4 3-9-16,4 24 6 15,1 7 11-15,7 15 7 16,1 4 2-16,1 0 4 16,0-2 0-16,-5-18 3 15,4-6 1-15,1-22-2 16,1-6-45-16</inkml:trace>
  <inkml:trace contextRef="#ctx0" brushRef="#br0" timeOffset="140.9994">20965 2971 634 0,'4'-7'345'0,"-2"-11"-70"16,4 0-52-16,-5-2-75 15,-3-5-27-15,-6 2-41 16,-10-1-22-16,-5 8-38 16,1 10-16-16,-4 10-22 15,-2 6-6-15,7 12-1 16,-1 3 1-16,10 5 5 15,8 3 5-15,7-2 5 16,7-6 3-16,8-7 5 16,0-5 3-16,5-9 6 15,-2-4 3-15,-2-7-9 16,3-1-6-16,-6-7-8 16,-1-2-1-16,-3-6 7 15,-3 2 6-15,-6 2 2 16,3 6 9-16,-4 13 2 0,-2 2 0 15,-1 14 0-15,-3 6-5 16,-4 8 16-16,-2 5 8 16,13 7 18-16,2-1 0 15,5-2-7-15,-2-3-4 16,0-9-10-16,-9-6 2 16,5-7-2-16,1-5-38 15</inkml:trace>
  <inkml:trace contextRef="#ctx0" brushRef="#br0" timeOffset="141.9994">20622 3863 412 0,'1'-6'280'15,"1"-5"-19"-15,-4-5-51 16,-5 0-22-16,-6-3-51 16,-8 0-23-16,-6 0-25 15,-1 3-22-15,-3 9-33 16,-1 6-17-16,9 10-34 16,0 7-8-16,8 10-1 15,5 6 0-15,9 7 6 16,8 2 5-16,8-7 9 15,8-4 5-15,0-16 12 16,3-7 7-16,1-14 10 16,0-8 3-16,4-10-4 15,-5-12-2-15,1-6-7 16,-6-2-2-16,-9-7-1 0,-5-2-2 16,-9-4 2-16,-4-3-1 15,-3 14 24-15,1 10 6 16,1 19-3-16,0 13-4 15,-2 11-43-15,4 10-15 16,2 13-12-16,1 8 6 16,4 12 24-16,0 5 6 15,6 8 14-15,0 3-1 16,-1-4-1-16,1-5 0 0,-3-15 1 16,-2-10 3-16,1-18-11 15,2-4-51-15</inkml:trace>
  <inkml:trace contextRef="#ctx0" brushRef="#br0" timeOffset="142.9994">21128 3740 700 0,'-4'-5'341'0,"-9"-4"-101"15,-6 1-39-15,-9-1-45 16,-2 1-10-16,-1 2-47 16,4 0-26-16,8 6-42 15,-2-1-16-15,8 4-13 16,-2 2-4-16,3 1-14 15,7 3-8-15,9 1-7 16,7 3-1-16,10 0 9 16,1 3 8-16,12 4 9 15,1 3 4-15,3 7 5 16,-3-4 3-16,-15-3 4 16,-14-4 5-16,-18-7 23 15,-7 4 6-15,-15-4 7 16,-9-7 7-16,7-4-15 15,1-8-5-15,8-7-15 16,13 4-20-16,8-4-97 16,2 1-71-16</inkml:trace>
  <inkml:trace contextRef="#ctx0" brushRef="#br0" timeOffset="143.9994">21602 3257 522 0,'12'2'284'16,"10"0"-72"-16,16 0-96 15,8-2-19-15,6-3-54 16,9 2-17-16,-13-2-11 15,-7 2-3-15,-9 1-56 16,-12-3-72-16</inkml:trace>
  <inkml:trace contextRef="#ctx0" brushRef="#br0" timeOffset="144.9994">21652 3364 506 0,'-2'4'284'0,"-3"-1"-71"16,11 0-66-16,9 0-13 16,17-4 1-16,9-2 6 15,10-2-31-15,-2-4-26 16,-3 3-49-16,-7-1-14 15,-3 2-37-15,-5 4 137 16</inkml:trace>
  <inkml:trace contextRef="#ctx0" brushRef="#br0" timeOffset="145.9994">22247 3372 649 0,'-1'0'294'0,"0"-2"-163"15,6 2-28-15,-5 0-28 16,30 2-8-16,61 4 17 15,-13-6 12-15,32-2 3 16,12 0-7-16,25-1-10 16,2 2-21-16,-7-1-37 15,-11-5-4-15,-15 4-5 16,-14-1-3-16,-28 4-69 16,-12 1-80-16</inkml:trace>
  <inkml:trace contextRef="#ctx0" brushRef="#br0" timeOffset="146.9994">22882 2778 699 0,'-11'-4'322'0,"-17"-3"-151"15,-2 3-44-15,-8 12-76 16,-3 10-24-16,2 20-21 16,3 14-4-16,15 8 1 15,13 2 2-15,20-9 0 0,11-8-2 16,18-11 12-16,6-6 10 15,9-17 21-15,4-8 25 16,-6-17 28-16,-5-9 6 16,-9-9-11-16,-10-5-19 15,-21-10-25-15,-10-4-10 16,-26-4-20-16,-9 2-12 16,-5 16-19-16,1 8-28 15,3 20-109-15,10 9-160 0</inkml:trace>
  <inkml:trace contextRef="#ctx0" brushRef="#br0" timeOffset="147.9994">22841 3017 861 0,'14'15'398'16,"3"7"-181"-16,17 14-73 16,-1 1-31-16,3 1-40 15,5 0-20-15,-9-13-13 16,-2 0-40-16</inkml:trace>
  <inkml:trace contextRef="#ctx0" brushRef="#br0" timeOffset="148.9994">22331 3702 577 0,'-2'-2'319'0,"-1"-9"-36"0,10-2-71 15,5-3-64-15,7-2-9 16,9 1-15-16,0 2-12 15,15 13-31-15,-2 6-21 16,0 13-52-16,-10 7-10 16,-24 9 1-16,-12 0 6 15,-25 10 13-15,-8 1 6 0,-6 3-4 16,-5-1-3-16,8-9-4 16,7-7-1-16,10-19-2 15,15 0-3-15,7-12-12 16,9-1-5-16,10-1-6 15,-2-5 0-15,15 8 8 16,5 0 2-16,6 3 5 16,3 7 2-16,-6-5-29 15,-5 1-56-15</inkml:trace>
  <inkml:trace contextRef="#ctx0" brushRef="#br0" timeOffset="149.9994">22680 3893 667 0,'2'5'325'0,"-1"-1"-54"16,4 9-205-16,0 2-15 15,1-1-10-15,3 6-15 16,-5-8 2-16,-2 0 1 15,-2-5 6-15,-1-5 11 16,-2-3-10-16,1 0-2 16,1 0-8-16,-5-11-9 0,-22-42-8 15,18 31-4-15,7 1-4 16,3-1-3 0,9 4-6-16,4 2-2 0,5 1-1 15,5 6 1-15,0 0 2 16,4 6 0-16,-1 4 1 15,-4 0 0-15,-2 7 5 16,-4 0-1-16,-4 4 19 16,-1 3 9-16,1 1 22 15,-3 1 12-15,-3 4-5 16,1 0 1-16,-4 7-15 16,1-2-8-16,-1-2-11 15,-4-3-5-15,5-7-28 16,-4-2-65-16</inkml:trace>
  <inkml:trace contextRef="#ctx0" brushRef="#br0" timeOffset="150.9994">23288 3988 621 0,'-1'-8'352'0,"5"-4"-42"16,-4-6-64-16,-2-3-63 15,4 6-30-15,-4-8-46 16,2 3-17-16,-6 0-28 15,-5-2-14-15,-8 4-28 16,-8 5-13-16,-1 7-20 16,-2 3-3-16,2 12-6 15,1 3-2-15,10 9-1 16,4 5-1-16,12 7 6 16,6-1 4-16,7-3 11 15,9-6 5-15,3-6 5 16,5-4 4-16,0-13 2 15,1 0 1-15,-5-10 1 16,-5-8-1-16,-3 2-2 0,-9-8-1 16,-1-5-3-16,2 5-1 15,-9 0-3-15,5 8-2 16,-5 11-16-16,-2 5 1 16,3 16 10-16,2 5 1 15,5 8 28-15,5 6-1 16,8-2 9-16,-4-2 4 15,4-8-3-15,2-6 2 0,-4-7-15 16,1-5 6-16</inkml:trace>
  <inkml:trace contextRef="#ctx0" brushRef="#br0" timeOffset="151.9994">22790 4328 803 0,'-2'0'370'0,"-4"1"-145"0,7 22-129 15,0 14-29 1,6 25-17-16,1 14-4 0,-4 13-18 15,-4 3-7-15,-8 1-1 16,0-10 1-16,0-14 14 16,3-10-43-16,4-25-115 15,1-7-140-15</inkml:trace>
  <inkml:trace contextRef="#ctx0" brushRef="#br0" timeOffset="152.9994">22768 4312 561 0,'-11'3'286'0,"-10"6"-42"16,-7 11-137-16,1 0-15 16,-2 5-17-16,5-2-13 15,8-8-44-15,5 2-11 16,11-12 2-16,6-7 1 16,15-12 0-16,3-6 3 0,6-6 18 15,2-1 10-15,-3 2 19 16,-4-3 8-16,-5 6-14 15,-4 7-1-15,-8 6-5 16,-2 3-12-16,-1 12-11 16,0 3-14-16,8 12-15 15,3 8 3-15,12 8-25 16,1 1-90-16</inkml:trace>
  <inkml:trace contextRef="#ctx0" brushRef="#br0" timeOffset="153.9994">22295 5216 781 0,'2'-2'359'0,"1"5"-124"16,0 6-74-16,2 19-62 15,1 11 6-15,-2 16-29 16,0 6-20-16,0 2-23 15,-4-7-8-15,1-10-6 16,1-3-13-16,-3-13-79 16,4-5-75-16</inkml:trace>
  <inkml:trace contextRef="#ctx0" brushRef="#br0" timeOffset="154.9994">22337 5409 948 0,'12'3'341'0,"6"-3"-278"15,3 1-40-15,4 1-10 16,-2-3-1-16</inkml:trace>
  <inkml:trace contextRef="#ctx0" brushRef="#br0" timeOffset="155.9994">22541 5317 810 0,'0'2'339'0,"4"8"-168"15,-1 2-61-15,-1 6-33 16,1 5-12-16,-3-3-33 15,-1 0-7-15,-2-4-9 16,2-4-2-16,1-7 0 16,1-3-3-16,4-12-10 15,0-6-2-15,6-7-6 16,1 1 0-16,3 1 7 0,0 4 1 16,-2 7 10-16,0 3 2 15,-3 8 7-15,0 8 8 16,-5 5-5-16,0 5 0 15,-2 4-7-15,1 1-3 16,-2 1-87-16,-1-5-147 16</inkml:trace>
  <inkml:trace contextRef="#ctx0" brushRef="#br0" timeOffset="156.9994">22618 5174 1295 0,'-3'-6'516'0,"-4"1"-360"16,1 2-87-16,6 11-110 15,4 7-76-15</inkml:trace>
  <inkml:trace contextRef="#ctx0" brushRef="#br0" timeOffset="157.9994">22867 5263 1223 0,'0'2'477'0,"3"4"-299"16,-4 10-140-16,6 6-24 15,0 7-6-15,-5 4-4 16,3-2 0-16,-3-3 12 15,4-7-93-15,-1-9-58 16,4-7-200-16</inkml:trace>
  <inkml:trace contextRef="#ctx0" brushRef="#br0" timeOffset="158.9994">22967 5345 268 0,'0'-6'219'0,"0"-1"57"15,-7 0-67-15,-3 7-58 16,2 2-25-16,-1 5-46 15,7 0-16-15,2 2-31 16,-6 2-18-16,11 2-10 16,-2-4-1-16,6 5 2 15,8-4 0-15,2 0 20 16,1 1-56-16,2-7-328 16</inkml:trace>
  <inkml:trace contextRef="#ctx0" brushRef="#br0" timeOffset="159.9994">23268 5409 611 0,'-3'-8'370'15,"-1"-7"-20"-15,-7-3-87 16,-3-2-99-16,-1 1-37 0,-6 1-58 16,0 6-22-1,-2 7-36-15,1 6-11 0,1 12-19 16,4 4-4-1,8 7 0-15,5-1 2 0,9 0 10 16,5-3 5-16,9-7 7 16,4-5 5-16,4-11 5 15,3 1 2-15,-3-11 3 16,-3 0-1-16,-3-7-1 16,-4-4-2-16,-2 4 2 15,-4 3 2-15,-1 8-2 16,-2 4-1-16,0 11-9 15,3 4-4-15,0 10 0 16,0 3 0-16,-6 0 6 16,0 0 3-16,-5-1 2 15,-6-6 2-15,0-2-45 16,-11-4-60-16</inkml:trace>
  <inkml:trace contextRef="#ctx0" brushRef="#br0" timeOffset="160.9994">22307 5852 998 0,'6'5'407'0,"-6"4"-245"15,3 9-55-15,-3 15-59 16,-5 1-9-16,0 8-22 16,-3-4-4-16,3-8-49 0,2-6-67 15</inkml:trace>
  <inkml:trace contextRef="#ctx0" brushRef="#br0" timeOffset="161.9994">22396 5949 418 0,'-2'-6'307'0,"-4"-3"22"16,-8 9-161-16,1 3-45 16,-6 5-71-16,0 4-23 0,8-3-24 15,4 4-5 1,8-1-3-16,12 0 1 0,3 0 5 15,-2-3 2-15,10-1 2 16,-10-5 0-16,6 1-14 16,-2-7-28-16,-2-2-73 15,5-2-36-15,-4-6-2 16,0-3 28-16,-4-3 74 16,-3 2 56-16,-5 1 95 15,0 7 46-15,-8 3 60 16,0 4 2-16,-3 4-66 15,5-2-41-15,0 0-59 16,-4 20-17-16,-1 32-15 16,7-32-2-16,8 3-5 15,1-4-2-15,10-5 2 16,3-9 5-16,0-6 5 16,-3-2 5-16,-1-8 8 15,-3 2-2-15,-4-7-2 0,-2-5-3 16,-6 6-23-16,-4-1-35 15,-4 3-143-15,-4 4-347 16</inkml:trace>
  <inkml:trace contextRef="#ctx0" brushRef="#br0" timeOffset="162.9994">22595 5799 1096 0,'-1'-4'480'0,"0"-1"-268"16,1 2-99-16,0 3-109 15,0 0-102-15</inkml:trace>
  <inkml:trace contextRef="#ctx0" brushRef="#br0" timeOffset="163.9994">22824 5944 919 0,'4'5'410'15,"2"4"-176"-15,0 6-127 16,-2 3-8-16,-4 4-31 0,3-1-16 16,-6-1-27-16,3 0-7 15,-3-7-13-15,-2-2-28 16,8-7-67-16,-4-4-36 15,10-4-53-15,-2-7 0 16,1-3 32-16,6-1 30 16,-4 0 57-16,3 3 27 15,-2-1 57-15,-3 3 42 16,-2 0 62-16,-6 0 22 0,-7 9 16 16,-3 1-16-16,-10 6-34 15,10 6-14-15,0-2-35 16,5 2-23-16,10-3-28 15,-5 1-9-15,13 1-5 16,6-2 1-16,0 4 1 16,11-1-4-16,-6-3-97 15,-3-2-105-15</inkml:trace>
  <inkml:trace contextRef="#ctx0" brushRef="#br0" timeOffset="164.9994">23022 5857 800 0,'6'-12'395'0,"6"-13"-84"0,5 2-68 15,1 8-57-15,3 4-28 16,2 11-79-16,1 9-28 16,3 12-27-16,-2 8-6 15,-4 15-3-15,2 5-4 16,-9-1-4-16,-1-3 1 15,-2-11 1-15,-8-8 0 16,-2-7 1-16,3-1-3 16,-4-13-26-16,0-1-8 15,-1-4-35-15,0-1-13 0,-1-1-12 16,1 1 1-16,-1-3 32 16,-3-7 15-16,-42-22 37 15,25 29 2-15,-2 4-9 16,1 2-3-16,2 1-66 15,6 9-91-15</inkml:trace>
  <inkml:trace contextRef="#ctx0" brushRef="#br0" timeOffset="165.9994">23543 6092 406 0,'4'-3'278'16,"2"-7"22"-16,0-3-37 16,-5 5-54-16,-2-8-28 15,-5 1-44-15,-3 3-21 16,-5-5-42-16,-3 4-19 15,-1 2-34-15,-2 1-12 16,2 11-22-16,-2 2-5 0,2 9-2 16,5 4 1-16,1 0 5 15,4 3 2-15,12 3 1 16,1-4 4-16,6-3 4 16,6-5 3-16,3-6 3 15,2-4 3-15,5-2 2 16,2-4 1-16,-8-8-1 15,-1 5-1-15,-6-11-1 16,-2 7-2-16,-4 1 1 16,-4 0-1-16,-3 12-3 15,-1-3-2-15,-1 6 1 16,1-3 0-16,0 0 1 16,0 0 4-16,2 15-4 15,15 27-1-15,0-31 3 16,4 0 1-16,1-8 39 15,-2-5 22-15,-2-3 35 16,-5-4 15-16,-3-4-19 0,-3-2-18 16,-2-2-33-16,-5-1-16 15,-3-1-20-15,1 5-12 16,0 4-78-16,0-1-45 16</inkml:trace>
  <inkml:trace contextRef="#ctx0" brushRef="#br0" timeOffset="166.9994">1562 12670 228 0,'0'12'167'0,"2"8"60"15,3-2-24-15,6-8 5 16,-2-5-1-16,8-12-22 16,-1-9-15-16,7-20-40 15,3-9-23-15,-1-13-41 16,4-5-17-16,-7-5-12 16,-2-1 1-16,-7 4-8 15,-2 6-4-15,-4 15-10 16,-3 11-10-16,-4 18-9 15,-3 8-11-15,-2 15-18 0,-1 13-4 16,4 15-3-16,7 13 9 16,4 15 15-16,7 1 6 15,12 10 9-15,1-3 1 16,7-8 6-16,-2-3 3 16,-10-19-57-16,-1-5-50 15,-12-12-43-15,-5-6-88 0</inkml:trace>
  <inkml:trace contextRef="#ctx0" brushRef="#br0" timeOffset="167.9994">1693 12517 679 0,'0'2'326'0,"4"5"-93"16,7-2-75-16,22 7-63 15,2 1-22-15,15-3-45 16,5 4-13-16</inkml:trace>
  <inkml:trace contextRef="#ctx0" brushRef="#br0" timeOffset="168.9994">1569 12431 1118 0,'-4'-2'428'0,"-3"0"-340"0,9 5-48 15,15 3-48-15,10 1-35 16</inkml:trace>
  <inkml:trace contextRef="#ctx0" brushRef="#br0" timeOffset="169.9994">2222 12673 840 0,'2'0'346'0,"4"3"-178"16,4-1-92-16,5-1-10 15,3-1-8-15,-5-6-18 16,1 0-4-16,-1-9-10 16,-5 0-4-16,-3-6-1 15,-6 2-1-15,-9 3-2 16,-1 2-3-16,-8 8-3 16,-1 3-2-16,-3 7-6 15,2 7-4-15,8 9 0 0,6 2 3 16,4 9 27-16,3 5 8 15,4 4 9-15,4 0 4 16,5-2-18-16,-1-4-4 16,-1-9-5-16,-1-6-6 15,1-4-41-15,-3-4-54 16,0-10-219-16</inkml:trace>
  <inkml:trace contextRef="#ctx0" brushRef="#br0" timeOffset="170.9994">2650 12654 778 0,'-3'11'380'0,"-5"11"-129"15,-1 0-82-15,-3-2-77 16,1-5-28-16,-6-6-27 15,2-1-4-15,-10-9-3 16,7-4-6-16,0-7-12 16,4-4-7-16,10-2-11 15,-5 1-5-15,16 3-4 16,1 3 8-16,4 1 23 0,-2 3 12 16,5 10 18-16,-1 5 3 15,9 15-11-15,6 2-5 16,-6 9-9-16,-1-1-5 15,-4-4-7-15,1 0-56 16</inkml:trace>
  <inkml:trace contextRef="#ctx0" brushRef="#br0" timeOffset="171.9994">3779 13410 772 0,'-5'-4'372'0,"-2"-5"-130"16,-5-3-53-16,-9-5-49 15,-4-3-22-15,-12 0-42 16,1 4-15-16,10 10-43 16,2 9-24-16,9 15-27 15,8 9-5-15,3 4 5 16,9 2 4-16,11 2 14 16,3-6 3-16,12-5 10 15,2-9 2-15,1-13 7 16,-3-9 4-16,-2-11 5 15,-6-5 0-15,0-11-7 16,-4-3-2-16,-8-10-5 16,-6-1-1-16,-7-9 5 15,-5-2 2-15,-4 5 1 0,-2 2-2 16,1 14 21-16,1 11 10 16,3 13 9-16,1 8-6 15,3 16-33-15,2 7-11 16,3 13-6-16,5 6 10 15,6 14 14-15,-1 6 4 16,-1 11 0-16,-1-1-3 16,-4-11 0-16,2 0 0 0,0-24-51 15,7-2-57-15</inkml:trace>
  <inkml:trace contextRef="#ctx0" brushRef="#br0" timeOffset="172.9994">4053 13109 971 0,'-3'6'419'0,"-7"11"-198"15,3 10-57-15,7 11-26 16,1 7-24-16,4 10-40 0,-2-4-24 15,1-3-27 1,-2-4-3-16,2-18-24 0,0 0-40 16,4-9-157-16,1-9-40 15</inkml:trace>
  <inkml:trace contextRef="#ctx0" brushRef="#br0" timeOffset="173.9994">4016 13055 891 0,'6'-6'403'0,"7"-8"-165"16,6 2-87-16,15 3-81 15,4 4-21-15,13 7-44 16,6 4-4-16,0 9-20 16,-1-3-62-16</inkml:trace>
  <inkml:trace contextRef="#ctx0" brushRef="#br0" timeOffset="174.9994">4099 13498 763 0,'4'4'412'0,"6"4"-76"15,12-2-185-15,2-5-16 16,9-1-60-16,4-2-25 16,6-5-14-16,1 4-59 15,-2-3-181-15</inkml:trace>
  <inkml:trace contextRef="#ctx0" brushRef="#br0" timeOffset="175.9994">4065 13281 1058 0,'4'2'445'0,"11"2"-233"15,14 3-94-15,11 1-49 16,12 1-24-16,9-2-13 16,-3 0-53-16,2-3-304 15</inkml:trace>
  <inkml:trace contextRef="#ctx0" brushRef="#br0" timeOffset="176.9994">4475 13471 1022 0,'1'11'408'0,"1"13"-253"16,-2 0-29-16,1 7-42 16,-1-1-18-16,1 1-41 15,1 0 8-15,4-8-114 16,-1-4-98-16</inkml:trace>
  <inkml:trace contextRef="#ctx0" brushRef="#br0" timeOffset="177.9994">4464 13438 842 0,'4'-7'394'0,"11"-3"-187"16,7 1-48-16,-2 12-80 16,5 5-23-16,-7 7-19 15,-5 7-5-15,-14 3-4 0,-3 5-6 16,-10-2-2-16,-7-5 3 15,3-4-62-15,-6-6-75 16</inkml:trace>
  <inkml:trace contextRef="#ctx0" brushRef="#br0" timeOffset="178.9994">4614 13658 1213 0,'7'5'490'0,"9"5"-298"16,6 8-72-16,7 6-45 15,-3 3-27-15,-1 4-34 16,-3-1-2-16,-4-3-32 16,-3-4 5-16,-6-12-144 15,-1-1-102-15</inkml:trace>
  <inkml:trace contextRef="#ctx0" brushRef="#br0" timeOffset="179.9994">4789 13713 874 0,'-5'2'460'16,"-12"2"-134"-16,-1 7-86 16,0 6-127-16,-2 4-42 15,2 6-42-15,-3 1-7 0,-5 2-3 16,7-1 21-16,4-7-122 16</inkml:trace>
  <inkml:trace contextRef="#ctx0" brushRef="#br0" timeOffset="180.9994">5058 13260 864 0,'17'3'367'16,"21"1"-226"-16,8 4-30 15,13-2-62-15,-2 2-23 16,-5-4-78-16,-6 0-141 16</inkml:trace>
  <inkml:trace contextRef="#ctx0" brushRef="#br0" timeOffset="181.9994">5127 13433 617 0,'7'0'356'15,"8"3"-70"-15,12-3-110 16,11 0-15-16,11 0-76 0,2-2-29 15,0 4-19-15,-6-2-40 16</inkml:trace>
  <inkml:trace contextRef="#ctx0" brushRef="#br0" timeOffset="182.9994">5845 12898 976 0,'2'0'393'16,"2"8"-248"-16,0 5-53 15,1 19-57-15,2 9-1 16,-3 13-10-16,2 9-3 16,-5 3 0-16,-1 0-2 15,0-5-3-15,-6-7 0 0,6-17-50 16,0-11-45-16,0-16-137 15,7-10-140-15</inkml:trace>
  <inkml:trace contextRef="#ctx0" brushRef="#br0" timeOffset="183.9994">5986 13214 667 0,'-10'2'336'0,"-13"7"-106"16,-3 1-37-16,8 5-68 15,0 0-33-15,6 2-48 16,7 2-19-16,6-1-8 16,6 2 2-16,14-4 4 15,1 1-1-15,4-4-9 16,2-2-20-16,1-1-128 16,1-5-131-16</inkml:trace>
  <inkml:trace contextRef="#ctx0" brushRef="#br0" timeOffset="184.9994">6152 13421 726 0,'1'3'351'16,"5"4"-120"-16,3 0-50 15,8-3-66-15,4-2-24 16,5-5-34-16,-2-1-10 0,-3-10-13 15,-3 0-5-15,-4-4-10 16,-5 0-2-16,-9 0-5 16,-5 3-2-16,-11 6-7 15,-6 3-4-15,-4 9-5 16,-1 7 1-16,1 5-1 16,3 3 0-16,5 5 3 15,6 2 3-15,5 2 12 16,7 2 8-16,8-3 8 15,7-2 2-15,15-5-2 16,3-5-4-16,8-5-6 16,-2-4-2-16,-2-4-22 15,-3-1-58-15</inkml:trace>
  <inkml:trace contextRef="#ctx0" brushRef="#br0" timeOffset="185.9994">6576 13178 824 0,'1'0'360'15,"8"7"-160"-15,4 6-70 16,17 10-66-16,10 9-7 15,15 4-30-15,5 1-8 16,-6-6-1-16,-4-4-48 0,-18-8-242 16</inkml:trace>
  <inkml:trace contextRef="#ctx0" brushRef="#br0" timeOffset="186.9994">6913 13160 808 0,'-9'5'409'15,"-12"2"-125"-15,-4 12-147 16,-4 5-40-16,-13 13-28 16,2 7-15-16,0 1-17 15,3-1-2-15,10-8-26 16,6-9-17-16,10-13-52 15,5-6-49-15,10-12-223 16</inkml:trace>
  <inkml:trace contextRef="#ctx0" brushRef="#br0" timeOffset="187.9994">7301 13447 243 0,'-8'0'135'0,"-2"1"-32"16,12 2-11-16,34 3 33 15,14 1-16-15,37 1 12 16,19 2 1-16,29 1-2 16,20 2-9-16,20 3 4 15,6-3-15-15,9-6-38 16,-11 0-8-16,-14-12-32 15,-17 4-7-15,-22-3-49 16,-11 0-80-16</inkml:trace>
  <inkml:trace contextRef="#ctx0" brushRef="#br0" timeOffset="188.9994">7635 12974 694 0,'-7'-5'317'16,"-7"-13"-122"-16,5-5-44 15,9-2-41-15,4-5-13 16,14 2-15-16,6 1-5 16,7 6-12-16,8 9-11 0,1 18-30 15,1 13-14-15,-3 19-10 16,-2 8 3-16,-9 9 4 16,-3-3 0-16,-9-5 3 15,-5-5 2-15,-5-10 0 16,4-2 2-16,-5-14-1 15,-3-3 4-15,2-10-15 16,-3-4-7-16,-5-6-15 16,-1-3-12-16,-3-9 8 15,-3 2-4-15,2 0 10 16,-1 1 6-16,0 8-5 16,-3 4 6-16,-5 10 9 15,-5 9 3-15,-8 11 8 16,-1 4 5-16,1 3-10 15,3-2-2-15,8-7-27 16,5-7-57-16</inkml:trace>
  <inkml:trace contextRef="#ctx0" brushRef="#br0" timeOffset="189.9994">8363 13167 416 0,'-2'-4'287'0,"-4"-2"24"15,6-1-69-15,-4 0-65 16,0-3-26-16,-6-1-31 16,-9-2-13-16,-7 2-24 15,-3 4-16-15,-3 5-33 16,1 2-14-16,6 8-24 16,5 0-5-16,7 5-11 15,7 7-1-15,8 1-1 0,11 2 3 16,11-1 11-1,4-3 4-15,9-4 5 0,-1-5 2 16,-3-9 4-16,-2-4 3 16,-14-13-16-16,0-6-10 15,1-11-3-15,-5-5-2 16,2-4 8-16,-6-7 10 16,-13-11 3-16,4-3 2 15,-4-8 33-15,-3 8 9 16,1 16 20-16,-2 12 4 0,2 20-29 15,6 10-18-15,0 16-23 16,2 5-9-16,-1 15 0 16,-1 8 12-16,3 13 6 15,-1 8 2-15,2 6 6 16,1-4-4-16,-3-10-2 16,2-7-1-16,1-13-19 15,-2-4-42-15,8-6-232 16</inkml:trace>
  <inkml:trace contextRef="#ctx0" brushRef="#br0" timeOffset="190.9994">8864 13098 444 0,'-6'-9'307'0,"-2"-2"44"16,-5 3-95-16,-1 3-56 15,-5 1-16-15,-9-1-35 16,-4 1-24-16,-4-1-51 15,5 3-26-15,5 4-36 16,1 0-8-16,9 2-15 16,1 5-4-16,12-1-3 15,8-1 2-15,15 7 8 16,9 0 4-16,3 1 2 16,1 3 1-16,-1-1 1 0,-2 3 1 15,-9 0 2-15,-4 0 1 16,-12-2 3-16,-4-3 3 15,-14-4 5 1,-8 1 3-16,-15-5 1 0,-7-5-3 16,2-1-5-16,-1-2-2 15,16 0-6-15,6 0-29 16,19-4-163-16</inkml:trace>
  <inkml:trace contextRef="#ctx0" brushRef="#br0" timeOffset="191.9994">7356 13665 654 0,'-10'-2'336'0,"-14"3"-69"0,-5 8-73 16,-4 14-66-16,-4 6-27 16,4 23-48-16,7 10-20 15,12 13-10-15,5 7-3 16,16-10-6-16,5-2-3 0,8-13-2 16,7-4 2-16,3-9-31 15,1-9-33-15,1-13-116 16,-2-7-119-16</inkml:trace>
  <inkml:trace contextRef="#ctx0" brushRef="#br0" timeOffset="192.9994">7429 14051 929 0,'0'1'398'0,"2"3"-194"0,3 6-71 16,16 10-74-16,7 3 13 15,17 10-19-15,-7 2-13 16,8-3-13-16,-6 2 10 16,-10-10-124-16,2-6-113 15</inkml:trace>
  <inkml:trace contextRef="#ctx0" brushRef="#br0" timeOffset="193.9994">7662 14079 990 0,'-17'9'405'0,"-22"12"-240"15,-3 2-45-15,0 3-59 16,2 2-14-16,10 0-49 15,5-6-52-15</inkml:trace>
  <inkml:trace contextRef="#ctx0" brushRef="#br0" timeOffset="194.9994">7712 13784 983 0,'9'-4'390'15,"10"-2"-261"-15,0 6-39 16,3 2-42-16,-1 8-12 15,-3 6-16-15,-5 1-1 0,-7 9-5 16,-4 0 2-16,-14 0 1 16,1-2-2-16,-1-7-1 15,1-6-2-15,10-7-7 16,4 1-1-16,11-9-3 16,6 3 0-16,7 1-1 15,-1 0-3-15,1 11-106 16,-1-3-80-16</inkml:trace>
  <inkml:trace contextRef="#ctx0" brushRef="#br0" timeOffset="195.9994">8069 14013 959 0,'-1'4'415'0,"-1"-2"-222"0,2 12-58 16,-1 3-67-16,-1 3-8 16,2 14-21-16,0 3-1 15,2 9-17-15,-1-3-5 16,0-4-53-16,2-7-69 16</inkml:trace>
  <inkml:trace contextRef="#ctx0" brushRef="#br0" timeOffset="196.9994">7960 14158 929 0,'4'-1'361'16,"4"-3"-213"-16,14 4-143 15,5 0-10-15,2 5-99 16,12 2-118-16</inkml:trace>
  <inkml:trace contextRef="#ctx0" brushRef="#br0" timeOffset="197.9994">8523 14230 363 0,'3'-5'239'0,"4"-3"5"0,0-1-32 16,-3-3-41-16,-1 2-19 16,-5-4-29-16,-3 0-9 15,-10 2-19-15,-5-1-8 16,-6 6-12-16,-1 1-15 16,0 6-27-16,2 1-16 15,4 9-22-15,2 0-6 16,4 10-8-16,8 3-4 0,10 4 5 15,7 1 3 1,7-4 9-16,2-5 6 0,2-7 5 16,5-7 1-16,2-7 3 15,0-6-9-15,-4-6-25 16,-4-1-5-16,-7-1-1 16,-3 0 9-16,-3 3 26 15,-3 5 10-15,0 7 6 16,-2 4 7-16,2 9 1 15,-2 5-6-15,6 5-6 16,5 1-6-16,1 0-28 16,5-5-53-16,-3-7-222 15</inkml:trace>
  <inkml:trace contextRef="#ctx0" brushRef="#br0" timeOffset="198.9994">8509 13831 875 0,'9'-5'424'0,"5"-2"-165"0,9 7-116 15,4 3-32-15,6 7-54 16,-1 4-19-16,-6 3-22 15,-8 1-3-15,-17 2 1 16,-6-1 1-16,-14 1 3 16,-4 0 0-16,4-7-5 15,3-1-3-15,15-7-10 16,4-3-2-16,11 8-3 16,5-7 2-16,6 4-27 15,3 1-52-15,0-6-200 16</inkml:trace>
  <inkml:trace contextRef="#ctx0" brushRef="#br0" timeOffset="199.9994">8918 13764 1190 0,'1'2'455'16,"9"12"-316"-16,6 13-59 16,7 18-21-16,4 10 2 15,-6 10 4-15,-6 1-2 16,-13 5-8-16,-5-1-4 16,-14-1-17-16,-2-2-5 0,-4-18-9 15,2-7-9 1,4-21-88-16,5-7-70 0</inkml:trace>
  <inkml:trace contextRef="#ctx0" brushRef="#br0" timeOffset="200.9994">9206 13660 618 0,'1'-2'327'0,"5"-6"-59"16,1 1-61-16,10 2-50 15,0-3-19-15,4 6-51 16,3 2-22-16,-3 4-40 16,0 4-13-16,-8 3-4 15,-7-1-1-15,-6 2 3 16,-6 0 1-16,-4-4 1 16,0-1-1-16,4-3-31 15,3-3-12-15,4 2-5 16,-1-3-1-16,0 0 29 15,0 0 9-15,0 0 6 16,0 0 4-16,1 2 7 16,6 12 4-16,-2 34-3 15,-26-27-1-15,-10-5-46 16,4-2-88-16</inkml:trace>
  <inkml:trace contextRef="#ctx0" brushRef="#br0" timeOffset="201.9994">9207 13889 696 0,'22'1'347'0,"13"0"-113"0,3 0-144 16,0 0-32-16,-3 0-32 15,-1 2-55-15</inkml:trace>
  <inkml:trace contextRef="#ctx0" brushRef="#br0" timeOffset="202.9994">9268 14045 1033 0,'4'-3'432'0,"13"-1"-259"16,1 1-25-16,4 5-41 0,-1 3-33 15,-6 1-40-15,-3 3-8 16,-12 0-9-16,-2 7 0 16,-7 2 2-16,-5-2 0 15,-2 1-6-15,0-3-3 16,2-4-8-16,9 1-2 15,9-3-3-15,2-3 1 16,7-1 5-16,4-2 2 16,9 2 0-16,7-1 0 15,4-1-53-15,-2 1-33 16</inkml:trace>
  <inkml:trace contextRef="#ctx0" brushRef="#br0" timeOffset="203.9994">9811 13502 952 0,'0'0'493'15,"-2"0"-151"-15,2 0-141 16,-1 0-39-16,1-1-78 16,0 1-31-16,0 0 410 15</inkml:trace>
  <inkml:trace contextRef="#ctx0" brushRef="#br0" timeOffset="204.9994">10315 12773 961 0,'6'-3'431'16,"-3"2"-218"-16,10 1-89 15,10 16-103-15,5 7-13 16,17 15-4-16,-5 5 0 16,-2-1-21-16,-3-2-57 15,-9-9-240-15</inkml:trace>
  <inkml:trace contextRef="#ctx0" brushRef="#br0" timeOffset="205.9994">10754 12751 751 0,'-11'10'408'15,"-18"7"-87"-15,-2 18-159 16,-6 4-44-16,-3 14-40 15,4 4-23-15,5 0-18 16,6-1-7-16,9-9-22 16,4-7-19-16,8-12-98 15,3-7-95-15</inkml:trace>
  <inkml:trace contextRef="#ctx0" brushRef="#br0" timeOffset="206.9994">10739 13125 657 0,'6'6'299'0,"6"6"-128"15,-10-1-28-15,0 1-46 16,4-1-16-16,-14-4-28 16,14 1-5-16,-7-8-12 15,-8-4-7-15,9-9-15 16,-5-4-5-16,7-5-10 16,5-1-2-16,7 7 9 15,1-3 10-15,4 5 26 16,3 5 9-16,2 4 5 15,2 9-9-15,-3 9-23 16,-2 0-7-16,-8 8-10 16,-1 2 2-16,-9 5-61 15,2 2-84-15</inkml:trace>
  <inkml:trace contextRef="#ctx0" brushRef="#br0" timeOffset="207.9994">11185 13117 669 0,'-6'-3'354'16,"-9"-10"-83"-16,-5 4-62 0,-4 0-75 15,-4 1-30-15,0 8-54 16,4 3-21-16,6 9-33 15,6 6-7-15,12 3 2 16,4 3 4-16,14 0 10 16,7-5 3-16,17-2 6 15,1-9 1-15,-2-7-13 16,-5-3-32-16,-13-6-123 16</inkml:trace>
  <inkml:trace contextRef="#ctx0" brushRef="#br0" timeOffset="208.9994">11205 12941 819 0,'8'-15'422'16,"9"-8"-139"-16,4 0-86 16,0 1-32-16,5 10-59 0,4 5-29 15,4 12-21-15,-1 8-8 16,0 18-11-16,-9 9-2 15,-5 6-18-15,-2 5-1 16,-2 1-4-16,2-7-1 16,2-6-1-16,4-7-1 15,-1-14 4-15,-2-7 1 16,-2-12 10-16,-5-4 4 0,-5-12-15 16,-6-1-13-16,-10-5-32 15,-5 0-12-15,-12 8 4 16,-1 1 7-16,-6 10 9 15,-1 6 3-15,0 4 0 16,-2 11-1-16,3 2 22 16,4 3-44-16,10 2-108 15,9-3-139-15</inkml:trace>
  <inkml:trace contextRef="#ctx0" brushRef="#br0" timeOffset="209.9995">11831 13105 701 0,'-10'-6'362'15,"-11"-4"-94"-15,1 0-45 16,-4 5-76-16,2 3-36 15,1 6-62-15,-3 5-28 16,12 6-27-16,2 0-8 16,12 3 3-16,9 1 5 15,11-5 12-15,4 1 6 0,6-6 3 16,-4-4 0-16,-1-3 0 16,-3-2 2-16,-8-5-63 15,-2 2-72 1</inkml:trace>
  <inkml:trace contextRef="#ctx0" brushRef="#br0" timeOffset="210.9995">11974 13042 1119 0,'3'4'525'16,"3"3"-206"-16,8 9-178 15,5 7-33-15,7 8-50 16,3 5-16-16,-4 4-19 15,-4 3-5-15,-16 2-2 16,-5-1-1-16,-12-4-18 16,-3-4-20-16,-6-11-49 0,-3-4-13 15,-4-12-18-15,7-8-10 16,2-11 31-16,4-10 10 16,14-13 32-16,-1-6 25 15,12-6 18-15,10-1 14 16,10-1 35-16,5 7 11 15,6 3 13-15,-4 5-6 16,-6 7-16-16,-6 3-5 16,-8 8-13-16,-5 5-11 0,-6 11-23 15,-3 1-4 1,-3 11-5-16,1 0 3 0,3 7 2 16,-1 2-1-16,5 4 21 15,-2 6-51-15,3-6-137 16</inkml:trace>
  <inkml:trace contextRef="#ctx0" brushRef="#br0" timeOffset="211.9995">12241 12808 885 0,'-1'-9'509'16,"-1"-9"-5"-16,2 11-420 15,0 7-38-15,3 7-167 16</inkml:trace>
  <inkml:trace contextRef="#ctx0" brushRef="#br0" timeOffset="212.9995">12416 12909 886 0,'5'-19'376'16,"11"-23"-202"-16,5-1-41 0,3 6-44 16,0 0-6-16,-6 11-6 15,-4 4 1-15,-6 7 3 16,-2 5-3-16,-3 9-35 16,-4 2-13-16,2 13-23 15,3 6-9-15,6 16 2 16,11 9-1-16,4 18-1 15,5 9-1-15,0 1 3 16,-9-4 1-16,-14-9 3 16,-9-5 2-16,-23-10 3 15,-4 0 2-15,-12-12 3 16,-8-7 0-16,6-14-64 16,1-6-21-16,17-13-156 15,7-7-164-15</inkml:trace>
  <inkml:trace contextRef="#ctx0" brushRef="#br0" timeOffset="213.9995">12774 13068 901 0,'0'-3'439'16,"-4"-1"-170"-16,-1 3-54 0,0 2-110 15,-3 5-33-15,2 4-43 16,4 3-10-16,7 5-5 16,3 1-3-16,3-1-1 15,9 3-1-15,1-7 2 16,-1-4 2-16,9-9 6 16,-7-5 3-16,-2-10-2 15,-2-4-2-15,-4-2-9 16,0 1-3-16,-13 4-3 15,3-1 0-15,-7 7 0 16,-1 0-2-16,1 9-13 16,-1 4-4-16,1 9-1 15,2-3 0-15,0 4 12 16,11-1 2-16,9-2 3 16,0 1 3-16,11-6 15 15,-8-3 7-15,-4-8 21 16,0-3 4-16,-6-5-4 15,0-2-5-15,-8-3-13 0,-4 3-32 16,-7-1-88-16,-5 0-58 16</inkml:trace>
  <inkml:trace contextRef="#ctx0" brushRef="#br0" timeOffset="214.9995">13549 12993 622 0,'3'-1'308'0,"5"-2"-70"15,5 3-75-15,8-2-43 16,4 0-15-16,5-1-38 16,-1-1-15-16,3 4-24 15,-5-5-7-15,-6 2-9 16,-5 0 0-16,-11-1-4 0,-5 4-7 15,-12 2-7-15,-3 4-6 16,-6 8 0-16,0 4 5 16,4 6 2-16,2-1 1 15,7 2 1-15,3-5 1 16,9-1 4-16,5 2 2 16,7-8 4-16,8 1 2 15,7-8 0-15,2-6-9 16,1-8-70-16,0-6-41 0,-9-2-73 15,-5-1 2-15,-9-1 67 16,2 1 39-16,-5 2 101 16,1 1 42-16,-4 9 44 15,-2 5 22-15,0 5 10 16,-2 7-22-16,-1 3-18 16,-1 0-18-16,-5 0-35 15,2-1-15-15,3-5-19 16,1-2-4-16,6-6 6 15,-3-5-2-15,6-6-3 16,-1-3-3-16,4-4-9 16,6 1-1-16,-1 0 0 15,1 2 0-15,2 7 1 16,-2 5 1-16,-5 6 8 16,0 7 6-16,-6 4 5 15,-4 3-1-15,4 4-5 0,-1 3 0 16,-3 0-109-16,1-1-132 15</inkml:trace>
  <inkml:trace contextRef="#ctx0" brushRef="#br0" timeOffset="215.9995">14218 13017 1153 0,'0'-2'500'0,"5"2"-284"16,-1 4-54-16,-4-4-93 15,1 3-15-15,1 21-13 16,42 29-9-16,-28-27-9 16,-3-5-6-16,1-8 3 15,-1-6 6-15,1-10 4 16,5-7 1-16,-2-8-3 16,0-4-5-16,-2-7-18 15,-2 6-34-15,-3 0-86 16</inkml:trace>
  <inkml:trace contextRef="#ctx0" brushRef="#br0" timeOffset="216.9995">15299 12981 1025 0,'-5'6'416'0,"-5"10"-254"15,-6 3-30-15,-6 5-36 16,-3 1-16-16,-4-3-30 16,1 0-15-16,3-8-9 15,0-4-2-15,5-10-3 16,-1-7 2-16,4-11-6 0,6 1-8 16,9-5-9-1,5 3-5-15,12 0 9 0,0 0 14 16,6 10 21-16,1 4 4 15,0 16-4-15,3 5-12 16,1 10-16-16,-1 1-2 16,-2 4-14-16,-4 0-44 15,-9-4-272-15</inkml:trace>
  <inkml:trace contextRef="#ctx0" brushRef="#br0" timeOffset="217.9995">14868 12685 1035 0,'-1'-3'453'16,"1"-1"-228"-16,0 4-160 15,0 0-43-15,0 0-30 16,1 10-2-16,4 12 57 15,13 29-88-15</inkml:trace>
  <inkml:trace contextRef="#ctx0" brushRef="#br0" timeOffset="218.9995">14976 12626 933 0,'0'0'467'0,"-1"-1"-160"15,-3 13-172-15,3 7-61 16,5 11-52-16,4 4 36 0,2 6-125 16</inkml:trace>
  <inkml:trace contextRef="#ctx0" brushRef="#br0" timeOffset="219.9995">15453 13031 818 0,'-7'2'378'0,"-3"10"-137"16,2 5-129-16,8 3-21 15,3 4-13-15,8-5-23 16,5 1 6-16,2-10-41 0,6-5-1 16,-3-8 5-16,-2-8 2 15,-3-8 1-15,-4-4-1 16,-2-6-3-16,-3-5 1 16,-12-8 3-16,-2-8 2 15,-16-12 17-15,-6-4 13 16,-5 1 14-16,-2 10-2 15,6 26-23-15,7 11-23 16,13 21-36-16,4 7-9 0,9 7-2 16,9 5 2-16,12 4 8 15,6 3 5-15,5 3 5 16,-1 0-31-16,2 7-113 16,-5 0-428-16</inkml:trace>
  <inkml:trace contextRef="#ctx0" brushRef="#br0" timeOffset="220.9995">15773 13100 1013 0,'2'1'436'0,"4"4"-224"15,5-1-40-15,7-1-57 16,1 0-31-16,3-4-44 15,1-2-10-15,-1-8-5 16,-5 0-3-16,-5 0-3 0,-9-4-3 16,-12 7-9-16,-6-6-4 15,-11-2-5-15,-2 2-4 16,1 8-9-16,4 7-5 16,8 16-4-16,5 7 1 15,7 10 8-15,0 2 5 16,4 8 5-16,3 4 4 15,0-3 3-15,2 2 1 16,3-7 3-16,2-5-8 0,0-11-113 16,3-8-92-16</inkml:trace>
  <inkml:trace contextRef="#ctx0" brushRef="#br0" timeOffset="221.9995">16212 13056 874 0,'-10'-11'458'0,"-18"-20"-94"16,1 1-102-16,4 10-117 15,1 8-30-15,4 15-68 16,0 5-21-16,6 10-21 0,-1 2-5 15,12 5 0-15,5 2 3 16,6-3 7-16,5-3 0 16,3-9 5-16,3-1-1 15,1-9 1-15,0-2-29 16,1-9-105-16,1 1-89 16</inkml:trace>
  <inkml:trace contextRef="#ctx0" brushRef="#br0" timeOffset="222.9995">16317 12976 600 0,'1'-2'473'16,"0"0"22"-16,-1 7-198 16,0-5-67-16,-1 1-108 15,0 22-17-15,0 28-51 16,2-31-16-16,2-2-9 16,3-3-52-16,1-2-141 15,2-3-47-15</inkml:trace>
  <inkml:trace contextRef="#ctx0" brushRef="#br0" timeOffset="223.9995">16587 12958 948 0,'-7'-3'478'0,"-8"-6"-150"16,-3 6-171-16,3 6-52 15,3 7-62-15,1 6-21 16,3 7-21-16,3 1-2 16,5 3-2-16,8-2 1 15,8-4 2-15,1-4 4 16,5-6 5-16,-1-7 3 16,-2-5 9-16,0-4 3 15,-10-3 6-15,-7-4-1 0,-10-2-10 16,-7 0-6-16,-12 1-12 15,0 3-3-15,4 5-37 16,8 3-41-16</inkml:trace>
  <inkml:trace contextRef="#ctx0" brushRef="#br0" timeOffset="224.9995">16760 12940 1050 0,'11'-3'421'0,"17"-2"-272"15,3 4-25-15,1-2-54 16,-1 1-19-16,-4 0-31 16,-9-1-8-16,-10 2-12 15,-4 2-3-15,-10 5-5 16,-5-1-2-16,-8 9 5 0,-2 1 3 15,2 1 0-15,0 1 0 16,10 5 2-16,7-4 8 16,6 4 19-16,7-1 13 15,6-11 19-15,1 2 2 16,3-11 1-16,5-1-8 16,-2-8-17-16,-1-2-7 0,0-4-15 15,-3-5-4-15,-2-1-4 16,0-1-4-16,-4-2-3 15,-6 4 0-15,-2 10-11 16,-5 7-1-16,-1 12-1 16,-2 4-1-16,0 8 10 15,-2 0 3-15,4-3 0 16,2 4 14-16,3-2-119 16,2-1-107-16</inkml:trace>
  <inkml:trace contextRef="#ctx0" brushRef="#br0" timeOffset="225.9995">17285 12919 1121 0,'-1'0'519'0,"2"5"-202"0,3 6-138 15,0 10-105-15,2 4-7 16,2 1-23-16,0-1-14 15,-3-8-14-15,1 2 11 16,-3-9-81-16,1-1-28 16,5-6-133-16,-1-9-110 15,6-3-52-15,1-7 20 16,3-3 130-16,-1 4 94 0,-2-1 152 16,-3 1 75-16,-6 5 79 15,-4 2 44-15,-8 4 35 16,-2 4-47-16,-8 5-56 15,0 4-36-15,3-1-51 16,2 4-22-16,11 1-26 16,0-2-8-16,10 0-4 15,2 0-6-15,4-6-64 16,0 2-52-16,-3-4-237 16</inkml:trace>
  <inkml:trace contextRef="#ctx0" brushRef="#br0" timeOffset="226.9995">17574 12993 960 0,'4'-6'484'0,"12"1"-163"16,-2 2-56-16,-1 8-121 0,4 6-42 15,-10 3-48-15,-5 2-11 16,-2 1-4-16,-3-2-9 16,3-4-12-16,1-4-3 15,8-6-7-15,2-2-8 16,4-6-5-16,2-2-2 15,-2-8 1-15,0-1 6 16,-1 1 2-16,0 1-1 16,-5 7-2-16,-2 6-6 15,-2 5-2-15,0 9 2 0,-2 4 2 16,2 3 4-16,-1 5 2 16,-3-4 0-16,0-2-30 15,-1 1-59-15,0-10-50 16</inkml:trace>
  <inkml:trace contextRef="#ctx0" brushRef="#br0" timeOffset="227.9995">17706 12635 950 0,'-1'-10'582'15,"-3"-10"-46"-15,3 15-306 16,2 5-69-16,2 15-115 15,1 4-39-15,3 11-22 16,1 8 410-16</inkml:trace>
  <inkml:trace contextRef="#ctx0" brushRef="#br0" timeOffset="228.9995">17980 12629 1132 0,'-1'-2'522'0,"1"4"-276"15,-1 2-97-15,1-4-128 16,0 1-26-16,1 20 5 0,2 34-7 15,-5-30-109-15,2-5-146 16</inkml:trace>
  <inkml:trace contextRef="#ctx0" brushRef="#br0" timeOffset="229.9995">18076 12656 1073 0,'0'2'520'0,"-2"2"-179"15,-3 7-188-15,3 6-67 0,0 5-46 16,3 2-7-16,11 1-151 16</inkml:trace>
  <inkml:trace contextRef="#ctx0" brushRef="#br0" timeOffset="230.9995">18706 12932 906 0,'-12'-5'431'0,"-16"-4"-184"16,-3 5-82-16,-2 8-102 15,8 9-37-15,4 8-36 16,8 11-4-16,11 1-4 16,2 3 3-16,19 0 8 15,7-9 6-15,8-1 6 16,3-9 3-16,-7-10 10 15,-9-6 10-15,-13-8 9 16,-11-6-2-16,-19-4-13 16,-11 1-12-16,-7-1-19 15,4 7-45-15</inkml:trace>
  <inkml:trace contextRef="#ctx0" brushRef="#br0" timeOffset="231.9995">18778 12947 1117 0,'-2'0'468'15,"-5"2"-276"-15,1 6-68 16,3 5-75-16,3 2-16 16,6 6-15-16,0 2-1 0,11 0-3 15,0 2 0-15,7-3 1 16,4-6 8-16,-3-6 15 15,3-5 10-15,-5-11 40 16,-4-2 1-16,-5-7-6 16,-2-2-10-16,-5 2-42 15,-7-6-11-15,-1-2-57 16,-4 0-42-16,-5-5-127 16,6 9-140-16</inkml:trace>
  <inkml:trace contextRef="#ctx0" brushRef="#br0" timeOffset="232.9995">19022 12964 790 0,'5'8'416'0,"4"9"-92"15,5 6-83-15,0 2-77 16,1-2-26-16,1-1-47 16,-3-5-19-16,2-8-22 0,1-1-5 15,-1-11-1-15,0-2-1 16,1-3-6-16,-2-3-6 15,1-3-12-15,0-2-4 16,-2-3-37-16,1 2-44 16,-1 1-148-16</inkml:trace>
  <inkml:trace contextRef="#ctx0" brushRef="#br0" timeOffset="233.9995">19505 12949 812 0,'-9'-3'411'16,"-3"-6"-140"-16,1 8-131 15,2 0-51-15,3 6-58 16,2 2-17-16,3 3-11 15,4 4-1-15,5 1 2 16,6 1 0-16,0-6 2 16,2-2 2-16,1 1 0 15,-6-7 3-15,-4-2-1 0,-9 0-6 16,-9-5-6-16,-1 5-3 16,-10 1 0-16,2 2 4 15,-3-1 8-15,1 3 0 16,11 0 5-16,1 5 7 15,9 3 10-15,4 0 10 16,4 1 9-16,5-4-2 16,5 1-8-16,4-2-6 15,4-4-7-15,2-5-3 16,6-3-3-16,-2-5-2 0,-2-1-5 16,-5-3-2-16,-9-6-9 15,-1 0-1-15,-6-6 0 16,-2 3 1-16,-4 3 2 15,-2 6 18-15,1 7 7 16,-1 5-1-16,2 12 4 16,-1 3-15-16,2 10-8 15,2 5 1-15,5 0-3 16,1 0-12-16,0-4-116 16,3-3-106-16</inkml:trace>
  <inkml:trace contextRef="#ctx0" brushRef="#br0" timeOffset="234.9995">20101 12923 867 0,'-17'-3'436'16,"-9"-1"-150"-16,-5 6-147 16,3 7-48-16,6 8-62 15,3 4-17-15,9 7-15 16,-1 2-4-16,7 2 7 16,7-4 3-16,8-5 11 15,11-2 5-15,9-11 3 16,3-3 0-16,-5-7 6 15,-5-4 2-15,-14-6 1 16,-10-2-3-16,-16-4-16 16,-8 0-7-16,-7 6-6 15,-4-2-4-15,12 7-28 16,6 3-61-16</inkml:trace>
  <inkml:trace contextRef="#ctx0" brushRef="#br0" timeOffset="235.9995">20404 12981 620 0,'-5'-11'426'0,"-4"-10"45"16,-3 0-157-16,-1 5-134 15,-1 5-54-15,-2 6-81 16,-2 5-24-16,0 8-24 16,1 8-5-16,4 11-3 15,3 3 1-15,11 2 3 16,4-1 3-16,12-7 4 16,5-3 1-16,-1-9-2 15,5-1-16-15,-8-7-20 16,-2-4-22-16,-2-2-32 15,-2-6 7-15,-9-4 19 0,2 2 24 16,-4 0 41-16,-5 2 8 16,0 5 2-16,-3 0-1 15,0 7 4-15,1 7 3 16,5 15 5-16,0 4 2 16,1 9-8-16,1 2-5 15,1 7-5-15,2 0-2 16,-1-4 3-16,4-3-6 15,6-13-90-15,1-11-381 0</inkml:trace>
  <inkml:trace contextRef="#ctx0" brushRef="#br0" timeOffset="236.9995">20765 13001 1011 0,'-12'-15'469'15,"-7"-9"-205"-15,-5 3-131 16,0 11-36-16,0 10-50 16,3 6-19-16,1 13-15 15,2 4 2-15,7 2 6 16,3-3 3-16,10-4 13 15,7-3 4-15,10-6 9 0,4 1 3 16,-1-8-3-16,2-3-6 16,-2-4-12-1,0-9 4-15,-3 0-80 0,-2 1-57 16,-5-1-163-16</inkml:trace>
  <inkml:trace contextRef="#ctx0" brushRef="#br0" timeOffset="237.9995">20860 13082 662 0,'7'3'387'0,"12"-1"-28"15,-3 0-82-15,3-4-79 16,4-2-29-16,1-4-53 16,2 0-24-16,-4-4-38 15,-6 3-11-15,-9-6-20 16,-8-5-8-16,-14-3-13 15,-8-7-3-15,-6 4-8 16,0 3-5-16,8 15-5 16,3 9-5-16,3 16-2 15,3 7 3-15,3 10 8 16,0-2 2-16,4 6 13 16,4 0 5-16,7 1 6 15,2 3 0-15,5-5-3 16,-1-3-1-16,-3-8-5 0,3-4-39 15,2-14-76-15</inkml:trace>
  <inkml:trace contextRef="#ctx0" brushRef="#br0" timeOffset="238.9995">21372 13026 640 0,'0'4'402'0,"-4"6"53"16,-2 0-206-16,-6 1-79 15,-4-2-24-15,-6-3-60 16,-2 2-26-16,-6-5-27 16,4-4-8-16,3-6-9 15,5-2 0-15,9 0-15 16,2-4-9-16,7-8-7 15,2 1-8-15,10-7 7 16,3 4 5-16,4 8 0 16,1 2 0-16,-4 11 1 15,-1 6 3-15,-2 11 9 16,1 8 3-16,-3 7 5 16,1-2-3-16,-2 4-3 15,-2-6 0-15,-2-1-60 0,-1-2-67 16</inkml:trace>
  <inkml:trace contextRef="#ctx0" brushRef="#br0" timeOffset="239.9995">21304 12709 1242 0,'-1'-1'496'0,"1"2"-326"15,0 6-95-15,0-7-65 16,1 6-51-16</inkml:trace>
  <inkml:trace contextRef="#ctx0" brushRef="#br0" timeOffset="240.9995">22032 12831 861 0,'4'0'407'0,"7"10"-160"15,-1 8-87-15,-2 17-84 16,-4 4-11-16,-9 0-9 15,-5-2-6-15,-7-9-5 16,5-6-8-16,4-9-15 16,2-6 4-16,6-7-18 15,3-5-12-15,5-9-14 16,7-5-10-16,5-3 10 0,2-1 9 16,0-1 10-16,-4 2 1 15,-5-1 3-15,-3 4-1 16,-3 6 1-16,-4 5-2 15,-3 8-2-15,0 4 6 16,-6 9 7-16,5 7 4 16,3 7 1-16,7 4-4 15,11-3-8-15,3 0 1 16,4-10-41-16,0-2-51 16,-2-9-204-16</inkml:trace>
  <inkml:trace contextRef="#ctx0" brushRef="#br0" timeOffset="241.9995">22594 12919 748 0,'1'6'375'0,"-1"9"-109"16,-4 3-63-16,-5 6-68 16,-4 1-25-16,-3-8-41 15,-3-3-14-15,-4-8-21 16,-1-6-5-16,-2-6-7 15,2-2-3-15,5-10-26 16,0-3-12-16,9-1-13 16,2-1-3-16,6-2 16 0,4 6 5 15,8 4 12-15,5 4 10 16,3 8 17-16,2 6 7 16,0 15 12-16,1 5-3 15,2 12 5-15,-2-1 0 16,-6 2-10-16,-3-5-6 15,-3-5-21-15,-2-3-35 16,-1-9-160-16</inkml:trace>
  <inkml:trace contextRef="#ctx0" brushRef="#br0" timeOffset="242.9995">22554 12732 1221 0,'0'-2'441'0,"0"2"-375"16,3 2-118-16</inkml:trace>
  <inkml:trace contextRef="#ctx0" brushRef="#br0" timeOffset="243.9995">22825 12944 900 0,'-1'4'445'0,"-3"4"-129"0,3 3-115 15,1 9-89-15,5 1-28 16,3 0-43-16,1-3-12 16,2-10-5-16,7 0 0 15,3-9 1-15,4-4-1 16,0-5-3-16,1-7-1 15,-3-10 2-15,-6-9 2 0,-9-10-4 16,-8-7-9 0,-10-7-9-16,-9 0 0 0,0 4-3 15,-7 6-2-15,2 17-5 16,3 11-8-16,-5 14-3 16,4 7 0-16,1 9-1 15,0 6 2-15,6 10 8 16,5 1 3-16,12 8 7 15,10-1 1-15,21 6-6 16,8-1-74-16,22-1-26 16</inkml:trace>
  <inkml:trace contextRef="#ctx0" brushRef="#br0" timeOffset="244.9995">23370 12858 551 0,'-2'-5'361'0,"-10"-5"-8"0,2 3-165 16,-7 1-40-16,-3 5-77 15,6 5-26-15,-1 6-41 16,5 6-6-16,3 7-4 15,6 1 4-15,4 4 10 16,11-4 8-16,8-3 7 16,-1-4 1-16,-1-7 0 15,-6-6-1-15,-3-6 2 16,-7-5-2-16,-7-3-12 16,-2 0-6-16,-12 1-8 15,-2 2-3-15,-6 1 4 16,0 4-2-16,2 3-1 0,1 5 1 15,4 6 14-15,2 3 18 16,5 6 34-16,3-1 17 16,15 7 25-16,8-2 1 15,13-2-2-15,6-2-13 16,6-6-25-16,1-6-1 16,4-6-77-16,0-3-573 15</inkml:trace>
  <inkml:trace contextRef="#ctx0" brushRef="#br0" timeOffset="245.9995">10689 13862 647 0,'4'-1'315'0,"3"2"-92"16,-7 9-42-16,-3 17-35 16,-11 2-7-16,-7 15-38 15,-3-1-17-15,-14-8-39 16,1 0-12-16,-5-23-3 15,7-1-4-15,9-10-10 16,2-10-12-16,11-10-19 0,3-4-3 16,8-3-5-16,8 1 7 15,5 5 9-15,6 3 4 16,6 14 8-16,-2 1 1 16,8 19 4-16,3 7-2 15,3 3-2-15,1 5 0 16,-5-7 4-16,-2 0-22 15,-10-6-159-15</inkml:trace>
  <inkml:trace contextRef="#ctx0" brushRef="#br0" timeOffset="246.9995">10799 14049 645 0,'4'7'303'0,"1"7"-110"15,-3-2-66-15,-2-1-50 16,5 1-15-16,-5-4-19 16,3-2-1-16,-2-6-3 15,-5-9-4-15,10-3-7 16,-4-7-10-16,9-4-8 16,6-1 4-16,0-8 0 15,6 11 9-15,1 6 12 16,-6 5-4-16,-2 21 1 15,-3 0-11-15,-1 20-16 0,-2 2 0 16,-3 0-68-16,1 6-102 16</inkml:trace>
  <inkml:trace contextRef="#ctx0" brushRef="#br0" timeOffset="247.9995">11212 13916 820 0,'-9'5'336'0,"-6"5"-213"16,7 4-38-16,4 1-49 15,11 5-12-15,6-8-12 16,1-1 2-16,11 3 0 15,-5-11-2-15,-2 5 0 16,2-1 1-16,-15-12 5 16,2 5-2-16,-14-2-5 15,-9 0 0-15,-4 6 2 16,-7 1 13-16,3 8 16 16,1-3 0-16,7 3-3 15,8 1-12-15,9-4-5 16,8 0 7-16,8-2 2 15,3 0 3-15,2-5-4 0,3-3-6 16,2-5-3-16,0-6-2 16,-1-8-4-16,0 3-1 15,-9-6-4-15,-4 0 0 16,-1 7-1-16,-8-1-2 16,-3 6-2-16,-1 10 2 15,-1 11 7-15,-2 4 0 16,2 9 1-16,1-2-5 15,4-2-7-15,7 2 1 0,5-3-74 16,1-1-86-16</inkml:trace>
  <inkml:trace contextRef="#ctx0" brushRef="#br0" timeOffset="248.9995">11599 14094 957 0,'5'0'414'0,"12"8"-222"16,-2-8-36-16,7 6-57 15,5 3-23-15,-9-9-28 16,5 0-7-16,-3-6-9 16,-9-5-3-16,3-2-6 15,-7-2-4-15,-7-2-7 0,-1 2-5 16,-11-5-8-16,0 3-3 15,-10 3-2-15,-4-5 4 16,3 13-2-16,-1 4-5 16,2 6-4-16,6 11-5 15,-1 7 1-15,4 2 4 16,9 8 9-16,-1 2 4 16,10 9 8-16,4 0 0 0,1 0-1 15,2-2 0 1,3-7-45-16,1-4-69 0</inkml:trace>
  <inkml:trace contextRef="#ctx0" brushRef="#br0" timeOffset="249.9995">12082 13992 1127 0,'-16'-7'490'0,"-23"-9"-302"16,4 6-45-16,5 11-88 16,4 0-49-16,11 12-23 0,6 8-8 15,10 2 3-15,6 4 7 16,10 0 12-16,4-9 10 15,8-2 10-15,5-2 2 16,4-14 10-16,0 0 3 16,-11-12 5-16,-8-9 1 15,-8 0-8-15,-8-3-21 16,-5-3-93-16,1 6 180 16</inkml:trace>
  <inkml:trace contextRef="#ctx0" brushRef="#br0" timeOffset="250.9995">12403 13950 554 0,'-10'-6'403'16,"-5"-1"30"-16,-6 5-222 15,-3 1-61-15,5 6-95 16,2 2-34-16,4 11-22 16,7 1-5-16,6 5-3 15,0 3-1-15,8-1 1 16,6-4 1-16,9-2 8 0,5-5 5 16,1-11 6-16,-4 0 6 15,-9-6 13-15,-5-5 4 16,-14-1 5-16,-6-7-5 15,-13 7-16-15,-4 0-7 16,-2 3-27-16,5 3-41 16</inkml:trace>
  <inkml:trace contextRef="#ctx0" brushRef="#br0" timeOffset="251.9995">12539 13968 955 0,'15'-2'498'16,"8"-2"-147"-16,7 4-168 15,2 0-44-15,-1 2-81 16,-1-4-28-16,3 0-24 16,-5-3-28-16,-3 1-103 15,-2 2-122-15</inkml:trace>
  <inkml:trace contextRef="#ctx0" brushRef="#br0" timeOffset="252.9995">12683 13969 611 0,'0'8'352'0,"2"15"-46"0,1-1-95 16,1 3-111-16,1-1-32 15,-6-7-44-15,9 4-9 16,-2-5-41-16,-2-3-114 15</inkml:trace>
  <inkml:trace contextRef="#ctx0" brushRef="#br0" timeOffset="253.9995">13144 14062 711 0,'-10'4'413'16,"-11"5"-23"-16,-7 5-269 15,-4-2-37-15,-5-2-50 16,3-4-13-16,8-7-12 16,4-4-29-16,13-6-31 15,3-4-6-15,6-3-1 16,3-4 29-16,11 3 37 16,3 3 24-16,4 5 30 15,4 10 4-15,-1 8 10 16,-3 5-10-16,0 7-12 15,-1 3-3-15,-5 5-20 16,0-4-7-16,-9-1-45 0,1 1-57 16</inkml:trace>
  <inkml:trace contextRef="#ctx0" brushRef="#br0" timeOffset="254.9995">13000 13724 1527 0,'-1'3'537'0,"1"9"-464"15,0 2-20-15,7 10-299 16</inkml:trace>
  <inkml:trace contextRef="#ctx0" brushRef="#br0" timeOffset="255.9995">13668 13832 829 0,'0'9'423'0,"-7"12"-32"15,7 31-315-15,-5 11-23 0,5 17-20 16,8 1-11-16,-10-6 2 16,3-1 2-16,5-11 31 15,-4-10-67-15,7-22-232 16</inkml:trace>
  <inkml:trace contextRef="#ctx0" brushRef="#br0" timeOffset="256.9994">13677 14086 873 0,'8'1'368'0,"10"6"-188"16,8-6-117-16,14 1-36 15,3-2-9-15,3-3-56 0,-4-5-69 16</inkml:trace>
  <inkml:trace contextRef="#ctx0" brushRef="#br0" timeOffset="257.9994">13960 13902 472 0,'-2'0'351'16,"0"6"26"-16,-2 6-111 16,0 6-132-16,0 8-43 15,4 6-48-15,1 1-14 0,4 3-17 16,2 0 31-16,-1-6-158 15</inkml:trace>
  <inkml:trace contextRef="#ctx0" brushRef="#br0" timeOffset="258.9994">14114 13900 1073 0,'0'4'449'0,"-1"7"-243"16,5 9-115-16,0 10-75 16,-2 2-1-16,-2-3-8 15,0-5 4-15,0 1-85 16,7-5-104-16</inkml:trace>
  <inkml:trace contextRef="#ctx0" brushRef="#br0" timeOffset="259.9994">14288 13965 601 0,'-7'-3'344'15,"-10"1"-23"-15,-6 2-111 16,-2 4-88-16,-1 0-26 16,6 7-52-16,8-5-23 0,6 11-22 15,6-2-6 1,9-2-2-16,4 5 3 0,9-9 6 15,10 1 5-15,4 0-9 16,2 1-39-16,-3-3-394 16</inkml:trace>
  <inkml:trace contextRef="#ctx0" brushRef="#br0" timeOffset="260.9994">14404 14074 850 0,'5'4'388'0,"4"0"-157"16,1 6-52-16,9-5-52 15,1-1-24-15,7 3-40 16,2-5-11-16,0-2-13 16,-8-4-5-16,-4-8-8 15,-6-4-2-15,-7-3-10 0,5 4-14 16,-12-2-28-16,-7-1-11 15,-8-2-7-15,-2 4 9 16,-2 5 11-16,2 9 5 16,0 7 2-16,-3-2 2 15,3 11 6-15,5 6 2 16,9 12 8-16,1 2 6 16,4 6 16-16,1-1 3 15,3 0-1-15,5 3-5 16,2-9-8-16,1-2-49 0,3-8-206 15,0-6 51-15</inkml:trace>
  <inkml:trace contextRef="#ctx0" brushRef="#br0" timeOffset="261.9994">14968 14050 548 0,'-1'-10'361'15,"-3"-11"-7"-15,-6 1-127 0,-6-3-33 16,-7-1-52 0,-1 0-23-16,-3 3-49 0,4 12-25 15,0 2-34-15,2 9-11 16,6 7-13-16,4 4-1 15,5 8 8-15,3 0 5 16,5 2 10-16,7-1 3 16,8-4 3-16,5 0 0 15,7-9 0-15,1-3 1 16,0-6 2-16,-1-5-1 0,-4-5-10 16,-6-5-5-16,-7-2-4 15,-2-1-2-15,-10-1 4 16,-2 5 5-16,-6 4-1 15,3 7 0-15,1 6-5 16,1 1-4-16,5 8 2 16,0 2 0-16,6 3 5 15,4 1 4-15,4-3 0 16,1-4 2-16,3-3 5 16,2-5 3-16,-5-5 8 15,-4-7 1-15,-2-1 1 16,-6-5-16-16,1-2-83 15,-6-3-71-15,-10-8-268 16</inkml:trace>
  <inkml:trace contextRef="#ctx0" brushRef="#br0" timeOffset="262.9994">15056 13685 869 0,'0'-4'504'0,"-4"-3"-108"15,4 8-176-15,-6 5-67 16,6 8-105-16,0 2-33 15,2 6-7-15,-2 0-40 16</inkml:trace>
  <inkml:trace contextRef="#ctx0" brushRef="#br0" timeOffset="263.9994">15717 13942 821 0,'14'2'355'0,"10"1"-162"16,6-1-122-16,6-2-8 15,3-4-10-15,-1-6-6 16,-3 0-14-16,-9 0-8 15,-12 0-7-15,-4 4-4 16,-12 3-12-16,-5 3-2 16,-12 5 0-16,-6 6 6 0,-3 9 17 15,2 5 2-15,13 3-8 16,6 4-6-16,9-6-11 16,8 1-1-16,11-10 1 15,5-1-11-15,5-6-31 16,1-4-19-16,-1-1-29 15,-2-5 7-15,1-5 28 16,-5-2 21-16,3-4 32 16,-2-2 6-16,-9-4 34 15,-1 3 20-15,-12-6 37 16,-4 0 17-16,-5 1 2 16,-9-4-5-16,-5 7-14 15,-3 2-11-15,0 3-29 16,1 0-15-16,3 10-30 15,6 2-11-15,2 10-15 16,3 7-1-16,4 7 1 0,0 1 4 16,6 3 7-16,7-6 3 15,5-7 3-15,10 2 3 16,1-7-26-16,-4-7-38 16,3-4-109-16</inkml:trace>
  <inkml:trace contextRef="#ctx0" brushRef="#br0" timeOffset="264.9994">16126 13711 1063 0,'-6'0'464'16,"2"0"-232"-16,1 7-157 16,4 3-105-16</inkml:trace>
  <inkml:trace contextRef="#ctx0" brushRef="#br0" timeOffset="265.9994">16249 13618 623 0,'3'-1'331'0,"7"-2"-20"15,14 9-194-15,8-4-24 16,16 5-10-16,2-1-17 16,-2-6-33-16,-4 6-10 15,-23-6 0-15,-11-3 2 0,-10 0-7 16,-8-5-3-16,-4 2-11 15,-1 4-3-15,-3-3 0 16,2 5-1-16,4 4-5 16,2 0-2-16,8 6-3 15,-2-4 2-15,1 3 2 16,2-1 3-16,-1 3 0 16,4 5 0-16,-1 2 2 15,-2-1 1-15,2-1 0 16,-3 2-1-16,0 0 8 15,2 2 0-15,0 5-1 16,3 0 2-16,5 12-8 16,1 0-1-16,-1 4 0 15,-2 2 1-15,-7-5-2 16,-1-6 21-16,-9-4 26 16,-1-4 9-16,-5-5 13 15,-1 1-19-15,-2-2-19 16,1 0-6-16,-3-5-6 15,1-4-1-15,0-9-20 0,1-2-31 16,8-8-100-16,0 0-93 16</inkml:trace>
  <inkml:trace contextRef="#ctx0" brushRef="#br0" timeOffset="266.9994">16361 13961 908 0,'2'0'426'0,"7"-2"-134"16,9 1-100-16,17-2-76 16,1 0-17-16,9 8-52 0,-4-5-12 15,1 5 90-15</inkml:trace>
  <inkml:trace contextRef="#ctx0" brushRef="#br0" timeOffset="267.9994">16805 14171 263 0,'5'-3'200'0,"9"-10"50"16,-1-1-29-16,-5 1-21 15,0-3-13-15,-6 2-29 16,-3-2-16-16,-12-6-31 16,0 5-16-16,-12-4-38 15,0 6-16-15,2 14-36 0,-2 1-10 16,6 14-13-16,3 1-1 15,6 5 2-15,3-1 2 16,8 2 5-16,8-1 4 16,12-4 6-16,3-2 4 15,3-11 5-15,-1-3 1 0,-2-6 0 16,-2-6-2-16,-2-2-4 16,-2-4-3-16,-6 0 1 15,-2 8 2-15,-9-4 0 16,0 8 1-16,-2 4-2 15,-2-1-5-15,3 3-2 16,-1 0-2-16,1 0 1 16,2 8 5-16,4 6 5 15,26 31 4-15,-10-31 14 16,-2-5 10-16,1-2 16 16,4-6 8-16,-6-6 5 15,-1-3-3-15,-7-6-7 16,-10-4-10-16,-4 5-18 15,0-4-8-15,-5 5-59 16,4-3-51-16</inkml:trace>
  <inkml:trace contextRef="#ctx0" brushRef="#br0" timeOffset="268.9994">17809 14109 551 0,'5'-7'350'15,"4"-6"-38"-15,-4 4-84 16,-4-4-40-16,-6-2-55 16,-6 0-20-16,-6-3-27 15,-5-4-14-15,-1 6-23 16,0 1-13-16,1 8-36 15,2 7-9-15,1 10-10 16,0 3-4-16,8 9 2 16,4 3 3-16,12-1 6 15,8 4 6-15,9-5 6 0,4-4 4 16,1-9 5 0,1-8 3-16,0-5 3 0,-1-10-1 15,-1-5-9-15,-4-6-2 16,-9-10-3-16,0-3 0 15,-4-7 6-15,-3-2 0 16,-6-13 0-16,-3 1 16 16,-7 2 35-16,4 8 13 0,-1 17 14 15,2 9-16-15,2 14-53 16,3 4-21-16,0 14-25 16,-2 3-4-16,8 21 10 15,-1 9 11-15,2 13 14 16,0 7 4-16,-7 4 7 15,0-4-1-15,0-15 0 16,0-7 0-16,2-16-37 16,5-2-64-16</inkml:trace>
  <inkml:trace contextRef="#ctx0" brushRef="#br0" timeOffset="269.9994">18227 13930 628 0,'-2'-5'341'0,"-6"-3"-70"16,-4-3-70-16,-7 1-36 16,-6 1-19-16,-9 1-30 15,0 4-16-15,9 4-62 16,5 2-19-16,12 8-22 15,8 2-4-15,-2 2 3 16,2 2 5-16,10 4 11 16,1 0 5-16,19 5-1 15,6 4-2-15,2-1-5 16,0-4-1-16,-11-3 0 16,-9-6 1-16,-9-7 13 15,-8 4 11-15,-11-3 17 16,-8-3 11-16,-16 2 9 15,-2-2-6-15,-3-3-16 16,3 0-11-16,16 0-38 16,5-6-51-16</inkml:trace>
  <inkml:trace contextRef="#ctx0" brushRef="#br0" timeOffset="270.9994">19046 13899 823 0,'-7'-2'383'0,"-10"2"-144"0,-7 3-52 16,0 9-77-16,-3 7-31 16,-1 8-59-16,6 2-17 15,16-1-14-15,6-1-3 16,21-10 2-16,6-5 3 15,8-12 9-15,6-6 7 16,-10-10 12-16,-6 1 4 16,-16-2 42-16,-14-5 15 15,-15 7 5-15,-4 1-4 16,-6 7-45-16,4 8-22 0,8 6-28 16,4 3-64-16</inkml:trace>
  <inkml:trace contextRef="#ctx0" brushRef="#br0" timeOffset="271.9994">19209 13876 834 0,'17'3'384'16,"10"3"-158"-16,8 2-145 16,-1-3-18-16,1 1-37 15,-5-8-25-15,0-3-210 16</inkml:trace>
  <inkml:trace contextRef="#ctx0" brushRef="#br0" timeOffset="272.9994">19314 13928 629 0,'-1'0'390'15,"-2"0"-19"-15,3 6-206 16,0-6-38-16,-1 0-62 16,1 5-25-16,0 16-10 15,3 33-9-15,2-28-20 16,-2-4-61-16</inkml:trace>
  <inkml:trace contextRef="#ctx0" brushRef="#br0" timeOffset="273.9994">19611 13961 421 0,'-5'-4'315'0,"-10"-7"48"16,-7 2-105-16,1 9-119 15,-1 3-44-15,2 6-65 16,7 7-19-16,4 6-15 16,4 2-3-16,8-2 5 15,5-2 4-15,15-6 10 16,5-1 9-16,9-4 18 15,-2-8 25-15,-10-9 46 16,-7-3 11-16,-16-9-3 16,-4 1-24-16,-13 5-56 15,-6-2-6-15,0 4-110 16</inkml:trace>
  <inkml:trace contextRef="#ctx0" brushRef="#br0" timeOffset="274.9994">20165 13866 620 0,'7'-2'359'0,"7"5"-50"16,1 8-71-16,1 17-91 15,-3 3-36-15,-6 7-34 16,-6 1-17-16,-8-10-17 15,0-4-2-15,0-7-10 16,0-10 0-16,7-9-9 16,0-5-10-16,8-21-22 15,6 3-10-15,9-6-4 16,1-4 7-16,6 9 12 16,1 0 1-16,-4 9 0 15,-3 8 0-15,-11 8 6 16,1 7 3-16,-3 9 4 15,0 8 4-15,-3 5-5 16,-1 6-1-16,-9-6 25 16,5 1-61-16,-2-5-205 0</inkml:trace>
  <inkml:trace contextRef="#ctx0" brushRef="#br0" timeOffset="275.9994">20506 13756 883 0,'15'-8'425'0,"11"-4"-161"15,-3 10-84-15,-1 14-73 16,-5 11-19-16,-2 17-16 16,2 8-6-16,-4 10-25 15,-3-4-11-15,-2-10-13 16,2-7-2-16,-1-16 1 15,2-4 3-15,2-12-3 16,0-9-7-16,-4-7-16 16,-6-7-13-16,-12-7-17 15,-5 2-4-15,-6-1 5 16,-6-3 5-16,2 16 4 16,-5 6 4-16,-1 13-2 15,5 9 3-15,-2 3-86 0,8 0-121 16</inkml:trace>
  <inkml:trace contextRef="#ctx0" brushRef="#br0" timeOffset="276.9994">20983 13822 675 0,'-9'-5'420'16,"-6"-5"-19"-16,3 10-240 16,-2 0-59-16,2 7-73 15,2 3-20-15,10 0-18 16,0 2-4-16,13 2 4 16,5-3 3-16,-2-1 8 15,4-2-4-15,-3-6-34 16,-5-1-7-16,-6-2-3 15,-6-1 6-15,-10-3 26 16,-2 2 5-16,-6 5 2 16,-2 1 6-16,-5 9 24 15,0-1 7-15,7 7 9 16,7 2-1-16,8-3-1 16,5-1 3-16,10-7 6 15,0 0-1-15,10 0-15 0,5 4-5 16,-2-8-7-16,2-3-38 15,1-2-122-15,-1-5-340 16</inkml:trace>
  <inkml:trace contextRef="#ctx0" brushRef="#br0" timeOffset="277.9994">21180 13840 801 0,'1'1'472'0,"2"3"-19"0,1 8-283 16,-1 9-60-16,4 7-42 15,-1 1-16-15,2 0-23 16,0-2-9-16,-3-8-26 16,2-2-51-16,-1-10-159 15</inkml:trace>
  <inkml:trace contextRef="#ctx0" brushRef="#br0" timeOffset="278.9994">21375 13832 881 0,'2'1'431'0,"-9"3"-147"16,-7 0-77-16,-9 6-89 15,-5 2-22-15,5 4-39 16,4 1-18-16,7 3-30 16,6-2-9-16,6-3-8 0,10 3-1 15,10-3 5 1,5-1-21-16,10-5-67 0,-4-1-95 15</inkml:trace>
  <inkml:trace contextRef="#ctx0" brushRef="#br0" timeOffset="279.9994">21441 13844 710 0,'-1'0'370'0,"1"-2"-96"16,8 1-64-16,7 0-96 16,3-2-28-16,8-1-43 15,4 1-13-15,6-2-15 16,1 3-2-16,-6-3-5 16,-6 2 2-16,-9-2-27 15,-4 3-10-15,-12 3-12 16,-8 4-6-16,-7 9 24 15,-5-1 10-15,1 6 8 16,5 0 0-16,5-5-2 16,5 1 0-16,6-4 0 15,3-2 3-15,3-1 4 16,0-2 3-16,4 2 1 0,2 0 5 16,4-1 4-16,0 1 1 15,5-7 2-15,1 0-4 16,3-1-5-16,4-1-3 15,6-1-1-15,-1-2 0 16,-8-3 2-16,-5-3 1 16,-18-6 2-16,0 2 2 15,-1 0 25-15,-4 0 8 0,-9 0 18 16,-6-2 6-16,-8 1-21 16,-3 3-12-16,3 6-27 15,0 6-10-15,0 9-16 16,7 8 0-16,1 10 0 15,5 4 4-15,12 9 13 16,2-2 5-16,9 0 8 16,2 0-1-16,3-8-3 15,1-2-3-15,0-4-11 16,-6-6-40-16,-4-10 160 16</inkml:trace>
  <inkml:trace contextRef="#ctx0" brushRef="#br0" timeOffset="280.9994">22153 13845 992 0,'-1'0'511'0,"-3"0"-122"16,-3 11-229-16,0 11-49 15,1 11-47-15,3 1-13 16,5 0-4-16,3-4-53 16</inkml:trace>
  <inkml:trace contextRef="#ctx0" brushRef="#br0" timeOffset="281.9994">22335 13809 837 0,'7'5'439'16,"3"0"-115"-16,-1 12-168 16,-2 3-49-16,-4 6-51 0,-3 1-17 15,0 1-16-15,-3-5-2 16,-2-8-8-16,1-2-3 16,4-10-57-16,6-4-46 15,9-7-88-15,4-5-15 16,3-7 56-16,-3-1 44 15,-4-3 98-15,-6-2 32 16,-8 7 49-16,3 1 22 16,-10 8 17-16,1 3-8 0,-5 9-35 15,-4 4-21-15,6 7-27 16,-1 4-7-16,5-1-17 16,7 5-4-16,6-4-2 15,2-2-1-15,7 1 7 16,0-4-28-16,7 1-44 15,3-4-29-15,1-1-71 16,0-2 13-16,4-6 39 16,3-3 29-16,-2-2 80 15,2-3 35-15,-6-2 55 16,-6 0 15-16,-5-6 36 16,-9-4-3-16,-6 3-4 15,-4-2 5-15,-12 1-17 16,-2 0-7-16,-10 0-27 15,1 4-18-15,-2 3-32 16,2 6-12-16,3 4-24 16,4 3-7-16,6 10-10 0,4 1-1 15,6 6 6-15,3 2 5 16,16 6 10-16,1 0 2 16,13-4 3-16,-2-3 2 15,0-11-6-15,0-5-23 16,-10-10-72-16,3-2-57 15,-15-13-174-15,-5-4-122 0</inkml:trace>
  <inkml:trace contextRef="#ctx0" brushRef="#br0" timeOffset="282.9994">22801 13613 894 0,'3'-9'444'0,"2"-7"-145"16,-5 4-67-16,0 13-94 15,2 11-46-15,4 10-61 16,3 9-6-16</inkml:trace>
  <inkml:trace contextRef="#ctx0" brushRef="#br0" timeOffset="283.9994">1606 14998 627 0,'3'12'246'16,"-3"19"-182"-16,3 9-11 15,-1 2-24-15,-2 2-13 16,0-9-3-16,-3-10 2 16,3-15-25-16,-5-10-23 0,1-13-49 15,3-10-5-15,-3-12 29 16,3-7 43-16,2 3 99 15,4 2 34-15,4 7 57 16,-1 4 11-16,8 11-27 16,-3 6-29-16,1 12-61 15,10 12-36-15,-3 8-28 16,-2 1-2-16,-3 3 1 16,-4 3 3-16,-6-1 1 15,1 1-7-15,1-6-161 16</inkml:trace>
  <inkml:trace contextRef="#ctx0" brushRef="#br0" timeOffset="284.9994">2056 14984 708 0,'-9'-2'386'0,"-11"-5"-70"0,2 2-108 16,-2 5-109-16,2-1-35 0,0 2-57 15,4 2-17-15,11 7-15 16,3 4-3-16,13-1 6 16,-1-1 4-16,7-3 11 15,-2-2 5-15,-3 0 7 16,-1-1 3-16,-6-5 9 15,-6 1 1-15,-12-3-3 16,0 1 0-16,-12 5-4 16,0-1 12-16,4 11 15 15,1-2 4-15,9 4-6 16,5 3-13-16,6-4-18 16,6 5-5-16,13-2-1 15,0-3-1-15,5 1-36 16,6-5-54-16,-9-5-351 15</inkml:trace>
  <inkml:trace contextRef="#ctx0" brushRef="#br0" timeOffset="285.9994">2304 15052 687 0,'-6'-6'400'16,"-10"-11"-69"-16,0 8-79 15,-4 6-134-15,2 3-53 16,4 14-59-16,2-2-12 16,10 5-7-16,4 6 0 0,8 1 2 15,1 0 1-15,8-1 6 16,-1-5 2-16,0-6 3 16,4-2 4-16,-4-10 6 15,-1-5 6-15,-2-9 7 16,-4-1 2-16,-7-3 2 15,-5-3-1-15,-9 0 20 16,-2-4 10-16,-5 1 11 16,2-2 3-16,-2-8-28 15,4 0-14-15,3-15-29 16,7-2-10-16,9 5-51 16,5 1-37-16,11 15-82 15,3 6-95-15</inkml:trace>
  <inkml:trace contextRef="#ctx0" brushRef="#br0" timeOffset="286.9994">2580 15046 863 0,'-2'7'421'0,"-2"7"-122"0,0 11-170 15,-2 3-17-15,7 4-46 16,3-1-17-16,1-5-63 16,3-2-79-16</inkml:trace>
  <inkml:trace contextRef="#ctx0" brushRef="#br0" timeOffset="287.9994">2544 14873 1007 0,'-2'-3'551'16,"-1"-3"-49"-16,-3 6-420 15,4 3-17-15,4 8-186 16</inkml:trace>
  <inkml:trace contextRef="#ctx0" brushRef="#br0" timeOffset="288.9994">2855 15061 787 0,'-8'1'395'0,"-15"-3"-120"15,0 2-90-15,4 5-93 16,1 0-40-16,9 14-52 16,2 4-8-16,9 7-3 15,6 1 3-15,8 1 8 16,6-3 7-16,8-12 28 15,1-6 18-15,4-15 36 16,-6-8 22-16,-10-9 18 16,-6-7 1-16,-15-4-14 15,-4 5-22-15,-16 0-49 16,-7 8-20-16,-3 8-92 16,3 1-72-16</inkml:trace>
  <inkml:trace contextRef="#ctx0" brushRef="#br0" timeOffset="289.9994">3532 15003 775 0,'-5'5'439'16,"-9"5"-9"-16,0 5-315 15,2 5-30-15,-3 2-56 16,10 4-24-16,3 1-14 16,10 2-2-16,9-3 2 15,4-3 3-15,3-8 9 16,0-7 4-16,-3-11 12 16,-5-6 5-16,-9-6 12 15,-1 0 3-15,-11 0-2 16,-4 3-6-16,-8 2-15 0,-9 2-6 15,2 4-9-15,-1 0-15 16,7 4-323-16</inkml:trace>
  <inkml:trace contextRef="#ctx0" brushRef="#br0" timeOffset="290.9994">3657 15047 935 0,'16'-2'452'0,"16"1"-154"15,2-4-115-15,3 5-90 16,-2 1-33-16,-1-2-40 16,-3 1-2-16,-1-3-105 15,-8-3-96-15</inkml:trace>
  <inkml:trace contextRef="#ctx0" brushRef="#br0" timeOffset="291.9994">3829 15054 768 0,'-2'6'434'16,"-2"5"-82"-16,5 9-166 15,3 1-43-15,2 3-72 16,3 0-20-16,5 0-31 16,-3-3-9-16,4-5 82 15</inkml:trace>
  <inkml:trace contextRef="#ctx0" brushRef="#br0" timeOffset="292.9994">4175 15084 823 0,'-14'-10'449'0,"-14"-2"-79"16,4 3-144-16,-2 2-116 15,6 9-41-15,10 5-52 16,-3-3-18-16,12 11-12 16,3 2-2-16,7 3 2 15,5 4 2-15,9-5 5 16,4-1 10-16,4-7 13 16,2-3 6-16,-7-11 27 15,-7-5 4-15,-9-5 7 16,-6-5 3-16,-7 7-31 15,-5 0-13-15,-9-1-59 16,0 6-36-16</inkml:trace>
  <inkml:trace contextRef="#ctx0" brushRef="#br0" timeOffset="293.9994">4897 15015 789 0,'-9'3'389'0,"-14"4"-120"16,0 6-98-16,-1 0-69 15,1 1-30-15,9 6-44 16,6 6-7-16,11 0-21 15,6 3 3-15,9-5 20 16,4-9 9-16,7-7 13 16,-3-7 2-16,-7-5-2 15,-3-4 5-15,-16-3 4 16,-7 2-7-16,-7 1-19 0,-10-1-15 16,0 7-39-16,0 0-46 15</inkml:trace>
  <inkml:trace contextRef="#ctx0" brushRef="#br0" timeOffset="294.9994">4973 15052 1223 0,'4'4'512'0,"8"9"-312"16,-3 2-33-16,-7 2-75 15,6 3-26-15,-6-6-30 16,-1-3-9-16,4-5-13 15,-2-4-1-15,8-3-41 16,2-6-18-16,2-10-10 16,3-3-3-16,4 1 35 15,0-3 17-15,2 12 10 16,2 6 14-16,-9 1 25 16,0 8 15-16,-6 8 13 15,-5 0-11-15,-5 13-21 16,-4 2-14-16,0 2-56 15,3-1 374-15</inkml:trace>
  <inkml:trace contextRef="#ctx0" brushRef="#br0" timeOffset="295.9994">5370 15030 1388 0,'-1'5'522'0,"0"8"-398"15,1 9-16-15,6 12 35 16,-4 10-16-16,6 7-16 16,-12 0-30-16,7 3-52 15,6-4-15-15,-2-10-71 16,12-3-76-16,-14-18-189 15</inkml:trace>
  <inkml:trace contextRef="#ctx0" brushRef="#br0" timeOffset="296.9994">5385 15169 1031 0,'0'3'556'16,"0"-3"-78"-16,3 1-355 15,-3-1-50-15,2 0-58 0,25 1 28 16,42 7-139-16,-27-3-108 16</inkml:trace>
  <inkml:trace contextRef="#ctx0" brushRef="#br0" timeOffset="297.9994">5848 14963 1368 0,'-10'4'55'0,"-8"-7"70"0,5 3-24 16,-14 4-6-16,1 0-19 15,9 4-33-15,2-1-17 16,10 6-28-16,5-3-7 16,11 5-3-16,7-1 3 15,12-7 7-15,2-1 2 16,5-6 4-16,-8 0 2 16,-7-4-7-16,-9-4-4 15,-13 0-8-15,-5-1-4 0,-14 6 5 16,-7 1 3-16,-10 5 9 15,-2 0 1-15,0 2 4 16,6 2-1-16,13 2-4 16,5 2 0-16,11 1 2 15,3 3 2-15,11 2 5 16,6 3 0-16,11-1-4 16,6-5-1-16,4-6 2 15,-3-4 0-15,2-6 2 16,-5-4 1-16,-10-7 1 15,2 0 0-15,-8-4 0 16,-3-4-1-16,-5 3 3 16,-6-2 1-16,-3 8 3 15,1 8 2-15,-6 9 1 16,3 4-1-16,-2 9-7 16,-2 2-5-16,9 3-6 15,1 2-1-15,4-3-31 0,5 3-35 16,-4-8-22-16</inkml:trace>
  <inkml:trace contextRef="#ctx0" brushRef="#br0" timeOffset="298.9994">6001 14796 1194 0,'1'-6'538'0,"-2"-3"-220"0,1 9-254 15,-2 2-44-15,4 7-96 16,4 2-89-16</inkml:trace>
  <inkml:trace contextRef="#ctx0" brushRef="#br0" timeOffset="299.9994">6353 15044 937 0,'-12'-7'442'15,"-9"-2"-183"-15,-7-3-51 16,0 8-99-16,3 1-38 15,0 7-55-15,8 5-14 16,5 6-6-16,4 4-5 16,14 6-2-16,7 1 2 15,12 2 6-15,7-6 3 16,7-10 8-16,-5-9 6 0,1-14 10 16,-4-1 12-1,-13-8 27-15,-7 2 5 0,-23-5-8 16,-6 4-15-16,-20 3-41 15,0-2-39-15</inkml:trace>
  <inkml:trace contextRef="#ctx0" brushRef="#br0" timeOffset="300.9994">7108 14873 1261 0,'-3'2'495'0,"-1"15"-326"16,-3 6-58-16,1 18-47 15,3 6-4-15,0 4-21 16,3 1-6-16,3-4-12 16,1-3-21-16,4-9-117 15,-1-8-79-15</inkml:trace>
  <inkml:trace contextRef="#ctx0" brushRef="#br0" timeOffset="301.9994">6922 14759 741 0,'2'-9'359'0,"11"-8"-100"16,10-2-69-16,12-1-50 15,11 5-12-15,14 7-35 16,4 8-21-16,9 14-30 16,-1 8-12-16,-21 5-19 15,-9 5-5-15,-26 3 2 16,-16-1 3-16,-14 6 10 15,-16-5 7-15,-25-8 5 16,-12-6-1-16,-9-11-10 16,4-3-5-16,15-7-23 15,18-2-50-15</inkml:trace>
  <inkml:trace contextRef="#ctx0" brushRef="#br0" timeOffset="302.9994">8004 15069 645 0,'-3'5'287'15,"-4"4"-142"-15,2 8-55 0,3 11-43 16,2 3-15-16,11 3-9 15,1-6-6-15,9-8-2 16,1-7 1-16,5-13 8 16,1-7 5-16,-4-12 24 15,-5-2 18-15,-11-2 32 16,-6-2 9-16,-6 4-9 16,-4 2-11-16,-5 6-25 15,0 5-12-15,5 11-30 16,0 2-13-16,4 9-23 15,8 4-6-15,7 0 7 16,4 4 3-16,11-5 6 16,-3-6 1-16,4-5 6 0,-1-7 4 15,-5-5 13-15,-5-2 7 16,-14-5 7-16,0 1-1 16,-7-3-13-16,0-1-11 15,5 3-108-15,3 4-103 16</inkml:trace>
  <inkml:trace contextRef="#ctx0" brushRef="#br0" timeOffset="303.9994">8641 15053 794 0,'-10'-2'407'0,"-12"-4"-114"0,0 5-73 15,0-3-88-15,5 4-45 16,6 3-62-16,3-1-21 15,8 5-21-15,7 1-4 16,6 2 8-16,6 3 7 16,14 4 10-16,0 3 3 0,-2 1 6 15,-8-2 9-15,-18-1 38 16,-8-5 12-16,-24 0 8 16,-5 1-3-16,-9-11-31 15,3-5-13-15,12-11-50 16,7-2-59-16,11 3-176 15</inkml:trace>
  <inkml:trace contextRef="#ctx0" brushRef="#br0" timeOffset="304.9994">8997 15055 1099 0,'0'1'530'15,"0"-1"-198"-15,-1-1-134 16,1 1-123-16,0-1-40 15,0 0-25-15,0 1-47 16,0 0-129-16</inkml:trace>
  <inkml:trace contextRef="#ctx0" brushRef="#br0" timeOffset="305.9994">9020 15205 1471 0,'0'1'656'0,"-1"-1"-345"16,0 0-136-16,0-1-108 15,1 0 17-15</inkml:trace>
  <inkml:trace contextRef="#ctx0" brushRef="#br0" timeOffset="306.9994">1658 15960 887 0,'-3'15'365'0,"-3"28"-208"0,2 15-62 16,1 18-33-16,2 8-18 15,3-1-23-15,2-4-1 16,-2-12-1-16,3-7 20 15,-8-18-168-15</inkml:trace>
  <inkml:trace contextRef="#ctx0" brushRef="#br0" timeOffset="307.9994">1572 15965 838 0,'4'-4'412'16,"2"-2"-188"-16,4 1-26 16,7 0-88-16,16 5-48 15,17 7-20-15,20-1-28 16,9 3-2-16,-1-6-42 16,-3-3-80-16</inkml:trace>
  <inkml:trace contextRef="#ctx0" brushRef="#br0" timeOffset="308.9994">1715 16590 940 0,'13'-4'406'16,"11"0"-225"-16,21 6-125 15,6-2-4-15,8 3-42 16,-2 0-28-16</inkml:trace>
  <inkml:trace contextRef="#ctx0" brushRef="#br0" timeOffset="309.9994">1694 16296 1109 0,'3'0'426'0,"7"2"-274"0,10 5-93 16,26 3-40-16,11-2 7 15,17-3-8-15,0-5 16 16,-10 0-397-16</inkml:trace>
  <inkml:trace contextRef="#ctx0" brushRef="#br0" timeOffset="310.9994">2167 16430 1012 0,'-3'6'402'0,"-5"9"-207"15,6 13-94-15,-4 8-13 16,3 3-6-16,2 9-46 16,-1-1-12-16,6-7 12 15,0-4-65-15,3-17-277 16</inkml:trace>
  <inkml:trace contextRef="#ctx0" brushRef="#br0" timeOffset="311.9994">2141 16428 1028 0,'9'-10'433'16,"14"-11"-267"-16,2 6-39 15,8 14-59-15,1 1-22 16,-6 9-10-16,-6 1-5 16,-17 3 3-16,-11 1 2 0,-18-1 5 15,-10 0 1-15,-7-11-65 16,2 1-77-16</inkml:trace>
  <inkml:trace contextRef="#ctx0" brushRef="#br0" timeOffset="312.9994">2271 16607 907 0,'2'6'432'0,"5"8"-72"0,5 2-199 16,16 10-48-16,3 3-13 15,2-1-55-15,-1 1-17 16,-12-4-28-16,-1-5-49 15,-8-5-243-15</inkml:trace>
  <inkml:trace contextRef="#ctx0" brushRef="#br0" timeOffset="313.9994">2506 16644 876 0,'-9'8'463'15,"-6"4"-121"-15,-9 9-167 16,-8 4-35-16,-7 1-72 15,-3 1-23-15,5 0 8 16,4-2-76-16</inkml:trace>
  <inkml:trace contextRef="#ctx0" brushRef="#br0" timeOffset="314.9994">2698 16273 1331 0,'9'0'490'0,"13"0"-395"15,12 2-32-15,14 0-19 16,0 0-22-16,8 0-13 16,-14 0 29-16,-9 2-125 15,-7-1-295-15</inkml:trace>
  <inkml:trace contextRef="#ctx0" brushRef="#br0" timeOffset="315.9994">2711 16397 1133 0,'7'4'441'0,"9"1"-296"15,13 6-23-15,19-2-3 16,3-2-33-16,8-1-37 16,-4-4-3-16</inkml:trace>
  <inkml:trace contextRef="#ctx0" brushRef="#br0" timeOffset="316.9994">3781 15716 642 0,'-14'-12'375'0,"-12"-11"-19"16,-4 9-198-16,0 6-38 15,2 8-63-15,3 8-33 16,8 18-36-16,1 11-7 15,11 24-7-15,-2 10-1 16,12 25 10-16,5 10 5 0,1 5 12 16,6 2 7-1,-12-13 15-15,-5-7 7 0,-10-3 6 16,-4-7-2-16,4-3-5 16,-5-5-2-16,-2-20 19 15,0-4 13-15,-7-18 7 16,-3-10 3-16,-2-11-20 15,-4-9-17-15,-2-8-54 16,9-1-62-16</inkml:trace>
  <inkml:trace contextRef="#ctx0" brushRef="#br0" timeOffset="317.9994">4348 16419 768 0,'-5'-7'372'0,"-9"-7"-116"16,-2-1-50-16,-10 0-52 15,-5 2-17-15,-3 2-56 16,2 5-30-16,5 8-46 16,5 6-22-16,10 11-16 15,1 3 1-15,10 9 5 16,5 2 5-16,6-3 8 16,6-2 4-16,8-7 6 15,1-5 4-15,7-15 8 16,-1-4 6-16,1-18 5 15,3-9-1-15,-5-5-2 16,0-6-2-16,-8-8 0 0,-3-2 4 16,-11-8 3-16,-1-1 0 15,-7 5 30-15,0 9 17 16,-8 8 30-16,0 12 12 16,1 17-32-16,-3-5-21 15,6 19-56-15,0-1-20 16,2 8-20-16,2 9-2 15,6 16 5-15,1 11 5 16,4 17 15-16,-5 8 5 0,-5 0 13 16,1-6 7-16,-1-11-79 15</inkml:trace>
  <inkml:trace contextRef="#ctx0" brushRef="#br0" timeOffset="318.9994">4684 16074 1042 0,'-1'0'484'0,"-3"-2"-228"0,-3 2-97 15,-4 17-82-15,2 11-5 16,-2 23 8-16,3 10 3 16,3 12-15-16,-2-7-28 15,7-6-22-15,0-9-4 16,1-23 16-16,5-4-47 16,0-24-78-16,1-2-46 0,-3-12-118 15,-1-9 1-15,-3-3-17 16,-4-8 13-16,-4-7 97 15,-1-6 70 1,-5-13 172-16,1-2 76 0,6 7 73 16,5 7 10-16,7 15-38 15,2 12-27-15,6 11-74 16,1-2-36-16,10 11-48 16,6-2-14-16,12-3-5 15,4 2 2-15,8 1-50 16,2 5-55-16,-5 6-214 15</inkml:trace>
  <inkml:trace contextRef="#ctx0" brushRef="#br0" timeOffset="319.9994">4689 16567 888 0,'0'5'351'0,"2"2"-214"16,4-2-37-16,18-3 6 16,7-2-23-16,17 0-33 15,6-1-19-15,-6-6-14 16,-3 0-73-16</inkml:trace>
  <inkml:trace contextRef="#ctx0" brushRef="#br0" timeOffset="320.9994">4629 16329 1130 0,'4'1'418'0,"8"3"-304"16,9-2-40-16,22-1 11 0,9 0-24 15,10-2-36 1,3-1-7-16,-7 0-87 0</inkml:trace>
  <inkml:trace contextRef="#ctx0" brushRef="#br0" timeOffset="321.9994">5079 16409 1067 0,'-4'8'428'16,"-3"8"-254"-16,4 12-123 15,-3 5-5-15,6 5-24 16,4 0-11-16,0-7-4 16,-2-5-17-16,3-9-188 0</inkml:trace>
  <inkml:trace contextRef="#ctx0" brushRef="#br0" timeOffset="322.9994">5110 16408 835 0,'15'-4'384'16,"10"1"-128"-16,11 5-87 0,-7 8-46 16,-7 8-12-16,-7 0-30 15,-15 4-9-15,-19 2-19 16,-6-4-4-16,-11-3-47 16,-2-8-76-16</inkml:trace>
  <inkml:trace contextRef="#ctx0" brushRef="#br0" timeOffset="323.9994">5277 16651 1227 0,'9'8'451'0,"17"14"-345"0,1 1-22 15,1 0 6-15,-2 1-32 16,-8-1-36-16,-7-2 28 16,-4-5-133-16,2-2-93 15</inkml:trace>
  <inkml:trace contextRef="#ctx0" brushRef="#br0" timeOffset="324.9994">5414 16654 1223 0,'-12'1'521'0,"-15"6"-278"16,4 8-52-16,-10 7-67 16,1 8-31-16,-1 1-54 15,0-2-16-15,9-3-57 16,6-8-107-16</inkml:trace>
  <inkml:trace contextRef="#ctx0" brushRef="#br0" timeOffset="325.9994">5875 16338 663 0,'11'3'279'0,"16"1"-150"16,14 2-36-16,8 0-21 15,7 0-25-15,-9-4-127 16</inkml:trace>
  <inkml:trace contextRef="#ctx0" brushRef="#br0" timeOffset="326.9994">5898 16445 956 0,'7'4'390'16,"18"5"-231"-16,6-1-6 15,12-3-40-15,7-3-32 16,3-2-47-16,-1-1-60 0</inkml:trace>
  <inkml:trace contextRef="#ctx0" brushRef="#br0" timeOffset="327.9994">6738 15881 824 0,'0'-7'424'0,"-1"-5"-143"15,-1 12-104-15,4 22-109 16,1 16-42-16,6 27-24 15,2 11 5-15,1 8 0 16,-4-1 4-16,-2-8 5 16,1-9 43-16,-5-21-130 15,6-10-86-15</inkml:trace>
  <inkml:trace contextRef="#ctx0" brushRef="#br0" timeOffset="328.9994">6918 16214 750 0,'-9'1'333'0,"-4"8"-166"15,-7 2-44-15,-10 5-34 16,6 2-9-16,-4-2-1 0,10 1-12 16,18-1-34-16,4 1-5 15,18-1-15-15,8 1 2 16,0-5 7-16,4 1-6 15,4 0 9-15,-1-1-73 16</inkml:trace>
  <inkml:trace contextRef="#ctx0" brushRef="#br0" timeOffset="329.9994">7132 16436 823 0,'5'4'384'15,"2"4"-167"-15,9-1-106 16,3-7 5-16,1-4-47 31,-11 2-5-31,-4 1-22 0,0 1-6 0,29-16-7 16,-9-5-11-16,-12-1-3 15,-26 8-7-15,-9 7-11 16,-6 3-4-16,-5 8-1 16,2 6 1-16,3 6 3 15,3 6 4-15,9 8 16 0,2 0 10 16,9 2 15-16,5 1 0 16,11-6-14-16,6-1-5 15,15-5-13-15,5-7 1 16,12-5-55-16,6-4-76 15</inkml:trace>
  <inkml:trace contextRef="#ctx0" brushRef="#br0" timeOffset="330.9994">7530 16146 1007 0,'2'5'424'16,"1"4"-227"-16,7 5-62 16,7 9-25-16,1 3-15 15,17 8-29-15,1 1-10 16,-2 0-26-16,1-3-8 15,-13-6-68-15,1-3-91 16</inkml:trace>
  <inkml:trace contextRef="#ctx0" brushRef="#br0" timeOffset="331.9994">7795 16157 949 0,'-9'5'396'0,"-14"8"-240"15,-7 7-29-15,0 7-70 16,-5 2-13-16,2 5-21 16,2 0-6-16,9-3-4 15,5-5-8-15,13-12-51 16,4-4-74-16</inkml:trace>
  <inkml:trace contextRef="#ctx0" brushRef="#br0" timeOffset="332.9994">7991 16087 667 0,'-1'-8'349'0,"3"-6"-60"16,5 0-102-16,9-5-47 0,9 0-6 15,8 1-24-15,0 2-13 16,3 12-31-16,1 11-21 16,-3 17-22-16,-5 8 9 15,-2 19 8-15,-11 5 3 16,-9 7-4-16,-1 3-9 16,-6-12-10-16,0-9-4 15,5-16 1-15,0-7 0 16,-4-19 11-16,-1-4 6 0,0-9 1 15,-2-8-10-15,-4-4-32 16,1 1-19-16,-11-7-14 16,1 5 3-16,-7 3 15 15,-2 5 2-15,0 11-9 16,-7 3-4-16,-3 9-4 16,-1 8 3-16,0 9 16 15,5 2 3-15,10-1 4 16,7-5-40-16</inkml:trace>
  <inkml:trace contextRef="#ctx0" brushRef="#br0" timeOffset="333.9994">8785 16403 648 0,'-6'0'233'15,"0"2"-202"-15,8 4-43 0,31 7-12 16,15-3 14-16,32-2 42 16,25 1 19-16,28-3 50 15,17-2 12-15,24-1 9 16,3 1-3 0,13 1-37-16,0 2-17 0,-19-6-26 15,-6 1-12-15,-22-6 1 16,-11-5-43-16,-22 8-351 15</inkml:trace>
  <inkml:trace contextRef="#ctx0" brushRef="#br0" timeOffset="334.9994">9703 16163 387 0,'8'-18'240'16,"3"-17"-42"-16,6-9-28 15,-6-5-9-15,3-9-5 16,-7-1-7-16,-7 4-5 15,3 10-17-15,-5 19-36 16,0 8-16-16,-5 21-50 16,-1 12-21-16,-5 24-15 15,5 17-4-15,3 19 15 16,4 5 7-16,2-1 5 16,-1-6-54-16</inkml:trace>
  <inkml:trace contextRef="#ctx0" brushRef="#br0" timeOffset="335.9994">8861 16680 835 0,'-9'3'357'0,"-14"5"-160"16,-6 10-48-16,-2 17-60 0,1 11-11 15,7 21-51-15,7 6-10 16,16 4 1-16,4-5-4 15,8-10-3-15,8-3 46 16,-5-20-172-16,8-5-137 16</inkml:trace>
  <inkml:trace contextRef="#ctx0" brushRef="#br0" timeOffset="336.9994">9130 17096 879 0,'-2'-9'393'0,"-5"-18"-197"15,0-1-27-15,-4 5-53 16,-5-7-24-16,-1 12-35 16,-5 1-14-16,0 10-34 15,1 7-15-15,2 9-19 16,-1 9-4-16,5 8 3 15,6 6 5-15,9 5 11 16,7-1 2-16,8-6 6 16,3-5 2-16,4-12 1 15,4-6-1-15,2-12-27 0,1-3-14 16,-7-10-22-16,-3-6-2 16,-8 4 25-16,-4 0 16 15,-6 7 26-15,-1 4 17 16,-1 9 2-16,-4 3 2 15,1 9-8-15,0 4-11 16,4 5-4-16,4 1-2 16,7 2-47-16,3 3-110 15</inkml:trace>
  <inkml:trace contextRef="#ctx0" brushRef="#br0" timeOffset="337.9994">9177 16720 886 0,'-1'-9'388'0,"10"-7"-166"16,6 2-77-16,11 9-35 15,4 6-23-15,-6 9-49 16,-6 1-9-16,-9 5-15 15,-5 3 0-15,-14 3 4 16,-1 4 1-16,-6 2-2 16,-6-3-2-16,15-4-10 15,1-3-5-15,14-5-4 16,11-7-4-16,5 1 3 0,-1-5-54 16,3-2-99-16,-1 4-117 15</inkml:trace>
  <inkml:trace contextRef="#ctx0" brushRef="#br0" timeOffset="338.9994">9499 16855 1082 0,'0'3'477'0,"0"9"-223"15,-2 3-61-15,2 15-92 16,-3 1-19-16,4 6-45 16,3 2-15-16,0-4-6 15,2 4-1-15,-5-8-73 16,2-2-74-16</inkml:trace>
  <inkml:trace contextRef="#ctx0" brushRef="#br0" timeOffset="339.9994">9354 17034 1235 0,'1'1'462'0,"6"-1"-330"15,8 7-67-15,15-3-8 16,5 3-17-16,8-1-29 16,2-6-4-16,-1 3-52 0,-5-1-85 15</inkml:trace>
  <inkml:trace contextRef="#ctx0" brushRef="#br0" timeOffset="340.9994">9796 16967 1382 0,'0'7'516'0,"3"8"-388"15,2 1-43-15,9 7-14 16,-3-1-24-16,2 2-27 16,1 2-6-16,-6 2-14 15,4 1-59-15,0-7-307 16</inkml:trace>
  <inkml:trace contextRef="#ctx0" brushRef="#br0" timeOffset="341.9994">9990 16999 1031 0,'-9'0'491'0,"-10"0"-170"15,-5 6-107-15,-6 9-100 16,-1 1-29-16,-2 8-54 15,-1 3-13-15,1 7-14 16,-2 0 5-16,7-3 436 0</inkml:trace>
  <inkml:trace contextRef="#ctx0" brushRef="#br0" timeOffset="342.9994">9898 16722 1000 0,'9'-3'430'0,"8"-6"-216"15,4 8-87-15,2 5-49 16,-1 4-24-16,-4 7-30 16,-5 0-5-16,-12 4 11 15,-8 1 4-15,-10 5 3 16,-3-2 0-16,8-4-19 15,4-3-10-15,11-5-1 0,7 0-1 16,10-6 2-16,8 0 1 16,10 0-47-1,4-1-58-15</inkml:trace>
  <inkml:trace contextRef="#ctx0" brushRef="#br0" timeOffset="343.9994">10202 16605 1122 0,'13'10'418'0,"9"25"-304"15,5 10-3-15,-5 28 5 16,-2 13-1-16,-7 5-25 16,-9 2-22-16,-10-9-20 15,-9-8-15-15,-3-5 11 16,-10-14-48-16,1-20-124 16,2-10-277-16</inkml:trace>
  <inkml:trace contextRef="#ctx0" brushRef="#br0" timeOffset="344.9994">10496 16622 805 0,'0'0'374'0,"2"-5"-157"15,6 2-76-15,9-4-57 16,3 5-21-16,6-2-22 16,0 4-11-16,-3 3-14 15,-4 0-7-15,-12 6-3 0,-7 3 0 16,-10 1 0-16,-1 0 0 15,2 2-4-15,4-1-1 16,6-2-4-16,7-3-1 16,8 1 4-16,-2-3 8 15,0 2 10-15,-7 1 4 16,-10-2 3-16,-6 1 7 0,-11-4-87 16,-3-2-152-16</inkml:trace>
  <inkml:trace contextRef="#ctx0" brushRef="#br0" timeOffset="345.9994">10478 16868 748 0,'10'2'439'16,"7"-1"-43"-16,14-1-246 15,12 4-21-15,5-2-83 16,-1 0-22-16,-11-2-37 15,-6-1-64-15</inkml:trace>
  <inkml:trace contextRef="#ctx0" brushRef="#br0" timeOffset="346.9994">10564 16954 1038 0,'8'-2'432'16,"14"1"-264"-16,3 1-35 15,5 2-51-15,-3 4-23 16,-8 2-26-16,-7-4-5 16,-12 9-3-16,-1-1-3 15,-13 3-3-15,-1 6-2 0,-3 0-12 16,-3 3-3-16,10-5-2 15,9-1-3-15,6-10 1 16,11-1 1-16,4-2 1 16,5-2 0-16,5-3-37 15,0-2-43-15</inkml:trace>
  <inkml:trace contextRef="#ctx0" brushRef="#br0" timeOffset="347.9994">11504 15402 704 0,'-16'-7'353'0,"-19"-2"-95"0,-2 10-91 15,8 27-98 1,4 12-20-16,4 20-38 16,8 18-12-16,10 23-3 15,3 13 2-15,15 21 1 16,2 0 1-16,7-8 6 15,0-10 1-15,-15-14 1 16,-5-5 2-16,-16-8 3 16,-8-7 3-16,-9-15 4 0,-2-13 4 15,-2-18 0-15,-4-9-1 16,5-14-2-16,2-9-23 16,13-8-441-16</inkml:trace>
  <inkml:trace contextRef="#ctx0" brushRef="#br0" timeOffset="348.9994">11999 16277 494 0,'-3'-8'307'15,"-5"-9"0"-15,-6-6-57 16,-9 0-63-16,-1 1-38 16,-9 7-73-16,1 3-27 15,7 14-56-15,3 1-7 16,9 12-9-16,3 6-1 15,3 2 4-15,3 5 2 16,7 0 6-16,9 1 3 0,10-3 7 16,4-7 2-16,7-11 11 15,1-8 3-15,-4-12 4 16,2-8 1-16,-4-10-12 16,-2-6-3-16,-4-5-3 15,-4-5 0-15,-6-3 9 16,-2 2 3-16,-5-13 1 15,-4 2 19-15,-1-2 26 16,-6 3 14-16,1 24 17 16,-1 13-24-16,-2 20-37 15,0 11-22-15,0 15-25 16,3 8-2-16,4 16 17 16,3 10 5-16,3 4 10 15,-1 3 5-15,2-2-4 16,0-9-1-16,-2-4-4 0,5-9-46 15</inkml:trace>
  <inkml:trace contextRef="#ctx0" brushRef="#br0" timeOffset="349.9994">12525 16116 772 0,'-11'-4'385'0,"-17"-1"-118"16,-7-2-33-16,-3 3-82 15,-2-3-32-15,4 3-71 16,7 2-24-16,16 3-26 0,4 6-17 15,11 4-8-15,5-1-1 16,6 2 1-16,9 3 8 16,11 3 10-16,2 6 3 15,3 2 5-15,-5 1 4 16,-11-4 3-16,-7 0 17 16,-21-1 27-16,-8 1 22 15,-23-7 28-15,-6-4-8 16,0-10-16-16,-2-5-23 0,12-4-34 15,8-1-26-15,11 0-581 16</inkml:trace>
  <inkml:trace contextRef="#ctx0" brushRef="#br0" timeOffset="350.9994">12608 17657 552 0,'-3'11'302'0,"-10"13"-63"0,-4 6-24 15,-11 8-72-15,-2-3-36 16,-3-1-46-16,-1-7-28 15,5-14-11-15,2-4-1 16,5-13-7-16,6-6-5 16,9-5-12-16,2-6-6 15,9-1-2-15,2 2 1 16,5 4 11-16,4 5 5 0,4 8 4 16,3 7 0-16,6 12-3 15,1 8 1 1,-4 7-1-16,-1 2 3 0,-9-4-8 15,-3-3-71-15</inkml:trace>
  <inkml:trace contextRef="#ctx0" brushRef="#br0" timeOffset="351.9994">12448 17529 1031 0,'0'-7'434'0,"0"-2"-256"16,0 9-89-16,4 9-67 16,3 6-20-16,7 4-97 0,4 5-335 15</inkml:trace>
  <inkml:trace contextRef="#ctx0" brushRef="#br0" timeOffset="352.9994">12736 17797 852 0,'1'11'358'0,"3"9"-178"0,1-2-127 15,4 0-3-15,4-8-21 16,2-4-9-16,5-8 3 15,0-7 1-15,-2-9 2 16,0-7-3-16,-1-10-7 16,-6-6-1-16,-6-7-1 15,-6-2 2-15,-12-9 6 16,-6-1 8-16,-11-2 32 16,-1 6 3-16,4 19 5 15,1 15-12-15,7 24-40 16,5 10-10-16,6 11-19 15,4 3-3-15,19 8-2 16,8-3 4-16,15 5 11 16,9-4-39-16</inkml:trace>
  <inkml:trace contextRef="#ctx0" brushRef="#br0" timeOffset="353.9994">13000 17814 771 0,'0'9'331'0,"0"2"-155"0,6 0-116 15,3 1-1-15,4-9-19 16,4-2-9-16,-2-4-2 15,-1-5-1-15,-1-8-1 16,-9-2-1-16,-4 0-4 16,-4 2 0-16,-10 3 6 15,-1 2 5-15,-3 4 4 16,3 2-6-16,3 7-16 16,1 8-9-16,6 8-6 15,1 9 3-15,3 6 13 16,2 5 0-16,3 4-1 15,1-2-1-15,0 5-5 16,0-4 21-16,0-5-161 0,0-7-331 16</inkml:trace>
  <inkml:trace contextRef="#ctx0" brushRef="#br0" timeOffset="354.9994">13281 17864 719 0,'-3'-11'352'0,"-3"-12"-151"16,-10 1-28-16,4 4-49 15,0 5-38-15,0 11-32 16,9 2-15-16,-3 7-26 15,-3 3-10-15,3 8 2 16,7-1 1-16,6 4 0 16,2-4 0-16,10-3-1 15,-3 0-1-15,1-5 26 16,4-3-58-16,-7-6-144 16,-1-5-277-16</inkml:trace>
  <inkml:trace contextRef="#ctx0" brushRef="#br0" timeOffset="355.9994">13364 17751 827 0,'0'0'433'0,"-2"1"-139"15,2 10-122-15,1 8-40 16,0 9-63-16,5-2-14 16,3 3 4-16,2-4-63 15</inkml:trace>
  <inkml:trace contextRef="#ctx0" brushRef="#br0" timeOffset="356.9994">13662 17739 755 0,'-9'-2'377'16,"-16"0"-128"-16,1 2-45 16,-5 6-91-16,3 4-45 15,6 7-59-15,6 5-10 16,11 6-5-16,4-2-1 0,13 1 2 15,4-5 3-15,7-9 3 16,2-6 4-16,-1-4 12 16,-9-8 9-16,-7-3 16 15,-10-1 0-15,-14 2-9 16,-4-1-9-16,-14 2-10 16,-1 2-36-16,7-1-357 15</inkml:trace>
  <inkml:trace contextRef="#ctx0" brushRef="#br0" timeOffset="357.9994">13722 17766 741 0,'0'0'446'0,"0"0"-25"0,-4 2-174 15,4-2-108-15,0 10-36 16,0 20-32-16,5 42-23 15,-4-32-23-15,-1 6-6 16,2-1-7-16,-2 0-21 16,3-11-134-16,1-10-116 15</inkml:trace>
  <inkml:trace contextRef="#ctx0" brushRef="#br0" timeOffset="358.9994">13737 17834 768 0,'-5'0'437'0,"5"0"-18"15,-3 2-299-15,3-2-103 16,0 0-14-16,12 2-43 16,49 5-135-16</inkml:trace>
  <inkml:trace contextRef="#ctx0" brushRef="#br0" timeOffset="359.9994">14147 17780 874 0,'-10'12'441'0,"-5"9"-78"16,-16 2-206-16,-4-1-35 16,-3-6-31-16,0-8-33 15,12-8-37-15,0-2-10 16,13-11-35-16,5-3-14 15,10-1-10-15,3-2 4 16,5 2 25-16,2 4 9 16,1 6 3-16,3 4-2 15,6 9 16-15,0 6 7 16,3 10 20-16,5 6 4 16,-10 2-11-16,-1-5-1 0,-5-5-26 15,-6-5-57-15</inkml:trace>
  <inkml:trace contextRef="#ctx0" brushRef="#br0" timeOffset="360.9994">14633 17776 728 0,'-5'-3'370'0,"1"-4"-123"16,-5 1-65-16,-8-1-9 15,-7 1-26-15,-7 5-27 0,-2 3-49 16,3 5-20-16,12 8-51 16,6 6-6-16,14 6-6 15,9 1-1-15,14 0 6 16,5-9 2-16,6-10 7 15,-4-2 3-15,-7-10 14 16,-6-1-35-16,-8-8-162 16</inkml:trace>
  <inkml:trace contextRef="#ctx0" brushRef="#br0" timeOffset="361.9994">14600 17542 944 0,'0'0'477'15,"-1"-2"-173"-15,1 1-177 16,-1 1-58-16,1 0-78 0,0 0-66 16</inkml:trace>
  <inkml:trace contextRef="#ctx0" brushRef="#br0" timeOffset="362.9994">11387 16878 469 0,'-3'12'224'16,"-1"6"-66"-16,4 7-93 16,7 6-9-16,11-1-16 15,5 0-5-15,15-4 0 16,8-10 18-16,13-14 23 15,5-6-1-15,6-7-16 16,-6-5-20-16,-3 6-25 16,-6 4-4-16,-11 5 0 15,-7 2 1-15,-14 4 0 16,-6 1 3-16,-7-1-152 16</inkml:trace>
  <inkml:trace contextRef="#ctx0" brushRef="#br0" timeOffset="363.9994">12065 17041 110 0,'2'5'85'0,"1"3"6"15,0-8-23-15,2 4 3 16,-1-6 3-16,-4 0 10 16,0 1 11-16,0 0-4 15,0 0-1-15,0 0-2 0,0 0-22 16,0-1-12-16,0 1-34 16,0 0-16-16,3 0-14 15,8 1-1-15,34 13 9 16,-32-5-48-16</inkml:trace>
  <inkml:trace contextRef="#ctx0" brushRef="#br0" timeOffset="364.9994">12039 17020 376 0,'0'-5'215'0,"0"1"-29"15,1 4-29-15,-1 0-59 0,0 0-29 16,0 0-34-16,3 1-8 16,17 4-1-16,35 53-4 15,-34-41-7-15,2 9-39 16</inkml:trace>
  <inkml:trace contextRef="#ctx0" brushRef="#br0" timeOffset="365.9994">12154 17126 186 0,'-1'-5'152'0,"1"-1"17"16,4-3-48-16,0 0-18 0,10-6-26 15,2-3 5-15,1-8 22 16,4 3 4-16,6 6-6 16,2 4-21-16,13 17-51 15,4-3-15-15,2 6-12 16,4-6 0-16,0-8-10 16,1 1-6-16,-1-9 0 15,1-2 0-15,-3-8 14 16,-4-3 7-16,-9-1 4 15,-5-2 2-15,-12 2 4 16,-7 7 3-16,-13 4-79 16</inkml:trace>
  <inkml:trace contextRef="#ctx0" brushRef="#br0" timeOffset="366.9994">11981 17233 435 0,'-6'0'237'0,"-11"4"-37"16,-5 4-31-16,-9 4-23 15,-4 2-20-15,3 14-37 16,4 4-27-16,14 16-45 16,9 8-8-16,17 3-9 15,9-2 1-15,20-7 9 16,7-7 2-16,1-17-6 16,1-4-61-16</inkml:trace>
  <inkml:trace contextRef="#ctx0" brushRef="#br0" timeOffset="367.9994">12009 17490 588 0,'3'1'329'0,"5"-1"-22"0,7 10-154 15,5 0 4-15,7 4-23 16,5 5-27-16,-11-3-41 16,2 6-16-16,-12 0-22 15,-8-3 0-15,-3 2 4 16,-10-4 6-16,-10 2 1 15,-6 4-3-15,-4-1-13 16,0-2-11-16,7-6-98 16</inkml:trace>
  <inkml:trace contextRef="#ctx0" brushRef="#br0" timeOffset="368.9994">14668 17716 523 0,'-1'-4'281'0,"1"-10"-46"0,0 0-47 16,7-7-31-16,2-4-13 16,12 9-44-16,1 2-14 15,6 13-47-15,0 12-17 16,-3 5-13-16,-3 10 1 16,-9 7 4-16,-1 1-1 15,-9 0 3-15,-3 0 1 16,-1-9-1-16,-2-6 0 0,-1-6-3 15,2-4-2 1,1-5 0-16,1-2-1 0,-2-4-24 16,0 1-14-16,1 0-33 15,0-2-19-15,-6-14 14 16,-17-29 9-16,9 35 21 16,-5 7 16-16,-2 11 4 15,-1 7 2-15,-2 5-15 16,7 2-75-16</inkml:trace>
  <inkml:trace contextRef="#ctx0" brushRef="#br0" timeOffset="369.9994">14983 17741 766 0,'-3'9'328'15,"-4"12"-189"-15,2 4-18 16,6 1-42-16,7 1-34 0,10-10-30 15,3-2-5-15,1-9 3 16,5-7 5-16,-8-6 8 16,0-6 2-16,-8-5 1 15,-6-2-2-15,-3-1-4 16,1 3-4-16,-2 6-2 16,-3 5 6-16,2 7-13 15,-5 1-6-15,3 6-7 16,-2 7-12-16,1 8 6 15,3 1 4-15,5 0 4 16,5-3 2-16,1-10 16 16,-2-4 11-16,-1-6 30 15,3-7 10-15,-1-6 2 16,2-2-1-16,-3-5-18 16,-4 1-8-16,-2 2-15 15,-2 3-8-15,3 5-20 0,0 7-4 16,0 6-2-16,4 8-1 15,4 6 5-15,0 2 2 16,3-1 1-16,-1-4 2 16,-1-5 3-16,3-6 4 15,-5-6 10-15,3-5 4 16,-4-8 7-16,0 0-2 16,-2-6-9-16,-5-1-6 15,1 8 74-15</inkml:trace>
  <inkml:trace contextRef="#ctx0" brushRef="#br0" timeOffset="370.9994">15670 17766 696 0,'4'1'286'0,"1"2"-162"0,9-2-19 15,10-1-11-15,3 0-26 16,7-1-37-16,-2 0-5 15,-8-5-3-15,-3-2-2 16,-12-1 2-16,-7 0-1 16,-6 3-8-16,-6 5-5 15,-7 6-3-15,0 4 3 16,-3 6 6-16,3 4 2 16,10 6-8-16,1 2-8 0,14 2-8 15,6-4 0 1,9-4 2-16,5-4 3 0,4-10-6 15,1-5-23-15,0-9-49 16,-6-7-23-16,-5-3-19 16,-7-3 26-16,-7-2 55 15,-1 0 30-15,-7 3 75 16,-2 0 26-16,-3 10 34 16,-4 4 0-16,-2 6-42 15,-1 6-28-15,3 7-41 16,4 2-8-16,4 2-7 15,2 0 0-15,7-2 1 16,-3-5 0-16,4-6 3 16,2-4 5-16,0-7 7 15,4-4 1-15,2-7 1 16,2-3-1-16,-8 0-3 16,1 0-1-16,-10 7 13 0,-4 5 2 15,-2 7-6-15,6 1 0 16,-2 8-11-16,2 6-4 15,6 6 5-15,-7 3-3 16,7-3-2-16,6 0-1 16,-9-7 2-16,2-4 2 15,-1-3 11-15,-6-10 6 16,5-4 3-16,4-3 2 16,-2-8-10-16,-3 2-4 15,6 0-8-15,-4 1-6 0,-3 7-9 16,9 9-3-16,-10 5 0 15,6 8 2-15,1 2 8 16,-1 1 1-16,5 0 3 16,-4-2 2-16,4-6 22 15,-3-5 17-15,1-5 25 16,-2-8 10-16,0-8-1 16,2 1-11-16,-4-3-25 15,-2 3-11-15,0 7-73 16,-3 1 55-16</inkml:trace>
  <inkml:trace contextRef="#ctx0" brushRef="#br0" timeOffset="371.9994">16886 17774 718 0,'0'0'325'0,"0"4"-94"16,-3 7-74-16,-9 7 0 15,1 6-18-15,-9 3-41 16,0-3-21-16,-7-8-19 16,-2-4-10-16,-1-13-20 15,3-6-5-15,5-7-12 16,9-5-6-16,12-7-14 15,1 2-4-15,12 1 3 16,2 1 10-16,1 13 9 16,5 3 3-16,2 12-6 0,2 12-6 15,3 14 0-15,-4 3 0 16,-6 3 6-16,-3-4-13 16,-4-10-131-16,-2 0-169 15</inkml:trace>
  <inkml:trace contextRef="#ctx0" brushRef="#br0" timeOffset="372.9994">16960 17834 470 0,'7'1'290'0,"1"5"22"16,3 3-129-16,-7 2-63 16,-4 3-30-16,-2-3-40 15,0 0-4-15,-2-7 3 16,-1-4 6-16,4-6-9 15,-1-8-7-15,8-7-7 16,8-6-5-16,-2-2-1 16,9 1 22-16,-1 8 18 15,-1 9-5-15,3 9 0 16,-6 6-24-16,-3 15-21 16,0 5 0-16,-6 10-5 15,-2 5-5-15,0-3 26 16</inkml:trace>
  <inkml:trace contextRef="#ctx0" brushRef="#br0" timeOffset="373.9994">17323 17733 724 0,'-9'-1'330'0,"-7"-3"-136"16,-1 3-48-16,3 5-48 15,3 4-22-15,6 4-43 16,5 0-18-16,7 3-18 16,3 0-2-16,6-2 3 15,0 2 3-15,-2-12 9 16,2 0 4-16,-8-4 13 16,-4-7 2-16,-5 0-4 15,-9-1-6-15,-6 4-15 16,0 2-4-16,-5 3 1 0,2 7-1 15,4 4-4-15,2 0-7 16,8 5-3-16,5-1 0 16,7 4 11-16,1-5 8 15,6-3 14-15,4-2 3 16,1-9 13-16,4-1-3 16,-1-5 1-16,-1-4-1 15,-1-5-11-15,-1 0-2 16,-2-6-6-16,-3-1-3 0,-5 6-4 15,0 1-3 1,-6 7-3-16,2 2-6 0,-3 8-6 16,3 1-1-16,-3 12 15 15,2 6 13-15,6 5 10 16,-3 0 3-16,6-6-9 16,-5-3-21-16</inkml:trace>
  <inkml:trace contextRef="#ctx0" brushRef="#br0" timeOffset="374.9994">17630 17880 556 0,'8'7'301'16,"8"0"-66"-16,0-2-31 16,4-5-35-16,-6-4-46 0,-3-8-54 15,4-3-14-15,-5-5-23 16,-1-2-6-16,-9 1-3 15,-5 1 5-15,-13 1 16 16,-11-2 5-16,-1 1 0 16,-1 3-12-16,4 16-29 15,11 9-11-15,2 14-13 16,7 9 6-16,7 12 9 16,4 2 4-16,4 10 10 15,5 1-4-15,7-9-1 16,1-2 1-16,2-17-5 15,-7-3-57-15</inkml:trace>
  <inkml:trace contextRef="#ctx0" brushRef="#br0" timeOffset="375.9994">17970 17827 533 0,'-1'-6'309'0,"-6"-5"-57"0,-2-4-48 16,-5 1-8-16,-7 3-38 15,0 4-16-15,2 7-89 16,4 2-33-16,8 7-31 16,1 3-5-16,9 7 1 15,2 3 3-15,7 1 8 16,4-2 3-16,6-6 13 16,-1-6 8-16,-5-7 11 15,-4-4 7-15,-4-6-5 16,-6-4-1-16,-2-2-107 15,1-1-161-15</inkml:trace>
  <inkml:trace contextRef="#ctx0" brushRef="#br0" timeOffset="376.9994">18121 17733 514 0,'5'-5'320'0,"-2"-5"-36"16,-5 6-81-16,-6 4-28 15,-5 3-40-15,2 4-28 0,-6 6-54 16,8 2-15 0,0 1-39-16,8 6-5 0,5 4 0 15,1 1 0-15,10 3 4 16,-1-7 2-16,0-8 9 15,2-2 9-15,-3-15 35 16,-7-3 14-16,-1-4 6 16,-4-6-3-16,-3 0-36 15,-3 3-18-15,1 0-88 16,6 6 124-16</inkml:trace>
  <inkml:trace contextRef="#ctx0" brushRef="#br0" timeOffset="377.9994">18202 17738 713 0,'10'2'381'0,"6"1"-129"16,11 4-97-16,1-1-28 0,3 1-79 15,4-1-19-15,-5-2-12 16,-4-3-2-16,-9-2-69 16,-10-5-90-16</inkml:trace>
  <inkml:trace contextRef="#ctx0" brushRef="#br0" timeOffset="378.9994">18334 17748 340 0,'-2'8'245'0,"-5"9"46"16,4 3-89-16,2 7-82 16,1-2-31-16,5-1-52 15,2-2-54-15</inkml:trace>
  <inkml:trace contextRef="#ctx0" brushRef="#br0" timeOffset="379.9994">18626 17828 421 0,'0'5'273'15,"-1"7"7"-15,-6 1-35 16,-9 2-51-16,0 0-31 16,-4-8-47-16,2 1-22 0,0-8-36 15,5-4-14-15,-6-5-25 16,9-3-9-16,6-3-15 16,-3-2-6-16,14 0-5 15,-1-2 0-15,4 7 6 16,1 3-1-16,1 11 3 15,0 7 5-15,3 12 4 16,5 4 5-16,-7 2 5 16,2-1-5-16,-9-5-12 15,-1-6-42-15,-2-7-393 16</inkml:trace>
  <inkml:trace contextRef="#ctx0" brushRef="#br0" timeOffset="380.9994">18564 17567 1218 0,'3'0'506'0,"-8"-1"-306"0,7 6-108 16,-2-5-83-16,0 1-8 16,3 22-82-16</inkml:trace>
  <inkml:trace contextRef="#ctx0" brushRef="#br0" timeOffset="381.9994">18962 17748 785 0,'-3'-5'402'0,"-3"-7"-90"15,9 5-78-15,-3 12-95 16,1 6-41-16,4 17-73 15,-5 10-8-15,5 13-6 0,6 5-2 16,-1 0-3-16,-1-6 1 16,2-10-42-16,-6-10-74 15,-3-16-385-15</inkml:trace>
  <inkml:trace contextRef="#ctx0" brushRef="#br0" timeOffset="382.9994">19017 17899 1026 0,'5'3'343'0,"3"0"-337"15,7 3-6-15,1-5 6 16,4-1 2-16,4-4-147 16,-5-6-170-16</inkml:trace>
  <inkml:trace contextRef="#ctx0" brushRef="#br0" timeOffset="383.9994">19199 17751 538 0,'0'-1'396'16,"0"-1"22"-16,-1 10-190 15,1 5-67-15,-1 13-79 16,1 0-22-16,2 4-35 16,5 5-8-16,-1-11-75 15</inkml:trace>
  <inkml:trace contextRef="#ctx0" brushRef="#br0" timeOffset="384.9994">19386 17747 987 0,'1'5'391'0,"-2"9"-252"16,0 5-48-16,-2 10-13 16,1 0-29-16,4-3-31 15,-2-2-4-15,-2-11-68 16,1-1-190-16</inkml:trace>
  <inkml:trace contextRef="#ctx0" brushRef="#br0" timeOffset="385.9994">19491 17795 912 0,'-4'-2'430'0,"0"-1"-193"0,-3 1-75 15,-8 2-73-15,0 1-21 16,-9 6-6-16,7 2-7 15,1 6-27-15,4 0-15 16,10-1-21-16,0-2-4 16,13 2-2-16,1-1 2 15,12 3 5-15,3 0 1 16,2-3-30-16,-4 2-62 16</inkml:trace>
  <inkml:trace contextRef="#ctx0" brushRef="#br0" timeOffset="386.9994">19619 17859 541 0,'-1'4'335'0,"2"1"34"16,0 3-148-16,2 2-76 16,7-3-18-16,-2 5-52 15,2-1-15-15,4-3-18 16,-3-1-6-16,2-10-4 15,-1-5-4-15,-2-6-3 16,-3-3-3-16,-5-6-5 16,-2 5-2-16,-8-4-6 15,-3 4-2-15,-4 8-7 16,-2-2-1-16,1 11-10 0,5 1-4 16,3 13-2-16,1 3-2 15,7 11 17-15,0 6 7 16,0 7 10-16,2 8 2 15,0-1-7-15,-2-3-4 16,2-7-18-16,-1-9-100 16</inkml:trace>
  <inkml:trace contextRef="#ctx0" brushRef="#br0" timeOffset="387.9994">19848 17781 724 0,'-4'-1'330'0,"-5"-2"-129"0,4 3-64 15,-1 6-59-15,5 7-18 16,1 7-32-16,0 1-3 15,10 3 12-15,4-4 2 16,4-4 2-16,8-7-2 16,-5-12-6-16,-2-1-1 15,-3-13 0-15,-7 1-2 0,-3-1-9 16,1-4-4-16,-2 4-6 16,-1 3-2-1,0 6-3-15,-4 1-2 0,0 6-12 16,0 1-4-16,-1 0-3 15,0 0 0-15,1 8 7 16,0 13 3-16,9 30 3 16,5-28 2-16,-10-11 6 15,11 0 8-15,-1-9 10 16,-1-9 5-16,4-3 8 16,-8-7-3-16,-4-7-6 15,-5 1-6-15,-2 1-14 16,0 2-23-16,-1 4-113 15,-4 1-96-15,0-2-292 16</inkml:trace>
  <inkml:trace contextRef="#ctx0" brushRef="#br0" timeOffset="388.9994">20018 17641 625 0,'-3'-3'278'0,"-4"0"-151"0,4 3-53 16,3 0-136-16</inkml:trace>
  <inkml:trace contextRef="#ctx0" brushRef="#br0" timeOffset="389.9994">20106 17679 1038 0,'-1'3'438'0,"1"0"-261"16,0 2-24-16,0-5-39 15,0 0-25-15,0 1-31 16,7 11-9-16,31 29-24 16,-31-30-8-16,-7-4-3 15,1 0 1-15,-1-5-113 16</inkml:trace>
  <inkml:trace contextRef="#ctx0" brushRef="#br0" timeOffset="390.9994">20151 17756 750 0,'4'0'346'0,"2"2"-152"16,0 5-34-16,3 6-50 16,-1 8-20-16,0 7-32 15,2 3-10-15,-1-6-23 16,0 1-10-16,5-9 10 15,-2-10 17-15,7-6 29 16,1-10 9-16,-1-17 1 0,0 0 3 16,-3-9-7-16,-2 2-8 15,-5 5-18-15,-8 5-17 16,-1 10-83-16,-5 7 6 16</inkml:trace>
  <inkml:trace contextRef="#ctx0" brushRef="#br0" timeOffset="391.9994">20702 17767 1017 0,'0'-4'416'0,"7"2"-237"0,7-1-75 16,9 0-48-16,8 2-11 15,5-2-25-15,0 0-6 16,-4-2-3-16,-7 0-2 16,-8 2-27-16,-6-2-62 15,-10 3-254-15</inkml:trace>
  <inkml:trace contextRef="#ctx0" brushRef="#br0" timeOffset="392.9994">20895 17755 546 0,'-5'8'307'0,"-2"19"-37"15,4 4-66-15,3 5-76 16,1 2-37-16,8-6-59 16,-4-8-13-16,2-4-10 15,3-5-3-15,-1-14-118 16,4 3-105-16</inkml:trace>
  <inkml:trace contextRef="#ctx0" brushRef="#br0" timeOffset="393.9994">21124 17879 450 0,'-1'-10'334'0,"-6"-10"84"15,-7-3-100-15,-5 1-75 16,-2 1-31-16,-5 8-80 0,6 5-40 15,7 12-64-15,3 4-19 16,11 11-17-16,1 3-1 16,1 6 2-16,0 2 4 15,9-1 3-15,3-5 0 16,2-2 4-16,3-8 3 16,-7-12-6-16,-2-4-23 0,-2-11-113 15,-4-2-81-15</inkml:trace>
  <inkml:trace contextRef="#ctx0" brushRef="#br0" timeOffset="394.9994">21097 17604 1077 0,'-4'-2'482'0,"-2"2"-263"16,0 1-82-16,-1 10-106 15,2 2 4-15</inkml:trace>
  <inkml:trace contextRef="#ctx0" brushRef="#br0" timeOffset="395.9994">21253 17579 675 0,'0'1'300'0,"2"-1"-136"16,2-1-60-16,-4 1-5 16,4-1-13-16,26 0-15 15,28-3-14-15,-26 2-29 16,-6 0-7-16,-13-2-3 15,-5-1-1-15,-8 3-12 16,-5 0-5-16,-3 8-9 16,-6-4-3-16,-4 9 3 15,5 7 3-15,4-4-2 16,6 8-1-16,7-2 3 16,0-4 1-16,7 3 5 0,0-3 0 15,0-6 5-15,1-3 4 16,-15-7 7-16,1 4 1 15,-6-4 0-15,3-3-2 16,0 5-12-16,-1-2-7 16,1 5-1-16,6 10 2 15,11 10 3-15,2 6 5 16,3 8-3-16,-6 1 1 0,-11 5 13 16,3-7 16-16,-21-3 12 15,-7-2 1-15,-4-15-1 16,-8-6-11-16,10-15-11 15,1-11-8-15,15-10-22 16,7 3-16-16,17-3-52 16,10 0-34-16,9 3-91 15,0 2-42-15</inkml:trace>
  <inkml:trace contextRef="#ctx0" brushRef="#br0" timeOffset="396.9994">21568 17797 886 0,'-1'1'379'0,"-4"6"-209"15,1 6-55-15,-1 6-60 0,-1 4-10 16,4 1-15-16,0 0-1 16,4-1-3-16,4-4-3 15,3-5 3-15,3-5-1 16,1-10 2-16,0-5 4 15,3-6-5-15,-2-5-3 0,-3-1-8 16,-1 1-2 0,-4-2-2-16,-1 4-1 0,-2 4-2 15,-2 3-1-15,-1 8-9 16,-1 3-4-16,0 12-1 16,1 2 0-16,1 2 8 15,2-8 3 1,-2-5 10-16,2 0 11 0,8 8 25 15,-2-6 8-15,4-9 3 16,-6-13-7-16,-6 0-26 16,-1-2 7-16,0 4-144 15,-1 3-70-15</inkml:trace>
  <inkml:trace contextRef="#ctx0" brushRef="#br0" timeOffset="397.9994">21868 17816 1010 0,'1'5'444'0,"-4"7"-216"16,4 1-50-16,3 8-42 0,0 0-38 15,9 7-49-15,-7-1-15 16,3-5-21 0,-1-2-1-16,0-11 4 0,2-9 5 15,-3-2 6-15,6-9 1 16,0-8-1-16,0-2-5 15,0-10-8-15,1 4-3 16,-6 0-19-16,3 5-36 16,-5 6 292-16</inkml:trace>
  <inkml:trace contextRef="#ctx0" brushRef="#br0" timeOffset="398.9994">22554 17947 631 0,'-1'-7'333'0,"-3"-8"-75"0,-3 1-36 16,-6-4-57-16,-5-2-28 15,-7 1-18-15,-2 1-26 16,3 6-33-16,1 7-16 0,9 8-53 16,2 8-6-16,5 7-7 15,6 5 0-15,3 2 3 16,7 1 3-16,5-4 6 16,4-4 5-16,1-7 8 15,3-7 5-15,-2-10 11 16,1-5 1-16,-2-13 1 15,-1-5-2-15,-2-8-7 16,-2 1-2-16,-2-2-1 16,-4-2-1-16,-3 1 0 15,-1-2 1-15,-4 4 4 16,0 3 6-16,-2 10 7 16,-1 5-2-16,2 17-19 15,-2 4-8-15,3 15-11 16,0 2-2-16,0 11 21 15,2 7 2-15,-2 8 3 16,3 10 1-16,2 5-6 0,-3-4 1 16,4-1-32-1,-1-12-53-15</inkml:trace>
  <inkml:trace contextRef="#ctx0" brushRef="#br0" timeOffset="399.9994">22903 17818 684 0,'-3'-8'360'0,"-5"-6"-86"16,4 1-52-16,-11 4-51 16,3 2-40-16,-5 3-51 15,-7 3-19-15,7 1-38 16,0 3-8-16,7 3-15 15,7 0-7-15,9 8-5 16,4 2 2-16,7 4 11 0,2 4 6 16,0 4 6-16,0-3 1 15,-6-1-1-15,-5 0 1 16,-11-9 32-16,-2-4 10 16,-12-5 15-16,-3-6 8 15,-11-10-24-15,-4 2-13 16,-3 0-29-16,1 0 31 15</inkml:trace>
  <inkml:trace contextRef="#ctx0" brushRef="#br0" timeOffset="400.9994">11384 15287 327 0,'0'-1'155'0,"3"-6"-41"16,2-1-13-16,5-4 0 15,2-4 0-15,4-3-9 16,3-3-1-16,9 1-8 15,2 3-9-15,7 9-26 16,3 7-15-16,8 7-27 0,2 6-5 16,0 7-2-16,-3 3 1 15,-4 4 6-15,-6-5 1 16,-5-1-14-16,-5-5-68 16</inkml:trace>
  <inkml:trace contextRef="#ctx0" brushRef="#br0" timeOffset="401.9994">11897 15263 252 0,'0'0'153'0,"0"2"-10"16,1 2-10-16,-1-4-22 15,0 0-6-15,0 0-13 16,2 1-7-16,16 3-17 16,31 3-11-16,-22-12-16 15,4-2-6-15,1-4-10 16,0-4-4-16,-10-2-2 16,-3 0-1-16,-15 1-42 15,-4 3-152-15</inkml:trace>
  <inkml:trace contextRef="#ctx0" brushRef="#br0" timeOffset="402.9994">12171 15175 387 0,'-2'1'192'0,"2"4"-10"16,1 2-52-16,5 8-2 0,0 0 2 15,3 2-33-15,1 0-18 16,5-4-38-16,7 1-8 15,5-5-68-15</inkml:trace>
  <inkml:trace contextRef="#ctx0" brushRef="#br0" timeOffset="403.9994">12250 15272 239 0,'3'2'131'0,"4"2"1"15,2-1 0-15,0 4 30 16,5 0-12-16,8 0-27 16,3-6-18-16,16-5-36 15,3-7-11-15,8-11-17 16,4-3-6-16,-4-4-7 15,-1-1-8-15,-10 6-13 16,-4 8-4-16,-7 8-3 16,-6 2 0-16,0 13-6 15,1 6-2-15,0 8 2 16,2 8 1-16,-2 1 5 16,-1 0 2-16,-4 0 1 15,-2-2 3-15,-4-5-92 16</inkml:trace>
  <inkml:trace contextRef="#ctx0" brushRef="#br0" timeOffset="404.9994">11878 14801 476 0,'-13'-15'303'0,"-15"-14"-16"0,11-5-109 16,4 1-30-16,13 3-52 15,6 5-18-15,9 10-15 16,2 4-8-16,8 8-19 16,4 3-17-16,1 11-19 15,0 3 0-15,-10 11 2 16,-8 2 4-16,-14 2 7 15,-10 8 2-15,-14 5 2 16,-4 1-1-16,-5-7 0 16,1-12-2-16,8-13-5 15,6-2-7-15,13-7-18 16,3-3-5-16,12-7-2 16,4-3 2-16,12 1 16 15,11 5 6-15,0 3 10 16,1 5 4-16,-5 5 0 15,-5 3-3-15,-9 4-2 16,-4-3-17-16</inkml:trace>
  <inkml:trace contextRef="#ctx0" brushRef="#br0" timeOffset="405.9994">12143 14802 594 0,'0'4'315'15,"6"8"-91"-15,-6 5-94 16,4 3-21-16,-3 2-58 15,0-4-21-15,-1-4-14 16,0-4-2-16,1-4 5 16,-2-4 3-16,-4-4-5 15,4 1-6-15,0 0-29 16,0-2-15-16,-8-10-3 16,-18-31 2-16,26 28 19 15,1 0 6-15,8-4 1 16,0 3 2-16,7 3 3 15,-1 2 3-15,1 8 7 16,-2 0 4-16,2 3 1 16,2 1 0-16,-1 1-3 0,5 1 0 15,-10 0 9-15,3-1 7 16,-5-1 15-16,-6 0 3 16,5-1-3-16,-4 1-3 15,0 3 3-15,-1 7 6 16,-1 10 10-16,-1 4 1 15,-1 6-17-15,0-2-9 16,4-3-16-16,-1-4-5 16,3-9-49-16,7 3-91 0</inkml:trace>
  <inkml:trace contextRef="#ctx0" brushRef="#br0" timeOffset="406.9994">12666 14850 429 0,'2'-2'294'0,"10"-1"-19"16,-9-1-87-16,-2-4-33 0,3 2-44 15,-6-4-10-15,2-2-10 16,0 1-6-16,-4-2-16 15,-5 3-6-15,-6 1-7 16,-11 4-7-16,-4 1-9 16,0 4-8-16,2 4-25 15,0 6-7-15,8 7-15 16,4 4-2-16,8 3 1 16,8 1 0-16,10-4 7 15,8-4 1-15,7-6 7 16,0-5 1-16,4-11 5 15,0-4 1-15,-4-9 1 16,-1-3 0-16,-8-7-4 16,-4 3-1-16,-6 4 1 15,1 7-1-15,-4 11-3 16,-7 0 1-16,0 16 6 16,-1 7 4-16,1 7 8 15,8 8-2-15,8-5-8 16,3-3-2-16,4-8 0 15,2-7 1-15,0-12-13 16,1-2-55-16</inkml:trace>
  <inkml:trace contextRef="#ctx0" brushRef="#br0" timeOffset="407.9994">13476 16112 649 0,'8'0'304'0,"16"3"-89"15,13-2-101-15,12-1-28 16,4 2-28-16,2-2-42 16,-4 0-6-16,-7 5 5 15,-5-2-71-15</inkml:trace>
  <inkml:trace contextRef="#ctx0" brushRef="#br0" timeOffset="408.9994">13566 16249 768 0,'8'0'359'0,"18"0"-143"16,7 1-11-16,14-2-44 15,11 1-39-15,0 0-59 16,-4 0-19-16,-8 0-53 16,-12 0-257-16</inkml:trace>
  <inkml:trace contextRef="#ctx0" brushRef="#br0" timeOffset="409.9994">14506 15609 748 0,'1'-7'374'0,"-1"-1"-115"16,0 4-82-16,1 17-72 16,-1 11-35-16,5 21-49 15,-3 15 4-15,1 14-14 16,2 3-2-16,-5-3 2 16,0-10 3-16,-2-8 23 15,-1-9-59-15,2-15-162 0</inkml:trace>
  <inkml:trace contextRef="#ctx0" brushRef="#br0" timeOffset="410.9994">14612 15889 648 0,'-18'9'380'0,"-8"6"-58"0,-7 1-166 15,5 1-30-15,11-2-77 16,7 3-25-16,16-2-18 16,8-2-1-16,12-7 3 15,6 2 3-15,8-2 2 16,-1-3-3-16,5 4-39 16,-4-8-104-16</inkml:trace>
  <inkml:trace contextRef="#ctx0" brushRef="#br0" timeOffset="411.9994">14793 16136 474 0,'8'0'323'0,"6"2"-2"0,3-4-167 16,3-1-39-16,1 1-69 16,-1-4-17-16,-3-2-13 15,0 3-1-15,-8-8-1 16,-5 0 1-16,-6 5 0 15,-6-2-2-15,-8 4-4 16,-3 5 5-16,-5 1 14 16,-1 4 7-16,1 10 13 15,2 3 0-15,3 9 4 16,4 5 1-16,6 2-2 16,9 1 2-16,12-3-4 15,4-5-10-15,15-5-5 16,2-4-7-16,6-7-11 15,2-8 27-15,-5-10-114 16</inkml:trace>
  <inkml:trace contextRef="#ctx0" brushRef="#br0" timeOffset="412.9994">15149 15846 709 0,'1'2'418'16,"7"4"16"-16,11 12-292 15,5 5-25-15,15 12-40 16,4 5-21-16,-3-4-26 16,-2 2-6-16,-9-8-11 0,-1-3-51 15,-4-7-270-15</inkml:trace>
  <inkml:trace contextRef="#ctx0" brushRef="#br0" timeOffset="413.9994">15425 15852 689 0,'-15'7'455'0,"-14"7"22"0,-4 9-282 15,-2 1-37-15,-2 8-77 16,1 2-25-16,6-2-32 15,2-2-9-15,10-6-10 16,5-2-2-16,9-14-58 16,5 2-44-16,6-10-286 15</inkml:trace>
  <inkml:trace contextRef="#ctx0" brushRef="#br0" timeOffset="414.9994">15572 15740 502 0,'0'-10'306'0,"1"-9"-2"0,6-5-130 16,4-1-35-16,6-1-12 15,0 3-10-15,5 6-25 16,-2 4-6-16,-2 13-46 16,2 6-23-16,3 19-13 15,0 11 2-15,0 18 12 16,-2 7 3-16,-3 7-2 16,1-3-1-16,-6-18-2 15,1-4 0-15,-3-17-1 16,-3-8 2-16,1-7 1 15,-3-6 5-15,-6-12 6 16,1-1-2-16,-4-8-3 16,-1-3-8-16,-4 1-15 15,-4-4-1-15,-6 6-5 16,-4 3-2-16,-8 13 4 16,-5 8 1-16,-2 15 5 15,-1 2 3-15,2 2-1 0,2 0-1 16,16-9-3-16,4-5-10 15,16-12-54-15,10-6-51 16</inkml:trace>
  <inkml:trace contextRef="#ctx0" brushRef="#br0" timeOffset="415.9994">16260 16041 368 0,'-33'-1'158'0,"-26"-1"-61"15,21 5-68-15,10-3 15 16,28 7-4-16,7-2-1 15,33 1-25-15,17 1-19 16,37 0 28-16,21 3 13 16,27-2 47-16,19 1 24 15,17-2 28-15,5-6-2 16,13-2-38-16,-2-7-21 0,-2-6-52 16,-7 1-9-16,-16-1-4 15,-11 5 1-15,-28 9-385 16</inkml:trace>
  <inkml:trace contextRef="#ctx0" brushRef="#br0" timeOffset="416.9994">16522 15580 781 0,'-5'-21'347'15,"-3"-16"-163"-15,13-1-82 16,10 0-12-16,9 4-14 16,4 6-12-16,4 11-17 15,10 14-7-15,4 21-31 16,0 15-12-16,-9 13 0 16,-16 6 6-16,-26 2 9 15,-17-2 4-15,-19 1 2 16,-3-6 0-16,-1-7-1 15,7-8 2-15,11-19 5 16,4-10-1-16,10-12-6 16,7-7-6-16,14-3-13 0,-4 2 1 15,14 1 12-15,-1 3 5 16,-5 7 3-16,16 10-3 16,6 10-13-16,-2 2-2 15,6 7 1-15,-8-2 1 16,-7 0-80-16,-5 2-104 15</inkml:trace>
  <inkml:trace contextRef="#ctx0" brushRef="#br0" timeOffset="417.9994">16967 15693 868 0,'6'2'349'16,"1"0"-196"-16,-4 11-92 15,0 1-6-15,-2 6-7 16,-2 3-15-16,-1-3-13 16,-1 0-2-16,-2-6-4 15,4-6 5-15,-2-8 8 16,2-2 0-16,-3-9-6 15,2-6-5-15,1-7-12 16,4-4-3-16,9-5-2 0,-1 1-1 16,16 2 5-16,-5 4 9 15,2 11 13-15,5 6 1 16,-6 11-4-16,-4 6 1 16,-4 13 10-16,-3 5 10 15,-12 6 6-15,1 3-8 16,-1 7-14-16,-2-4-10 15,3 0 24-15,3-5-70 0,6-17-320 16</inkml:trace>
  <inkml:trace contextRef="#ctx0" brushRef="#br0" timeOffset="418.9994">17482 15774 358 0,'3'-2'259'0,"1"-3"32"0,8-2-59 15,-10-5-54-15,6-2-15 16,-1 1-10-16,-9-5-5 16,-2 3-14-16,-8-2-5 15,-11 3-27-15,1 3-19 16,-7 6-40-16,1 5-24 16,3 11-30-16,1 6-6 15,9 9-4-15,4 3 0 0,11 6 6 16,10 0 2-1,7-2 7-15,6-6 3 0,7-12 5 16,0-7 3-16,2-13 3 16,-6-9 2-16,-9-13 1 15,0 0-2-15,-5-2-1 16,-1 0 0-16,-5 6 0 16,-4 2 0-16,-6 8-3 15,-3 5-6-15,7 14-9 16,0 7 0-16,-3 6 0 15,7 7 5-15,0 5 5 16,2 1 0-16,16 6 0 16,-6-3 2-16,3-9-44 15,0-4-56-15</inkml:trace>
  <inkml:trace contextRef="#ctx0" brushRef="#br0" timeOffset="419.9995">16379 16253 740 0,'-7'0'357'16,"-11"0"-105"-16,-5 6-39 0,-6 10-62 15,-1 9-35-15,1 23-72 16,4 7-14-16,10 10-15 15,10 3-3-15,12-4-2 16,9-3-1-16,11-10 2 16,-1-10-11-16,5-13-117 15,3-9-162-15</inkml:trace>
  <inkml:trace contextRef="#ctx0" brushRef="#br0" timeOffset="420.9995">16606 16726 518 0,'3'-4'278'0,"0"-3"-71"15,7-1-77-15,-4-2-17 16,2-7-19-16,3 3-6 15,-8-5-5-15,-3-2 0 16,-5 3 5-16,-8-3 21 16,-8 1-5-16,6 7-9 15,-12 3-38-15,5 4-34 16,-2 13-26-16,-1 7-5 0,13 9-5 16,2 3 0-16,13 4 2 15,3-1 3 1,9-5 2-16,6-2 2 0,-3-11 4 15,3-8 0-15,0-8 5 16,-6-7-17-16,7-7-34 16,-8-3-9-16,-6 0-2 15,6 7 16-15,-13 5 35 16,2 5 1-16,-2 9-9 16,-2 5 1-16,1 11 5 15,4 4 7-15,0 6 11 16,5-5 0-16,2-2-44 15,3-7-91-15</inkml:trace>
  <inkml:trace contextRef="#ctx0" brushRef="#br0" timeOffset="421.9995">16696 16332 982 0,'9'-5'421'0,"13"0"-244"16,5 4-50-16,-2 8-54 15,-2 3-30-15,-10 8 3 16,-7 2 8-16,-11 1 1 16,-5 2-1-16,-8 0-25 15,6-2-7-15,4-4-13 16,5-6-7-16,10-9-7 15,5-3-7-15,9-6-14 16,0 5-18-16,4 3-121 16,-3 7-162-16</inkml:trace>
  <inkml:trace contextRef="#ctx0" brushRef="#br0" timeOffset="422.9995">17019 16451 1219 0,'-2'2'528'0,"-3"5"-283"16,0 3-66-16,1 9-91 0,4 7-16 16,7 10-24-16,0 3-13 15,2 2-20-15,1 1-4 16,-5-8-19-16,3-4-32 16,-6-14-94-16,1-5-92 15</inkml:trace>
  <inkml:trace contextRef="#ctx0" brushRef="#br0" timeOffset="423.9995">16853 16628 1146 0,'8'1'493'16,"5"5"-197"-16,16-2-212 15,6 1 5-15,8 1-29 16,1-5-24-16,0 5-24 15,-4-5-49-15</inkml:trace>
  <inkml:trace contextRef="#ctx0" brushRef="#br0" timeOffset="424.9995">17267 16524 943 0,'0'-3'483'0,"0"0"-142"15,4 6-141-15,-4-3-113 16,9 5-28-16,21 25-20 16,40 31-13-16,-34-24-9 15,-3-2-3-15,-5-2-18 16,-6-3-66-16,-7-10-480 16</inkml:trace>
  <inkml:trace contextRef="#ctx0" brushRef="#br0" timeOffset="425.9995">17488 16585 1040 0,'-22'5'515'16,"-13"7"-177"-16,-9 3-177 15,1 5-41-15,3 3-71 0,4-1-20 16,9-1-27-16,6-3-54 15</inkml:trace>
  <inkml:trace contextRef="#ctx0" brushRef="#br0" timeOffset="426.9995">17443 16345 837 0,'0'-5'387'0,"7"-8"-165"15,7-1-32-15,6 3-45 16,5 1-30-16,0 7-44 16,-4 3-18-16,-6 0-35 15,-5 7-4-15,-10 3 9 0,-3 5 6 16,-3 8 4-16,-9 1-2 15,0 2-16-15,1-2-8 16,7-3-7-16,5-9-1 16,10-7-1-16,5-1 1 15,10-6 2-15,3 1-1 16,15 1-38-16,0 0 515 16</inkml:trace>
  <inkml:trace contextRef="#ctx0" brushRef="#br0" timeOffset="427.9995">17816 16176 1038 0,'3'3'415'0,"6"13"-245"0,7 12-56 16,13 32-37-16,5 13 1 15,0 13-15-15,-6-3 4 16,-15-7 5-16,-12-3-16 16,-17-12-23-16,-5-3-3 15,-6-21 0-15,1-13-11 16,10-21-109-16,3-10-97 16</inkml:trace>
  <inkml:trace contextRef="#ctx0" brushRef="#br0" timeOffset="428.9995">18054 16212 844 0,'3'-4'351'15,"0"-5"-197"-15,7 2-40 16,3-3-24-16,8 4-14 16,9 6-26-16,-1 0-12 15,3 8-21-15,-9 0-6 16,-12 4-3-16,-7-1 3 0,-13 2 4 16,-6-1 2-16,-3 0-1 15,3-2-2-15,5-5-6 16,5-2-7-16,8-1-3 15,5 0-3-15,6 3 1 16,2 0 4-16,-2 4 1 16,-6 2 10-16,-8 0 12 15,-4 4 3-15,-8-2 4 16,-3 0 2-16,0-4-120 16,2-3-53-16</inkml:trace>
  <inkml:trace contextRef="#ctx0" brushRef="#br0" timeOffset="429.9995">18032 16433 764 0,'-3'2'418'0,"3"3"-35"16,9 1-238-16,5-1-20 16,21-2-34-16,6-3-23 15,12-3-35-15,4 0-15 16,-4 3-27-16,-7-2-58 15,-12 1-261-15</inkml:trace>
  <inkml:trace contextRef="#ctx0" brushRef="#br0" timeOffset="430.9995">18112 16552 730 0,'1'-1'369'16,"5"-2"-82"-16,9 1-135 15,0-4-5-15,10 5-26 16,1 2-24-16,-5 4-31 16,2 6-15-16,-8 3-16 15,-6 0-4-15,-11 4 6 16,-6-1 8-16,-8 0 5 15,1-2-1-15,1-4-19 16,6-3-12-16,9-3-10 16,6 0-2-16,9-4 1 0,5-1 2 15,8-2 1-15,6-5-2 16,6-1-25-16,1-2 450 16</inkml:trace>
  <inkml:trace contextRef="#ctx0" brushRef="#br0" timeOffset="431.9995">16765 15209 267 0,'-5'-2'158'16,"-5"2"-18"-16,0-1-34 15,1 1-12-15,-2-2-19 0,0-1-17 16,-3 0-19-16,-1 1 0 16,-3 0 15-16,0-1 7 15,1 2-1-15,2 1-5 16,-3 0-21-16,-2 0-7 15,2-2-3-15,-3-2-1 16,5 3-1-16,-3-2-2 16,0-1-8-16,0 2-4 15,-2-5-3-15,3 4 10 16,-2-1 4-16,-3 1 2 16,1 3 3-16,-1-1-10 0,3 1-4 15,1 0 0-15,-2 0-6 16,2 2-1-16,0-2 0 15,1-1-1-15,1 0 0 16,0-2 0-16,5 3-1 16,-2 3 0-16,2 0 1 15,1 2 1-15,-5-1 0 16,3 2-1-16,-3-1-1 16,0-2 1-16,1-1 0 15,-4 1 0-15,2-3-2 16,-1 1-1-16,-1 1 0 15,2 1-1-15,1 1 1 16,0 2 1-16,2-2 0 16,0 2 0-16,5-1 0 0,-1-2 0 15,4 1 0 1,-3-2 1-16,1 0 0 0,-1 2-1 16,-2-2 0-16,0 4 0 15,0 1-1-15,-2 1 0 16,-2 1 1-16,1-2 0 15,2 1 1-15,-1-3 0 16,1-1 1-16,1 0-1 16,0-2-1-16,1 2 0 15,2 0-1-15,1 0 0 16,1 3 1-16,-4-3 0 0,-2 1 0 16,2 2 0-16,0-2-1 15,6 1 0-15,2 3-1 16,-2 1 1-16,1-3 0 15,-2 2 1-15,-3-5 0 16,3 2 0-16,0-1 0 16,4 1 0-16,3 0-1 15,-4-1 0-15,-2 4-1 16,2-3 0-16,-4 3 0 16,6 2 0-16,-3-6 2 15,-2 4 0-15,2-1 0 16,2 0 0-16,2-1 0 15,-1-1 0-15,0-2-1 16,-4 1 1-16,2 4 0 16,-6-3 0-16,3 2 1 15,1 2-1-15,-2-5 0 0,7 3 0 16,-1-3-1-16,-1 0-2 16,2 1 1-16,-1-3-1 15,0-3 1-15,0 0 2 16,0 0 0-16,0 0 2 15,0 0 0-15,-1 5 0 16,-1 3-2-16,-1 0 0 16,-6 30-3-16,10-31-1 0,2-2-1 15,1 2 2-15,-3-4 0 16,5 4 2-16,1 0 1 16,-6-3 0-16,7 7 1 15,-8-5 1-15,4 0-1 16,-3 4 0-16,-3-3-1 15,4 3 0-15,-2-1 1 16,1-3-1-16,1 1 2 16,-1-2 1-16,-5 0 0 15,2 4 0-15,-5 2-1 16,-4-1-2-16,7 2 0 16,-3 0-1-16,2 0 1 15,3 0-1-15,2-1 1 16,-1-2 0-16,3 3-1 15,-1-2-1-15,-1-1 1 16,0 1 1-16,0 2 0 0,1 1 0 16,-4 0 0-16,5 2 1 15,-10-7-1-15,6 6 1 16,2 2 0-16,-6-1 1 16,4 0 0-16,-6-5-1 15,-3-2 0-15,4 2 0 16,2 1-1-16,-4-1 0 15,3 3 0-15,-1-4-1 16,2 3 1-16,2-1-1 16,-1-2 1-16,3 2-1 0,-1-2-1 15,0-1 1-15,2 4 0 16,0-3 0-16,4 5-1 16,-2 2-1-16,3-2 1 15,1 1-1-15,1-3-1 16,6 0 1-16,2-3 1 15,-1-1 0-15,0-1 2 16,-1-3 0-16,-6 2-1 16,10 0 0-16,-2 0 0 15,-5 1 0-15,3 1 1 16,-6 0 0-16,1-2 1 16,0 2-1-16,7-5 1 15,0 0-1-15,-4-3 0 16,7 0 1-16,-7 0-1 0,1 0 1 15,2 2-1-15,-4-2 1 16,4-1 0-16,1-3 0 16,0 0 0-16,0-2 0 15,0 1-1-15,0 2 1 16,0-2 0-16,-1 2 0 16,-2-2 0-16,0-1 1 15,2 1 0-15,-2 0 0 16,1-1-1-16,1 1 1 0,-3-1 0 15,0 0 1-15,-4-2 1 16,2 0 0-16,-3-1 0 16,-2-2-1-16,2 0-1 15,2 0-2-15,0-1 0 16,3-2-1-16,-1 1 0 16,-2-3 1-16,5 3 0 15,-2-1 1-15,2 4 0 16,-3 0 1-16,-6 1-1 15,2 3 2-15,-3-3-2 16,-1-1-1-16,4-2 0 16,-2-2 0-16,6 0-1 15,4-1 0-15,-2-3 0 16,5 1 0-16,-8 0 0 16,-1 1 1-16,-2 7 0 15,1-3 0-15,3 8-2 16,-2 1 1-16,1-1-1 0,-3-1 0 15,2-1 1-15,4 2 0 16,5-3-1-16,0 1 1 16,3-1 0-16,-2-1 0 15,1 1 1-15,0 2-2 16,0 3-1-16,-2 0 1 16,-2 2 0-16,-2 1 0 15,-3 2 2-15,0 2-1 16,2-1 1-16,-2-1 1 15,4-3 1-15,3 0 0 0,-3-3-1 16,2 1 1-16,-2 2-2 16,-1-1 0-16,-6 2-1 15,-1 1-1-15,3 1 0 16,-7 3 1-16,7 1 1 16,-2-2 0-16,-1-1 1 15,6-2 0-15,1-3 1 16,0 1 0-16,2-2-1 15,-2-2 0-15,-5 4-2 16,4 0 0-16,-3 3 0 16,-3 1 0-16,0 3 1 15,-1 0 0-15,2-1 0 16,1-2 0-16,2-4 1 16,2 3 0-16,2-3 0 15,-3-1 0-15,2 1-1 16,-3-3 0-16,2 4 0 0,-4 3 0 15,0 3 0-15,-4-1-1 16,2 0 0-16,1-1 1 16,4-3 0-16,2 1 0 15,5-2 1-15,1 0 0 16,1-1-1-16,-2-1 1 16,1 1-1-16,-3-1 0 15,-1 1 0-15,2 3 0 16,-5 1-1-16,-1-2 1 0,3 5 0 15,-11-6 0-15,10 4 1 16,-4-3-1-16,4-3 1 16,6 3 0-16,-6-5 0 15,4 3-1-15,-6 0 0 16,-2-3 0-16,-1 6 0 16,0 0-2-16,-3-1 1 15,2 5 0-15,0 0 1 16,1-3 1-16,5-1 2 15,0-3-1-15,1-3-1 16,2 0 1-16,1 1-2 16,-5 0 0-16,0-1 0 15,0 3 0-15,-1 0 0 16,1 3 0-16,1-1 1 0,-4-2-1 16,-1 0 2-16,-2 0-1 15,1 0 1-15,0-1 0 16,1 0-1-16,-1-3-2 15,0 4-1-15,2 3 0 16,-3-1-1-16,0 5 2 16,-1-1 1-16,0-1 1 15,0-1 2-15,2-2 1 16,-4-1 1-16,4 0-2 16,0 1 1-16,2-1-2 0,2-1-1 15,-6 2-1-15,3-2 0 16,-1 2-1-16,-3 1 0 15,3-3 1-15,3 8 0 16,-4-8 1-16,0 2 2 16,0-1 0-16,1-4 0 15,0-2 0-15,8 4-3 16,-1-4 1-16,0 1-1 16,1 4 0-16,-8-6 1 15,2 4 0-15,-3-1 1 16,2 0 0-16,0-2 0 15,1 1 1-15,3-4-2 16,-1 1 0-16,3 1 0 16,-1-2-1-16,1 1 0 15,1 0 0-15,-2 0 0 16,0 2 0-16,-3 1 1 0,-3-2 0 16,-1 4 1-16,1-4 1 15,0-1 1-15,1-2 1 16,2-3 0-16,-1-1-1 15,-1-1 0-15,-1-1 0 16,-2 1 31-16,0-1 7 16,-2 3 10-16,-3 1 2 15,0 0-26-15,-1 2-8 16,-1-1-8-16,0-2-4 16,-1 0-5-16,2-1 0 0,0 0 0 15,0 2 0-15,-1 0 1 16,-3 0-1-16,0 2 9 15,0-2 4-15,-1 3 4 16,1 2 1-16,-2-2-8 16,1 3-4-16,0-2-4 15,-1 0-1-15,-1 0-1 16,-1-1-1-16,-2-1 0 16,1-2 0-16,-1 2 0 15,1 2 2-15,-2-1 2 16,0-1 1-16,0 2 2 15,1-1-1-15,0 3-2 16,1 3-2-16,-2-6-2 16,-3 2 0-16,6-3-1 15,4 2 1-15,-3 1-1 0,3-1 1 16,-9 1-1 0,3 1 0-16,-4-2 0 0,5 2 0 15,4 1-1-15,-5-6 0 16,6 8 0-16,-3-6 0 15,-1 1 1-15,0 0 1 16,3-2-1-16,1 2 0 16,0 0-1-16,-2-2 1 15,-4 5-1-15,0 0 0 0,-5-1 0 16,4 4 0-16,-3-4 0 16,2 1 0-16,3 0 1 15,-2-1 1-15,3 0-1 16,2-1 0-16,-1-2 0 15,1 2 0-15,0-1 0 16,-3 2-1-16,-2 1 0 16,0 2-1-16,-2-2-2 15,1 4 1-15,1 0 1 16,-1-2 0-16,1 2 1 16,1-1 2-16,2-4-1 15,-2 2 1-15,0-3 0 16,-1 0-1-16,1 3-1 15,-1 2 0-15,2-2-2 16,-3 2 1-16,-4 0 1 16,3-1-1-16,0 1 1 0,0-2 1 15,14 1 0-15,-7 0 1 16,0-3-1-16,4 1-1 16,-5 0 0-16,-5-1-2 15,9 5 0-15,-4 0 1 16,-3 0 0-16,5 2 0 15,-12-4 1-15,4 2 0 0,-2-1 1 16,0-2 0-16,3 2 0 16,-3-2 0-16,-2-2 1 15,1 0-1-15,2 0 1 16,0 0 0-16,-1-1-1 16,4 0-1-16,-4-2 0 15,-2 2 0-15,3 2-1 16,-4 1 0-16,-1 0 0 15,2 3-2-15,-3-2-9 16,4 0-34-16</inkml:trace>
  <inkml:trace contextRef="#ctx0" brushRef="#br0" timeOffset="432.9995">15421 3252 336 0,'0'-6'227'0,"0"-6"27"15,0-3-27-15,0-5-38 16,1 1-17-16,-1-1-35 16,-1 4-15-16,0 4-27 15,-3 3-12-15,3 8-42 16,-1 3-20-16,1 5-28 16,1-7-8-16,0 2 4 15,0 18 2-15,4 34 3 16,2-24 1-16,0-1 3 15,-1-1 2-15,-2-2 2 16,1-4 2-16,-4-6 6 16,-3-3 2-16,-5-5 5 15,-6-1 1-15,-9-5-2 16,-1-1-1-16,-1-1-7 16,2-1-2-16,11 1-6 15,5 0-13-15,11 1-5 16,6 1 0-16,10-1 1 15,6 0 9-15,6 2 6 0,4 1 0 16,1-4-12-16,-1 0-66 16</inkml:trace>
  <inkml:trace contextRef="#ctx0" brushRef="#br0" timeOffset="433.9995">15456 2965 493 0,'-14'-6'297'0,"-23"-1"-21"15,-7-2-69-15,-9 14-80 16,1 6-28-16,-2 8-43 16,6 10-14-16,10 10-25 0,1 2-11 15,17 16-16-15,10 6-4 16,17 13-2-16,12 4 0 15,23-3 6-15,5-7 4 16,13-22 10-16,13-11 4 16,10-27 10-16,3-10 2 15,-3-23 14-15,-13-14 13 16,-14-23 29-16,-11-14 29 16,-23-14 28-16,-10-4 3 15,-28 11-5-15,-17 1-28 16,-23 24-39-16,-10 9-25 0,-16 23-39 15,0 16-10-15,3 15-124 16,10 14 182-16</inkml:trace>
  <inkml:trace contextRef="#ctx0" brushRef="#br0" timeOffset="434.9995">16683 14895 282 0,'2'-2'191'0,"-1"-4"15"16,1-3-24-16,-1-3-32 0,4-2-15 16,-3-2-17-16,-3-1-4 15,2 2-4-15,-3 1-3 16,-2 7-24-16,3 4-14 16,-5 0-43-16,4 3-18 15,2 0-17-15,0 0-5 16,1 21 2-16,2 40 0 15,0-20 4-15,1 4 2 16,0-5 6-16,1-3 3 0,-3-8-71 16,2-11-89-16</inkml:trace>
  <inkml:trace contextRef="#ctx0" brushRef="#br0" timeOffset="435.9995">16702 14694 548 0,'-8'-5'298'0,"-14"-9"-41"16,-6 1-91-16,-2 7-74 15,-4 3-19-15,0 11-43 0,4 8-11 16,0 11-22-16,-1 4-5 16,7 13-5-16,3 5-2 15,19 9 2-15,10 2 1 16,17-5 5-16,10-4 1 16,5-17 12-16,11-2 6 15,6-19 22-15,-1-9 6 16,7-8-1-16,-4-11-6 15,-7-10 35-15,-8-5 17 0,-19-11 39 16,-14-3 21 0,-27-13-15-16,-14 0-10 0,-21-3-40 15,-5 4-19-15,5 18-44 16,4 7-17-16,20 20-22 16,4 5-13-16,12 8-133 15,10 9-99-15</inkml:trace>
  <inkml:trace contextRef="#ctx0" brushRef="#br0" timeOffset="436.9995">17157 14995 826 0,'0'3'342'0,"4"-2"-165"16,8 5-77-16,15-1-35 15,5-1-8-15,12 0-38 16,3-1-7-16,1 0-20 16,-5-1-45-16,-14 0-198 15</inkml:trace>
  <inkml:trace contextRef="#ctx0" brushRef="#br0" timeOffset="437.9995">17172 15124 627 0,'8'0'352'0,"11"4"-98"16,7-5-71-16,12 1-44 16,12 2-76-16,-2-2-28 15,3 0-66-15,-7 1-150 16</inkml:trace>
  <inkml:trace contextRef="#ctx0" brushRef="#br0" timeOffset="438.9995">17942 14837 846 0,'-15'-9'416'16,"-13"-7"-156"-16,-6 5-128 0,2 6-35 15,-3 12-66-15,2 8-21 16,2 12-17-16,4 9-5 15,4 10-3-15,6 4 0 16,10 3 1-16,7 0 2 16,16-2 6-16,7-5 8 15,15-8 15-15,6-8 11 16,7-17 9-16,1-9-1 16,-3-15 3-16,0-9-2 0,-16-15 17 15,-8-4 8-15,-10-6 27 16,-8-1 10-16,-11-1-4 15,-3 3-6-15,-13 1-34 16,-7 3-21-16,-8 14-34 16,-10 2-14-16,1 20-66 15,4 6-48-15</inkml:trace>
  <inkml:trace contextRef="#ctx0" brushRef="#br0" timeOffset="439.9995">17818 15062 874 0,'3'1'404'0,"3"1"-156"0,7 6-105 16,6 2-13-16,8 11-34 16,3 4-24-16,0 5-23 15,-4 5-11-15,-3 0-4 16,-4 0-1-16,-3-9-12 15,-7-4 0-15,-3-9 5 16,1-1 460-16</inkml:trace>
  <inkml:trace contextRef="#ctx0" brushRef="#br0" timeOffset="440.9995">18728 15985 820 0,'3'2'320'0,"11"1"-210"15,8 3-10-15,16-2-11 0,6-4-16 16,4 0-30-16,2 0-15 16,-12-7-16-16,1 4-14 15,-12 1-110-15,-5-1-104 16</inkml:trace>
  <inkml:trace contextRef="#ctx0" brushRef="#br0" timeOffset="441.9995">18754 16122 584 0,'2'-1'289'0,"11"-1"-15"16,10 2-102-16,21 0-31 15,9 0-13-15,6 0-69 16,-3 0-26-16,-12 5-22 15,-5 1 4-15,-13 2-97 16</inkml:trace>
  <inkml:trace contextRef="#ctx0" brushRef="#br0" timeOffset="442.9995">19616 15501 875 0,'-2'-2'409'0,"-4"2"-152"16,1 15-187-16,1 14-35 16,4 32-35-16,4 7 0 15,7 32 0-15,1 5 2 16,-3-15 6-16,-3-4 3 16,-2-35 2-16,1-10 0 15,3-18-41-15,0-8-40 16,-3-17-274-16</inkml:trace>
  <inkml:trace contextRef="#ctx0" brushRef="#br0" timeOffset="443.9995">19773 15919 707 0,'-16'9'312'0,"-15"11"-145"16,6 3-29-16,8-6-40 15,10 3-19-15,13-2-18 16,8-5-3-16,10 1-11 16,7-5-6-16,10-1-24 15,-3-5-17-15,0 1-133 16,-7-4-285-16</inkml:trace>
  <inkml:trace contextRef="#ctx0" brushRef="#br0" timeOffset="444.9995">19965 16124 809 0,'4'-1'322'0,"9"1"-214"16,0 0-8-16,8-4-25 15,0 0-24-15,-1-2-29 16,-1 0-6-16,-11-6 0 16,-1 0 0-16,-7 1-3 15,-5-1-1-15,-8 6-3 16,-4 3-1-16,-8 2-1 16,1 2-1-16,0 2-2 15,3 6-2-15,4 9-1 16,3 1 4-16,5 7 14 15,0-1 14-15,13 3 12 16,4-2 1-16,15 3-12 16,11-2-10-16,-4-8-7 15,9-3-2-15,0-12-62 16,-1-4-286-16</inkml:trace>
  <inkml:trace contextRef="#ctx0" brushRef="#br0" timeOffset="445.9995">20323 15785 1054 0,'-1'1'440'0,"8"4"-250"0,4 10-74 16,18 17-74-16,9 12 0 16,3 11-11-16,-2-1-1 15,-3-7-2-15,-9-9-3 16,-3-6 23-16,-2-8-59 15,-7-10-125-15,-2-7-156 16</inkml:trace>
  <inkml:trace contextRef="#ctx0" brushRef="#br0" timeOffset="446.9995">20603 15812 944 0,'-11'2'427'0,"-15"7"-209"16,2 6-46-16,-6 8-67 15,5 8-23-15,-2 7-27 16,2 0-11-16,-3 4-19 16,-3-6-9-16,6-8-9 15,-1 0-2-15,14-13 12 16,6-1-52-16,6-9-121 15</inkml:trace>
  <inkml:trace contextRef="#ctx0" brushRef="#br0" timeOffset="447.9995">20915 15953 377 0,'16'0'178'0,"33"0"-51"15,15 2-35-15,39-2 37 16,15-3 19-16,36 1 10 16,21-3 0-16,12 0-45 15,13 1-26-15,-14-1-32 16,-9 2-20-16,-21 1-22 15,-13 3-2-15,-23 2 32 16,-18 2-97-16</inkml:trace>
  <inkml:trace contextRef="#ctx0" brushRef="#br0" timeOffset="448.9995">21700 15158 634 0,'-26'6'288'15,"-15"4"-138"-15,-8 12-79 16,2 13-17-16,14 19-36 16,0 9-11-16,22 13-2 15,11 4 0-15,10-15 30 16,18-10 15-16,20-23 25 15,11-11 11-15,25-22-3 0,5-14 6 16,0-18 24 0,-4-13 10-16,-24-10 8 0,-11-4 20 15,-29-3-21-15,-19 7-17 16,-29 2-28-16,-14 8-37 16,-20 9-35-16,-10 5-6 15,-4 15-31-15,-2 8-77 0,13 15-202 16</inkml:trace>
  <inkml:trace contextRef="#ctx0" brushRef="#br0" timeOffset="449.9995">21710 15467 781 0,'2'3'372'16,"2"4"-74"-16,14 17-191 15,10 5 0-15,13 6-1 16,6 4-19-16,2-4-19 16,3 0-12-16,-6-1-19 0,-3-8-5 15,-12-11 18-15,-9-3-50 16</inkml:trace>
  <inkml:trace contextRef="#ctx0" brushRef="#br0" timeOffset="450.9995">21119 16146 739 0,'-12'0'330'0,"-17"7"-140"16,2 11-60-16,2 15-49 15,-3 7-13-15,7 21-33 0,6 7-13 16,3 9-14-16,11-2-3 16,9-8-1-16,4-8-1 15,19-12 0-15,9 0 1 16,11-11 2-16,3-6-5 15,-8-9-166-15</inkml:trace>
  <inkml:trace contextRef="#ctx0" brushRef="#br0" timeOffset="451.9995">21253 16491 930 0,'6'0'375'0,"12"7"-226"15,8 10-57-15,6 13-22 16,-1 1-19-16,3 7-25 15,-12-7-2-15,-6 0 21 16,0-1-66-16,-3-9-242 0</inkml:trace>
  <inkml:trace contextRef="#ctx0" brushRef="#br0" timeOffset="452.9995">21481 16506 854 0,'-10'3'379'16,"-10"7"-169"-16,-5 3-56 16,-2 8-66-16,-2 1-22 0,1 2-43 15,1 4-10-15,1-3-18 16,7-3-67-16</inkml:trace>
  <inkml:trace contextRef="#ctx0" brushRef="#br0" timeOffset="453.9995">21499 16240 896 0,'12'-11'406'0,"7"-9"-200"16,4 10-86-16,1 5-8 15,-2 10-68-15,-6 4-27 16,-9 10 15-16,-8 0 12 16,-21 7 6-16,-8 2 1 15,-7 2-23-15,3-1-11 16,17-5-11-16,12-6-5 15,18-9-2-15,11-2-3 0,12-6 2 16,3 0 1 0,2 0-47-16,0 2-61 0</inkml:trace>
  <inkml:trace contextRef="#ctx0" brushRef="#br0" timeOffset="454.9995">21881 16318 1008 0,'-2'1'466'16,"1"2"-112"-16,0 15-235 15,2 5-30-15,0 9-8 16,5 11-23-16,2 2-39 16,0 2-5-16,0-6-1 15,-3-8 1-15,-3-9-35 16,0-7-59-16,0-8-253 15</inkml:trace>
  <inkml:trace contextRef="#ctx0" brushRef="#br0" timeOffset="455.9995">21727 16552 1172 0,'8'-1'438'16,"15"-3"-313"-16,6 1-56 0,14 4-14 15,5 1-16-15,4 4-38 16,8 7-45-16</inkml:trace>
  <inkml:trace contextRef="#ctx0" brushRef="#br0" timeOffset="456.9995">22321 16583 413 0,'7'-5'272'0,"4"-9"-24"16,0 3-50-16,-2-2-15 16,-4-2-27-16,-1 7-10 15,-7-3-35-15,-6-1-25 16,-6 4-37-16,-5-2-14 16,-5 5-12-16,-6-3-3 15,-8 7-6-15,3 3-6 16,4 13-16-16,6 6-6 0,11 4-1 15,6-1 2 1,9 2 6-16,3-5 3 0,13-3 5 16,9-3 2-16,6-14 2 15,2-2 1-15,-1-9 2 16,2 0-1-16,-11-2-2 16,-1-2-3-16,-6 7-1 15,-8-2-1-15,-6 5-7 16,2 11 0-16,-4 5 1 15,0 3 2-15,4 8 5 16,2-2 3-16,3-3 1 16,7-4-1-16,2-7-41 15,3-5-69-15</inkml:trace>
  <inkml:trace contextRef="#ctx0" brushRef="#br0" timeOffset="457.9995">22346 16240 967 0,'6'-6'367'0,"6"-5"-233"16,-3-3-33-16,8 10-2 15,6 1-10-15,7 6-42 16,1 7-12-16,-4 3-15 16,-12 1 9-16,-21 1 20 15,-5 1 1-15,-12 1 1 16,-5 1-12-16,11 0-23 16,5-1-6-16,9-3-4 15,8-1 1-15,9-5-2 16,2-4 0-16,17 0-4 15,1 0-22-15,5 2-105 16,-1 1-102-16</inkml:trace>
  <inkml:trace contextRef="#ctx0" brushRef="#br0" timeOffset="458.9995">22719 16133 739 0,'1'-8'466'16,"6"0"0"-16,2 6-261 15,7 18-142-15,5 16-33 16,7 26-8-16,0 18 5 16,-6 30 5-16,-7 2 0 0,-18-3-12 15,-11-6-6-15,-9-19-4 16,-4-9-3-16,3-15-12 15,-1-15-34-15,0-28-153 16,1-13-151-16</inkml:trace>
  <inkml:trace contextRef="#ctx0" brushRef="#br0" timeOffset="459.9995">22963 16122 807 0,'4'-3'337'0,"4"-1"-170"16,6 4-48-16,6 0-31 16,4 4-20-16,9 6-44 15,-6-3-12-15,-8 5-4 16,-9 0 3-16,-17 0 5 15,-8 2 1-15,-9-6 0 16,0 0-2-16,8-5-2 16,8-1-5-16,9-2-8 15,8 0-1-15,10 0-6 16,-2 0 6-16,5 7 5 0,-3 2 4 16,-13 4 18-16,-5 3 8 15,-13 0 8-15,-11 1 1 16,-5-3-11-16,-4-6-18 15,12-8-112-15,12-1-180 16</inkml:trace>
  <inkml:trace contextRef="#ctx0" brushRef="#br0" timeOffset="460.9995">22989 16398 813 0,'10'0'381'0,"18"-1"-147"16,3 1-96-16,18 6-54 15,1-1-28-15,-3-1-29 16,-1 0 6-16,-16-3-148 16</inkml:trace>
  <inkml:trace contextRef="#ctx0" brushRef="#br0" timeOffset="461.9995">23030 16525 1128 0,'5'-6'445'16,"7"-4"-292"-16,7 9-37 15,11 2-35-15,-1 1-23 16,-1 8-33-16,-2 0-7 16,-14 4-2-16,-5 5 2 0,-15 3 3 15,-7 0 1 1,-8-6-5-16,0-1-2 0,7-2-6 16,6-3-3-16,7-2-1 15,5-1-2-15,9-2 5 16,3-5 1-16,12 3 0 15,4-1 1-15,5-4-4 16,-2 1 0-16,-1-1-33 16,-6 0-5-16</inkml:trace>
  <inkml:trace contextRef="#ctx0" brushRef="#br0" timeOffset="462.9995">22789 15931 321 0,'-1'-1'204'0,"1"1"-8"15,2 0-3-15,-2-1-23 16,0 1-13-16,4 0-18 15,13 0-10-15,46 4-31 16,-23-4-17-16,17 0-13 16,2 3-10-16,-1-2-19 15,-4 3-1-15,-21-4-12 16,-6-4-3-16,-12 1-1 16,-7-4-12-16,-6 2-101 15,-2 2-96-15</inkml:trace>
  <inkml:trace contextRef="#ctx0" brushRef="#br0" timeOffset="463.9995">23503 15912 896 0,'0'0'499'0,"-1"-1"-54"0,-3 0-146 16,3-1-108-16,0 1-47 15,0 0-72-15,-1 0 345 16</inkml:trace>
  <inkml:trace contextRef="#ctx0" brushRef="#br0" timeOffset="464.9995">23004 3512 501 0,'-4'0'286'0,"-3"0"-43"15,-1 0-83-15,-6 1-59 16,-1 2-19-16,-1 0-23 0,1-2 0 15,0-2-33-15,0-2-11 16,1 1-81-16,-3 2-114 16</inkml:trace>
  <inkml:trace contextRef="#ctx0" brushRef="#br0" timeOffset="465.9995">22570 3539 569 0,'-8'1'305'16,"-6"2"-80"-16,-3-4-101 15,-2 1-37-15,3 1-50 16,0 0-18-16,1 1-79 16,2 1-123-16</inkml:trace>
  <inkml:trace contextRef="#ctx0" brushRef="#br0" timeOffset="466.9995">22210 3602 419 0,'-11'4'188'0,"-5"4"-78"15,1-3-74-15,2 2-164 16</inkml:trace>
  <inkml:trace contextRef="#ctx0" brushRef="#br0" timeOffset="467.9995">22027 3727 505 0,'-5'6'237'0,"-8"7"-67"15,-1-2-36-15,5 1-49 16,0-2-12-16,6-1-49 16,1-2-20-16,-1-4-178 15</inkml:trace>
  <inkml:trace contextRef="#ctx0" brushRef="#br0" timeOffset="468.9995">21945 3904 272 0,'-3'9'225'16,"-1"8"-11"-16,1-1-47 0,-2-2-44 16,10-2-67-16,-3-5 4 15,3-1-184-15</inkml:trace>
  <inkml:trace contextRef="#ctx0" brushRef="#br0" timeOffset="469.9995">22019 4098 447 0,'1'4'258'0,"1"3"-24"15,3 1-105-15,-2 0-74 16,4-2-20-16,3-2-50 15,0 1-121-15</inkml:trace>
  <inkml:trace contextRef="#ctx0" brushRef="#br0" timeOffset="470.9995">22273 4181 662 0,'5'5'319'16,"1"1"-115"-16,0 1-120 15,-3 0-28-15,4-3-22 16,2-1-63-16</inkml:trace>
  <inkml:trace contextRef="#ctx0" brushRef="#br0" timeOffset="471.9995">22493 4224 605 0,'2'2'325'0,"4"1"-74"15,1-1-151-15,2-1-25 16,0-2-50-16,2 0-11 16,1 1-123-16,3 0-169 15</inkml:trace>
  <inkml:trace contextRef="#ctx0" brushRef="#br0" timeOffset="472.9995">22699 4249 503 0,'4'0'271'0,"4"-2"-75"15,1 1-79-15,1-2-76 16,4 0-56-16</inkml:trace>
  <inkml:trace contextRef="#ctx0" brushRef="#br0" timeOffset="473.9995">22877 4247 831 0,'2'1'354'0,"0"-1"-208"15,1 0-49-15,-3 0-66 16,0-1-48-16</inkml:trace>
  <inkml:trace contextRef="#ctx0" brushRef="#br0" timeOffset="474.9995">23134 4251 543 0,'-1'0'323'15,"1"-2"12"-15,0 2-215 16,0-1-77-16,0 0-14 16,0 0-199-16</inkml:trace>
  <inkml:trace contextRef="#ctx0" brushRef="#br0" timeOffset="475.9995">23330 4228 860 0,'0'0'362'0,"0"0"-214"16,0 0-65-16,0 0-102 16,0-2-121-16</inkml:trace>
  <inkml:trace contextRef="#ctx0" brushRef="#br0" timeOffset="476.9995">23504 4217 844 0,'0'2'406'16,"-1"-2"-156"-16,0 0-140 0,1 0-35 16,0 0-39-16,0 0-68 15,0-1-238-15</inkml:trace>
  <inkml:trace contextRef="#ctx0" brushRef="#br0" timeOffset="477.9995">23626 4172 635 0,'2'-3'373'0,"1"-2"-37"16,1 2-196-16,-4 2-44 0,0-1-63 16,0 1-17-16,0 0-229 15</inkml:trace>
  <inkml:trace contextRef="#ctx0" brushRef="#br0" timeOffset="478.9995">23761 4100 659 0,'0'-4'290'0,"0"-3"-164"15,1 3-29-15,3 2-56 16,-3 1-36-16,-1 0-165 16</inkml:trace>
  <inkml:trace contextRef="#ctx0" brushRef="#br0" timeOffset="479.9995">23799 4025 484 0,'2'-1'331'0,"3"-2"27"0,-6 1-76 16,0 1-121-16,-1 0-46 15,1-1-77-15,1 1-62 16</inkml:trace>
  <inkml:trace contextRef="#ctx0" brushRef="#br0" timeOffset="480.9995">23792 3908 754 0,'-1'-6'383'15,"-4"-2"-112"-15,3-1-172 16,2 5-30-16,0-1-53 16,-1-1-74-16,0-1-319 15</inkml:trace>
  <inkml:trace contextRef="#ctx0" brushRef="#br0" timeOffset="481.9995">23663 3785 601 0,'-2'-2'329'16,"-4"-4"-78"-16,2-1-98 16,2 3-31-16,0 0-60 15,1 4-23-15,1 0-119 16,0 0-152-16</inkml:trace>
  <inkml:trace contextRef="#ctx0" brushRef="#br0" timeOffset="482.9995">23547 3694 708 0,'-5'-3'351'0,"-4"-2"-111"15,2 1-141-15,-1 2-26 0,-2 1-45 16,5 1-7-16,-1 0-198 15</inkml:trace>
  <inkml:trace contextRef="#ctx0" brushRef="#br0" timeOffset="483.9995">23384 3647 483 0,'-3'0'224'0,"-6"-2"-86"16,8 2-81-16,-6-3-36 15,4-1-102-15</inkml:trace>
  <inkml:trace contextRef="#ctx0" brushRef="#br0" timeOffset="484.9995">23273 3588 833 0,'-7'-3'385'0,"-6"3"-176"0,-4 0-62 16,7 0-85-16,2 4-26 15,0-2-447-15</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4T23:25:13.334"/>
    </inkml:context>
    <inkml:brush xml:id="br0">
      <inkml:brushProperty name="width" value="0.05292" units="cm"/>
      <inkml:brushProperty name="height" value="0.05292" units="cm"/>
      <inkml:brushProperty name="color" value="#FF0000"/>
    </inkml:brush>
  </inkml:definitions>
  <inkml:trace contextRef="#ctx0" brushRef="#br0">1756 8975 559 0,'-1'-1'323'0,"-2"1"-87"16,3 7-56-16,-2-3-87 15,1 26-18-15,-6 76-4 16,3-32-15-16,3 5-24 16,-2-3-15-16,3-7 7 15,0-7 5-15,1-13 3 16,2-10-1-16,2-17-15 15,2-10 2-15,0-21 7 16,3-6 1-16,-5-26 6 16,0-12-7-16,-5-12-9 15,0-5-3-15,-1-7-6 0,-2 2 2 16,0 1-4-16,0 3-1 16,0 24-3-1,1 9-1-15,0 19 0 0,-1 10-7 16,0 13-16-16,2 11-6 15,3 18-8-15,4 8 3 16,6 20 16-16,5 2 5 16,7-2 11-16,3-3 2 15,10-22 3-15,0-9 0 0,1-19 2 16,0-10 1-16,-9-13 4 16,-3-14 1-16,-7-5 0 15,-6-7-1-15,-3-4 2 16,-5 3 0-16,-9-2 4 15,2 1 2-15,-5 11 12 16,2 9 9-16,3 13-6 16,2 10-4-16,0 15-12 15,2 8-8-15,0 18 14 16,-4 6 6-16,7 17 9 16,2 2-1-16,-1-2-7 15,2-4-7-15,1-13-11 16,-2-7-3-16,8-11-46 15,5-9-85-15</inkml:trace>
  <inkml:trace contextRef="#ctx0" brushRef="#br0" timeOffset="1">2381 9384 655 0,'0'11'317'16,"-2"9"-101"-16,2 7-68 16,0-2-64-16,0 0-22 15,1-6-36-15,2-8-6 0,4-5 9 16,1-9 3-16,3-13 3 16,-4-8 2-16,-2-11-14 15,1 2 12-15,-1-7 19 16,5 8 16-16,5-1 17 15,4 5-10-15,4 17-12 16,0 7-11-16,-7 18-17 16,-6 7-5-16,-2 10-12 15,-8 3-6-15,4 10-5 16,-3-3-1-16,7-1-21 16,2-3-32-16,10-10-257 15</inkml:trace>
  <inkml:trace contextRef="#ctx0" brushRef="#br0" timeOffset="2">2877 9381 987 0,'-9'-6'473'15,"-17"-9"-169"-15,1 4-79 16,4 5-100-16,-1 6-29 15,6 6-64-15,1 4-22 16,5 6-16-16,4 7-15 16,9 4 0-16,7 2 7 0,5-1 7 15,0-5 2-15,3-6 4 16,2-8 1-16,3-13 10 16,2-7 5-16,-7-5 7 15,-4-2 3-15,-5 0-18 16,-3 1-53-16,-2-1-189 15</inkml:trace>
  <inkml:trace contextRef="#ctx0" brushRef="#br0" timeOffset="3">3036 9486 599 0,'11'4'385'15,"1"1"13"-15,6 0-221 16,3-2-36-16,-1-5-42 0,5 2-12 16,-2-6-23-16,-2-6-4 15,-4-2-15-15,-2-1-4 16,-7-4-7-16,-2-1-2 16,-7 2-6-16,-8-4-2 15,-10 4-5-15,0 2-5 16,-5 4-9-16,0 4-1 15,7 11-17-15,3 10-1 0,3 9 7 16,5 3-1-16,1 8 10 16,5 6-1-16,5 6-4 15,6 10 0-15,1 9 2 16,-1-3 2-16,1-3 2 16,-5-3-5-16,6-16-121 15</inkml:trace>
  <inkml:trace contextRef="#ctx0" brushRef="#br0" timeOffset="4">3583 9405 414 0,'-4'-5'316'15,"-4"-9"64"-15,-6 0-73 0,-2 0-74 16,-4-1-35-16,-7 6-62 16,2 3-36-16,-2 6-59 15,0 8-21-15,2 6-31 16,2 4-9-16,11 5-8 16,3 0 1-16,12 3 5 15,8 0 5-15,11-6 9 16,3-6 5-16,5-10 5 15,1-5 5-15,-1-7 4 16,-2-4 4-16,-5-2 0 16,-5-4 1-16,-6-1 0 15,-8 0-1-15,-4 2 0 16,-1 2-1-16,-1 6-3 16,4 6 2-16,-5 8-6 15,-2 5-2-15,5 9-3 16,-4 2-2-16,7 5 0 0,4-2 0 15,3-3 0-15,7-3 3 16,3-6 9-16,4-5 9 16,0-11 17-16,-4-7 5 15,-2-5 3-15,-6-6-5 16,0 3-11-16,-6 1-18 16,-6 0-121-16,-4 0-84 15</inkml:trace>
  <inkml:trace contextRef="#ctx0" brushRef="#br0" timeOffset="5">3671 9148 1218 0,'-3'-3'583'0,"-3"-4"-236"16,0 2-123-16,6 8-154 16,0 3-39-16,9 10-61 15,3 5-77-15</inkml:trace>
  <inkml:trace contextRef="#ctx0" brushRef="#br0" timeOffset="6">3883 9252 1363 0,'-1'6'533'0,"-2"11"-378"0,-1 10-51 15,4 15-65-15,5 8-13 16,3 14-12-16,0 6-5 16,5 9-4-16,-3-2 1 15,-2-9 0-15,0-7 0 16,-4-17 1-16,-4-8 0 16,3-18-30-16,2-2-62 15</inkml:trace>
  <inkml:trace contextRef="#ctx0" brushRef="#br0" timeOffset="7">3998 9600 872 0,'4'-4'401'16,"-1"-5"-127"-16,14-1-231 15,-6 0-26-15,11-1-5 16,2 4-82-16</inkml:trace>
  <inkml:trace contextRef="#ctx0" brushRef="#br0" timeOffset="8">4475 9283 985 0,'-20'-9'525'0,"-13"-3"-149"16,-4 6-216-16,0 2-48 15,-12 5-93-15,21 5-22 16,10 2-23-16,8 4-8 16,28 5-10-16,-7 1 5 15,9 0 18-15,5-1 6 16,7-2-12-16,-1-5-19 16,-2-4-41-16,-5-2-4 0,-17-4 25 15,-1 2 28 1,-15-1 45-16,-5 3 11 0,-12 1 26 15,-9 2 7-15,-3 2 14 16,1-4 6-16,11 5-16 16,9 4-6-16,11 4-23 15,5 1-13-15,16-3-11 16,7-1-3-16,14-7 3 16,6-2 3-16,6-2-40 15,0-9 33-15</inkml:trace>
  <inkml:trace contextRef="#ctx0" brushRef="#br0" timeOffset="9">5082 9247 764 0,'5'2'407'0,"2"0"-77"0,5 21-189 15,1 8-29-15,0 13-22 16,2 2-12-16,-5-9-22 16,2-9-5-16,-1-13-27 15,1-4 2-15,0-15 10 16,2 0 3-16,2-14 8 16,-1-6-3-16,-1-3-10 15,-3-3-3-15,-5 4-13 16,1 3-25-16,-2 7-125 15,2 3-110-15</inkml:trace>
  <inkml:trace contextRef="#ctx0" brushRef="#br0" timeOffset="10">5677 9345 697 0,'-10'13'455'16,"-12"11"12"-16,-8 1-136 15,3-4-129-15,-3-6-53 16,4-6-69-16,3-6-24 16,5-10-26-16,1-5-9 0,6-3-16 15,4-1-5-15,1-1-13 16,8 2-6-16,6-1-7 16,0 0-4-16,12 9 0 15,0 3 4-15,7 12 10 16,2 10 7-16,-1 8 11 15,-3 7 3-15,-5 4 2 16,2-1 3-16,-9-4-84 16</inkml:trace>
  <inkml:trace contextRef="#ctx0" brushRef="#br0" timeOffset="11">6470 9258 1140 0,'-8'17'448'0,"-8"24"-314"16,7 5-34-16,10 2-51 16,10 1-16-16,11-16-16 15,5-5-1-15,4-18 6 16,0-18 5-16,5-7 8 15,-8-14 2-15,-16-12-3 16,7-1-1-16,-18-11-1 16,0-5 0-16,-8-8-1 15,-22-1-3-15,-10 2-9 16,-7 6-7-16,7 22-13 16,-3 11-2-16,12 28-11 15,-1 7-1-15,12 16 2 16,7 5-6-16,13-4 6 15,21 8 0-15,10-7-70 16,17 1-53-16</inkml:trace>
  <inkml:trace contextRef="#ctx0" brushRef="#br0" timeOffset="12">6867 9208 904 0,'-5'-1'408'0,"-11"0"-187"16,7 3-73-16,1 11-81 15,7 2-31-15,9 4-38 16,11 2-4-16,7-3 3 15,-2 0 3-15,2-6 5 16,-7-2 3-16,-2-6 5 16,-5-4 3-16,-10-1 6 15,-4-5 0-15,-14-1-3 16,-4 3-3-16,-7 1-8 16,-5 3-3-16,3 9-4 15,2 4-1-15,2 7-10 16,9 3-2-16,12 1 0 0,8-1 1 15,12-3 10 1,10 0 1-16,-1-10 6 0,3-3 1 16,-4-12 5-16,1-2 3 15,0-8 0-15,-1-3 1 16,-1-5-2-16,-7-5-2 16,-6 2 1-16,-3 0 0 15,-6 8-4-15,-2 3 21 16,-3 9 11-16,-4 6-1 15,0 10-1-15,2 7-25 0,2 7-18 16,5 1-2-16,6 0 0 16,3-1 3-16,6-6 3 15,1-4 2-15,6-7 5 16,0-7 3-16,-6-7 7 16,3-7 0-16,-23-6 1 15,15 0-1-15,2-2-5 16,-6 0-2-16,14 5-4 15,-22 4-1-15,-1 7-6 16,-5 5-5-16,-12 7-6 16,11 4-4-16,6 9 0 15,2 6 2-15,21-1 5 16,-11-2 2-16,12-1 6 16,0-10 1-16,8-4 6 15,-1-7 5-15,-4-9 11 0,3 1 4 16,-10-12 7-16,-1 2 3 15,-10-9-1-15,-7-3-3 16,-4 0-19-16,-5-3-34 16,5 10-139-16</inkml:trace>
  <inkml:trace contextRef="#ctx0" brushRef="#br0" timeOffset="13">7548 9414 844 0,'7'4'376'0,"12"7"-185"16,1-3-40-16,7-3-29 15,0 0-23-15,-1-8-7 16,-1-2-8-16,-6-9-15 16,-6-1-8-16,-7-8-23 0,-6-2-5 15,-9 1-8 1,-11-5-4-16,-7 8-3 0,-10 0 2 15,-5 7-5-15,4 10-6 16,-1 13-15-16,9 11-12 16,11 17-5-16,4 12 5 15,1 8 10-15,4 2 6 16,6 4 4-16,0-3 0 16,10-4 1-16,7-3-1 0,1-12-58 15,8-7-48-15</inkml:trace>
  <inkml:trace contextRef="#ctx0" brushRef="#br0" timeOffset="14">7878 9258 467 0,'6'-4'356'16,"4"-2"56"-16,-8 2-117 15,12 9-122-15,-7 6-48 16,1 11-55-16,1 3-9 16,-11 4-13-16,-1-4-5 15,-8-6-6-15,5-5-1 0,2-14-1 16,4-5-1-16,3-13-11 16,4-6-9-16,6-6-15 15,0-1-5-15,10 9-4 16,-3 5-3-16,5 13 5 15,-1 5 1-15,-9 16 7 16,-3 7 6-16,-8 11 1 16,-1 2-1-16,-1-2 1 15,-2-2-30-15,1-9-145 16,-1-4-383-16</inkml:trace>
  <inkml:trace contextRef="#ctx0" brushRef="#br0" timeOffset="15">7955 9063 1139 0,'-2'-8'540'0,"2"-2"-242"0,-1 5-90 16,2 5-137-16,5 5-47 16,4 3-85-16,10 7 37 15</inkml:trace>
  <inkml:trace contextRef="#ctx0" brushRef="#br0" timeOffset="16">8488 9290 655 0,'-8'-11'442'15,"-10"-7"-15"-15,-2 1-169 16,-6 4-53-16,2 7-91 15,3 6-38-15,1 12-52 16,1 0-21-16,2 13-21 16,1 2-8-16,10 7 2 0,6 4 5 15,10-7 9-15,5-3 7 16,3-12 5-16,-5-12 5 16,0-4 11-16,-5-5 9 15,-3-5 12-15,2 3 3 16,-8-4-4-16,-5-2-10 15,-3 4-24-15,-1 0-50 16,5 4-536-16</inkml:trace>
  <inkml:trace contextRef="#ctx0" brushRef="#br0" timeOffset="17">8771 9346 664 0,'0'-9'419'15,"0"-8"-42"-15,-7-4-124 16,-3 3-32-16,-11 0-57 15,-3 3-18-15,-1 6-66 0,-1 3-34 16,3 6-46-16,1 7-12 16,9 9-20-16,0 4-2 15,9 9 6-15,6 3 4 16,-10-2 12-16,25-3 4 16,7-11 6-16,5-4 2 15,15-12 0-15,-18-3 2 16,0-7-2-16,-3-7-5 15,-7-2-3-15,-2 0-2 16,-8-4 4-16,-7-3 5 16,1 6 7-16,-2 4 1 0,-7 8 2 15,5 7-2-15,-5 7-7 16,3 3-1-16,6 9-7 16,0 3 0-16,7 2 2 15,6 2-1-15,0-4 3 16,9 2 3-16,-1-7 4 15,-2-4 4-15,2-10 7 16,-3-5 3-16,-1-6 25 16,1-5 2-16,-6-1 3 15,-4-4-1-15,-5 1-25 16,-3 1-21-16,-5 4-122 16,1 2-45-16</inkml:trace>
  <inkml:trace contextRef="#ctx0" brushRef="#br0" timeOffset="18">9024 9172 861 0,'6'-4'463'0,"4"-1"-119"16,3 10-185-16,2 5-61 15,1 15-56-15,-1 8-6 16,-8 19-4-16,-4 9-1 15,-9 9-9-15,-6 1-8 0,6-4-8 16,-3-8 1-16,9-11 0 16,8-5 0-16,-15-13 1 15,16-8-12-15,-1-13-113 16,-1-8-81-16</inkml:trace>
  <inkml:trace contextRef="#ctx0" brushRef="#br0" timeOffset="19">9092 9501 888 0,'8'1'443'16,"0"1"-68"-16,25 2-309 16,-6-2-43-16,10-1 14 15,-3-2-61-15,9 0-249 16</inkml:trace>
  <inkml:trace contextRef="#ctx0" brushRef="#br0" timeOffset="20">9605 9278 516 0,'-12'-3'398'16,"-14"-12"75"-16,-4 1-142 15,-7 4-130-15,4-2-62 16,4 5-84-16,1 7-27 0,12 2-36 15,7 4-16-15,4 2-10 16,12 2 0-16,7-1 7 16,3 0 10-16,13 4 14 15,-2-2 3-15,-3 2 4 16,-5-5-2-16,-10-5-15 16,6-3-10-16,-24 0-6 15,-7 2 5-15,-9-1 16 16,-14 1 10-16,13 3 24 15,4-2 2-15,9 7 8 16,3 2 6-16,9 4-13 16,5 1-1-16,10 1-9 15,7 0-5-15,9-5-6 16,3 0 0-16,-16-8-29 16,16-7-50-16</inkml:trace>
  <inkml:trace contextRef="#ctx0" brushRef="#br0" timeOffset="21">10541 9351 562 0,'3'-5'382'0,"2"-7"0"16,-3-2-81-16,-5-4-99 16,-6 0-30-16,-9 0-20 15,-1-1-7-15,-7 4-34 16,2 2-20-16,-3 8-49 16,0 5-22-16,6 9-34 0,4 4-9 15,7 7 0-15,2 5 1 16,10 5 11-16,0 0 4 15,14-3 3-15,3-5 3 16,3-9 2-16,6-4 1 16,7-14-31-16,-8-4-47 15,-1-12-164-15</inkml:trace>
  <inkml:trace contextRef="#ctx0" brushRef="#br0" timeOffset="22">10455 9102 854 0,'-6'-6'431'0,"-2"3"-157"16,2-3-117-16,7 2-139 15,6 7-102-15</inkml:trace>
  <inkml:trace contextRef="#ctx0" brushRef="#br0" timeOffset="23">10659 9232 879 0,'8'2'363'0,"7"1"-201"16,12 3-97-16,4-1-4 15,3-4-20-15,-9-1-10 16,-3-4-12-16,-3-2-2 15,-6 0-5-15,-2-1 0 16,-11 3-8-16,-9-2-4 16,-5 7 0-16,-7 3 7 15,-1 6 22-15,4 3 11 16,-5 6 1-16,4 6-11 0,5 2-23 16,6 1-10-16,12 0-5 15,6-5 3-15,9-5 5 16,-1-2 8-16,-1-11 9 15,7-5 2-15,2-12 2 16,4-3-2-16,2-8-14 16,-3-2-8-16,-6-1-4 15,-6-1-2-15,-6 6 10 16,-6 7 1-16,-5 10 38 16,0 2 31-16,-5 11 19 15,-2 4 13-15,3 12-35 16,1 5-30-16,4 0-25 15,5-3-6-15,9-5 356 16</inkml:trace>
  <inkml:trace contextRef="#ctx0" brushRef="#br0" timeOffset="24">11795 9282 626 0,'-7'-4'430'15,"-6"-8"24"-15,-7 1-193 16,-1 3-58-16,-3 2-89 15,3 6-54-15,3 5-54 16,-1 8-19-16,7 7-18 16,2 3 0-16,16 9 3 0,7-5 6 15,11-4 11-15,0-5 7 16,1-14 12-16,-4-3 12 16,3-12 30-1,-3-4 29-15,-9-8 38 0,-6-4 5 16,-13 1-24-16,-5 0-31 15,-5 8-63-15,-1 4-39 16</inkml:trace>
  <inkml:trace contextRef="#ctx0" brushRef="#br0" timeOffset="25">12627 9255 1203 0,'-15'-4'515'0,"-18"-3"-277"15,-5 1-55-15,5 7-94 16,3 5-35-16,19 16-67 16,2 2-12-16,16 14-2 15,10 5 5-15,7-8 15 16,9-5 2-16,3-16 6 15,-6-8 4-15,-5-12 12 16,-5-4 7-16,-12-13 5 16,0-8 1-16,-13-11-8 15,-2-7-2-15,-10-7-5 16,-5-5-2-16,2-6-4 16,7 4-5-16,14 1-9 15,9 5-7-15,12 18-9 16,7 7 20-16,2 19-125 15,0 11-75-15</inkml:trace>
  <inkml:trace contextRef="#ctx0" brushRef="#br0" timeOffset="26">12849 9172 1008 0,'-2'4'431'0,"-1"10"-228"16,1 4-78-16,1 15-82 16,1 4-10-16,3 4-20 15,3-3-14-15</inkml:trace>
  <inkml:trace contextRef="#ctx0" brushRef="#br0" timeOffset="27">12786 9056 1175 0,'-5'-5'540'0,"2"-3"-282"16,-1 7-119-16,6 7-66 16,11 6-128-16</inkml:trace>
  <inkml:trace contextRef="#ctx0" brushRef="#br0" timeOffset="28">13196 9208 1128 0,'-11'-5'496'0,"-11"-2"-258"15,-8 4-111-15,1 11-104 16,7 9-28-16,7 10-21 16,11 7-2-16,11 6 6 15,5-1 10-15,13-6 6 16,1-5 3-16,2-15 4 16,-3-8 4-16,-9-7 11 15,-6-6 11-15,-9-7 19 16,-3 2 19-16,-8-2 27 15,-13 0 0-15,-9 3-17 16,3 2-23-16,2 5-88 16,12-1-118-16</inkml:trace>
  <inkml:trace contextRef="#ctx0" brushRef="#br0" timeOffset="29">13331 9243 865 0,'10'0'416'16,"13"1"-144"-16,-1 3-115 15,0 10-70-15,-7 1-11 16,-10 7-16-16,-4 3 2 16,-9 8-21-16,-4 0-11 15,1-4-12-15,-2-5-2 0,6-15 0 16,4-4-11-16,7-12-18 15,8-6-5-15,3-7-8 16,4-5 9-16,2-2 12 16,0-2 3-16,1 5 3 15,-6 2 5-15,-8 9 16 16,-4 5 13-16,-8 8 21 16,-4 2 15-16,-6 11 2 15,-1 1-10-15,4 8-21 16,1 2-18-16,13 0-21 15,6 2-3-15,8-2-82 16,4-3-79-16,6-5-446 16</inkml:trace>
  <inkml:trace contextRef="#ctx0" brushRef="#br0" timeOffset="30">13889 9357 776 0,'-10'-13'469'16,"-11"-15"-51"-16,-2 1-112 16,-5 2-148-16,0 5-52 15,2 14-66-15,4 5-28 0,2 8-32 16,4 7-8-16,8 7-4 16,-2 5 4-16,10 4 12 15,1-1 5-15,6-6 10 16,7-6 4-16,-2-10 11 15,8-6 5-15,0-13 1 16,2-4-1-16,6-7-7 16,3-4-4-16,1 2 0 15,2 5 7-15,0 9 2 16,-1 9 0-16,-4 10 10 16,-7 5-3-16,-7 10 12 15,-6-1 11-15,-9 4 0 16,-6 2 8-16,-8-4 2 15,1 5-7-15,-4-8-9 16,1-5-11-16,5-9-38 16,-1-13 355-16</inkml:trace>
  <inkml:trace contextRef="#ctx0" brushRef="#br0" timeOffset="31">1998 10350 350 0,'5'3'246'15,"2"6"53"-15,0 7-37 16,-11 7-14-16,-2 6-19 15,-12 4-41-15,-6 4-23 16,-7-2-51-16,-6-2-21 0,6-11-30 16,5-9-15-16,-4-13-15 15,2-7-7-15,2-10-22 16,-5-6-10-16,21-6-13 16,6-5-2-16,10 4-1 15,5 2 4-15,9 8-4 16,5 7-6-16,5 13 2 15,2 7 1-15,3 14 11 16,4 6 9-16,3 8 5 16,-1 4-21-16,-7 1-127 15</inkml:trace>
  <inkml:trace contextRef="#ctx0" brushRef="#br0" timeOffset="32">2169 10516 820 0,'7'10'363'0,"5"7"-167"0,-3 0-33 16,0 3-38-16,-5-3-27 16,-4-9-41-16,2 0-3 15,-2-9-8-15,-2-7-7 16,2-7-12-16,2-5-10 15,2-12-14-15,7-4-4 0,8 3-3 16,2 0 2-16,-2 16 9 16,2 8 5-16,-6 13 6 15,3 8-3-15,0 14-8 16,-4 6-1-16,-3 5 23 16,0 4-57-16,-2-4-365 15</inkml:trace>
  <inkml:trace contextRef="#ctx0" brushRef="#br0" timeOffset="33">2692 10521 650 0,'0'-5'401'0,"-4"-7"-8"0,-4 3-67 16,-12-1-87-16,-1 6-37 15,-10-1-76-15,3 7-47 16,4 6-60-16,-1-1-24 16,15 15-13-16,0-1 1 15,17 3 4-15,7 4 6 16,7-10 2-16,4-1 1 16,-1-6 7-16,4-4 2 15,-1-4 4-15,-6-3 5 16,-4-6-35-16,-4 1 2 0</inkml:trace>
  <inkml:trace contextRef="#ctx0" brushRef="#br0" timeOffset="34">2805 10497 1066 0,'3'-1'374'0,"9"-3"-329"15,7 0-24-15,10-1-11 16,9-2 0-16,4 1 1 16,-4-2-2-16,-8 3 1 0,-9-1 2 15,-13 1 3-15,-1 5 0 16,-13 4-1-16,-2 3-2 15,-15 3 1-15,-1 1 11 16,1 7 27-16,0 0 6 16,15 6 5-16,7 1-11 15,10 1-28-15,9-1-8 16,4-3-11-16,1-2 0 16,4-9-31-16,0-4-41 15,8-7-222-15</inkml:trace>
  <inkml:trace contextRef="#ctx0" brushRef="#br0" timeOffset="35">3309 10466 1108 0,'-10'-8'537'16,"-20"-3"-201"-16,8 6-196 15,13 2-62-15,-1 9-85 16,9 1-21-16,10 1-12 15,3 0 5-15,8 0 22 16,5-2 9-16,-1 0-24 16,1-3-21-16,-7-1-54 15,-9 3-24-15,-9-5 2 16,-7 1 20-16,-11 4 57 16,-7-1 30-16,4 8 67 15,2-1 33-15,3 3 50 0,7 4 5 16,6 2-31-16,2 0-29 15,13-3-52-15,11-3-14 16,14-7-54-16,4-1-40 16</inkml:trace>
  <inkml:trace contextRef="#ctx0" brushRef="#br0" timeOffset="36">3543 10297 884 0,'4'-9'408'0,"-4"-8"-187"16,6 0-87-16,9 3-20 15,6 5-48-15,10 7-19 16,17 19-30-16,-10 11-8 15,0 21 2-15,-5 5 6 16,-17 9 11-16,0-2 2 16,-12-2-4-16,-5-6-5 15,-3-11-7-15,0-8 1 16,-2-20 10-16,0-3-5 0,-5-17-30 16,0-7-10-16,3-11-45 15,0-3-6 1,-3 1 21-16,-3 1 5 0,-7 11 28 15,-2 4 4-15,-2 15 20 16,-1 5 5-16,-3 12 4 16,6 6 5-16,5-3-20 15,11 3-16-15,12-7-135 16,6-6-104-16</inkml:trace>
  <inkml:trace contextRef="#ctx0" brushRef="#br0" timeOffset="37">4111 10468 1082 0,'-11'-3'500'0,"-11"-4"-232"16,8 9-151-16,-1 1-51 15,9 6-66-15,6 3-17 16,4-1-12-16,7 5 4 16,6-5 11-16,0-3 6 0,2-2 9 15,-1-6-11 1,-6 0-5-16,-3 2 1 0,-9-2-6 16,-6 2 13-16,-7 2 3 15,-5 1-2-15,-2 4 4 16,-2 1 2-16,5 2 2 15,3 2 2-15,8 1 1 16,4 2 1-16,7 1 1 16,8 0 1-16,4-4 2 15,4-4-1-15,7-7 1 16,-1-3-1-16,4-9 2 16,-5-6 0-16,-13-7-6 15,10-2-5-15,-5 0-3 16,1 0 0-16,4 2 5 15,-16 1 2-15,-8 11 32 16,-2 8 3-16,-4 7 2 0,2 12 1 16,2 6-33-16,3-1-5 15,4 7-3-15,2-2 1 16,1-2-66-16,-2-1-69 16</inkml:trace>
  <inkml:trace contextRef="#ctx0" brushRef="#br0" timeOffset="38">4239 10345 1289 0,'-1'-8'585'0,"-6"-6"-293"16,7 3-98-16,2 11-149 16,-2 5 17-16,11 3-182 15</inkml:trace>
  <inkml:trace contextRef="#ctx0" brushRef="#br0" timeOffset="39">4537 10510 879 0,'7'1'365'15,"9"2"-186"-15,5-4-131 16,13 1-29-16,0-5 2 16,0 0 8-16,-19 5 4 15,8-4 3-15,-5 1-7 16,-10 4-10-16,9-1 0 15,-31 9 5-15,1 6 13 0,-11 6 49 16,2 4 14-16,4 3-6 16,1 4-15-16,12 2-59 15,6-2-20-15,13-4-8 16,4-8 7-16,12-11-63 16,4-6-71-16,5-11-349 15</inkml:trace>
  <inkml:trace contextRef="#ctx0" brushRef="#br0" timeOffset="40">5113 10575 785 0,'-8'9'475'15,"-7"4"-108"-15,-6 7-163 16,-7-2-57-16,0-4-94 16,5-2-1-16,0-12-22 15,3-5-5-15,6-8-12 0,-1-7-5 16,9-1-16-1,6 2-6-15,4 0-4 0,7 0-3 16,4 7 2-16,3 5 2 16,-2 8 7-16,0 9 7 15,2 13 12-15,0 3 4 16,3 6-2-16,1 0-5 16,1-3-1-16,0-5 1 15,0-12 2-15,6-8 1 16,-13-9-15-16,1-10-15 0,0-6-18 15,-10-1-5-15,9-6 10 16,-5 3 8-16,-4 3 13 16,-2 1 4-16,0 11 16 15,0 9 19-15,-3 9 21 16,1 9 4-16,3 10-5 16,1 3-17-16,4 5-18 15,-1-1 36-15,1-7-275 16</inkml:trace>
  <inkml:trace contextRef="#ctx0" brushRef="#br0" timeOffset="41">6408 10493 540 0,'-6'13'325'16,"-4"9"-26"-16,-14 7-169 15,-8 2-18-15,-7-3-41 16,-5-4-12-16,11-11-6 15,-4-9-18-15,8-11-11 16,6-8-7-16,4-12-34 16,9-5-21-16,14-1-8 15,6 1 1-15,10 11 24 16,-4 6 20-16,9 15 14 16,2 11 11-16,-1 14 15 15,9 6-3-15,-6 6-4 0,-1 0-7 16,-4-2-10-1,-5-5-52-15</inkml:trace>
  <inkml:trace contextRef="#ctx0" brushRef="#br0" timeOffset="42">6483 10591 673 0,'2'3'384'0,"-1"5"-3"16,-1 0-207-16,0 2-63 15,-2-2-28-15,2-3-39 16,0 1-7-16,0-6-10 16,0 0-5-16,0-1-12 15,0-1-8-15,8-14-7 16,21-33-1-16,-9 31 1 16,4 5 5-16,-1 6 18 15,-2 0 12-15,-3 9 19 16,-6 7 4-16,-6 7-15 15,-2 7-10-15,-4 9-15 16,1-4-10-16,6 8-125 16</inkml:trace>
  <inkml:trace contextRef="#ctx0" brushRef="#br0" timeOffset="43">7010 10582 1002 0,'-6'-10'480'16,"-7"-7"-160"-16,-1-2-50 15,-7 3-73-15,-4 1-37 0,-2 9-83 16,-2 8-29-16,1 7-46 16,6 6-10-16,11 5-8 15,7 0 1-15,10 4 4 16,10 3 4-16,6-9 3 15,4-1 3-15,6-11 3 16,1-5 4-16,-1-11 7 16,-4-9 3-16,-11-4 9 15,-15-5-23-15,-14 6-67 16</inkml:trace>
  <inkml:trace contextRef="#ctx0" brushRef="#br0" timeOffset="44">7949 10473 1190 0,'-19'3'530'16,"-18"-2"-237"-16,13 15-227 16,9 6-48-16,10 1-38 15,13 10-4-15,12-8 9 16,4-3 9-16,11-6 6 16,-2-7 6-16,-8-10 16 15,-4-3 10-15,-12-14 11 16,-9-7 3-16,-5-6-8 15,-5-6-7-15,-6-10-8 16,-2-4-5-16,-4-15-3 16,2-2-4-16,10 2-9 0,5 5-6 15,16 20-16 1,8 12 36-16,11 17-150 0,2 12-221 16</inkml:trace>
  <inkml:trace contextRef="#ctx0" brushRef="#br0" timeOffset="45">6941 10174 1238 0,'1'0'538'0,"-4"-3"-325"16,2 8-79-16,1-5-98 15,-1 29 26-15,3 51-76 16</inkml:trace>
  <inkml:trace contextRef="#ctx0" brushRef="#br0" timeOffset="46">8452 10460 996 0,'-5'8'446'0,"-17"5"-206"16,-1 4-37-16,-4 5-42 0,-9-4-35 15,7 1-47 1,-2-9-13-16,-1-12-37 0,5-5-4 16,9-9-12-16,3-4-8 15,10-3-11-15,4-1-4 16,6-1-6-16,5 3-4 16,9 10-7-16,2 8 3 15,9 15 6-15,-2 9 5 16,6 12 13-16,-6 5 3 15,-7 3 1-15,-1-2-13 0,-1 0 282 16</inkml:trace>
  <inkml:trace contextRef="#ctx0" brushRef="#br0" timeOffset="47">8580 10421 1043 0,'0'4'469'16,"0"7"-146"-16,1 7-256 16,0 11-16-16,2 3-13 15,0-2-14-15,-4 3-10 16,6-8-2-16,1-5-137 16,-1-5-236-16</inkml:trace>
  <inkml:trace contextRef="#ctx0" brushRef="#br0" timeOffset="48">8740 10455 654 0,'-6'0'417'15,"-12"2"-6"-15,-2 6-143 16,-10 7-133-16,-3 3-32 16,10-2-51-16,5 7-28 15,21-11-36-15,15-1-7 16,17-2 8-16,13-5-14 0,4 1-89 15,-8-5-73-15</inkml:trace>
  <inkml:trace contextRef="#ctx0" brushRef="#br0" timeOffset="49">8895 10423 832 0,'7'0'359'15,"8"0"-194"-15,9 0-98 16,7 2-17-16,4 3-35 16,-7-3-7-16,-9 4 3 15,-1-2 2-15,-18-4 11 16,1-3 0-16,6-1-5 15,-16 0-2-15,-2 2-4 0,-9 2 12 16,-8 6 11-16,9 3 4 16,6 8 1-16,4 4-8 15,6 0-9-15,6 1 0 16,4-3-10-16,3 1-3 16,10-5-1-16,4-1-1 0,4-6 4 15,2-6 2-15,-2-9 3 16,-1-3 0-16,-1-4-15 15,-4-5-13-15,-2 6-10 16,-9-5 0-16,-8 3 12 16,0 5 10-16,-6 2 3 15,-2 3-3-15,4 7-2 16,-5 1 5-16,5 11 15 16,2 2 9-16,6 0 26 15,6 7 5-15,-2-9 12 16,4-2 2-16,4-5 3 15,0-7 3-15,2 0 0 16,-1-5-4-16,-9-6-22 16,-4-3-9-16,-1-4-23 15,-1 0-31-15,-3-4-126 16,-1 0 435-16</inkml:trace>
  <inkml:trace contextRef="#ctx0" brushRef="#br0" timeOffset="50">9476 10347 942 0,'3'-25'424'0,"12"-28"-188"16,6 9-133-16,15 15-45 15,4 5 10-15,6 12 2 16,1 9-4-16,-2 18-33 16,-4 15-8-16,-15 24 2 15,1 12 6-15,-16 9 4 16,-3 0-9-16,-2-16-5 15,-8-11-5-15,4-16-5 16,-2-11-2-16,0-12-9 16,6-7-6-16,-1-11-16 15,0-4-13-15,-12-11-4 16,-1-1 5-16,-16-4 12 16,-4-2 11-16,-5 9 4 15,-7 7-2-15,-1 17 2 0,-1 13 3 16,6 14 2-16,12-4 0 15,5 8-2-15,7-4 34 16,13-8-136-16,-7 1-136 16</inkml:trace>
  <inkml:trace contextRef="#ctx0" brushRef="#br0" timeOffset="51">10020 10405 1037 0,'1'5'467'0,"0"9"-210"16,-2 9-123-16,0 5-69 15,-3 2-27-15,0 0-18 16,2-1-6-16,-1-10-166 16</inkml:trace>
  <inkml:trace contextRef="#ctx0" brushRef="#br0" timeOffset="52">10011 10227 1186 0,'-4'-8'534'0,"-3"-8"-276"16,6 14-166-16,1 4-38 16,8 11 231-16</inkml:trace>
  <inkml:trace contextRef="#ctx0" brushRef="#br0" timeOffset="53">10373 10561 670 0,'2'-4'382'16,"-1"-9"-62"-16,-3 2-118 16,-4 0-19-16,-7 0-14 15,0-1-29-15,-4 8-44 16,-4-7-36-16,-1 10-62 16,3 7-13-16,3 5-14 15,3 8-2-15,12 2 4 16,5 4 5-16,12-6 12 15,2-1 6-15,4-8 6 16,-1-9 3-16,-2-2 4 0,6-3-4 16,-6-3-24-1,-1-5-12-15,-11-5 1 0,-6-3 4 16,-1 3 27-16,-8 3 19 16,5 9 22-16,2 2 5 15,0 3-10-15,1-1-12 16,0 1-25-16,0 0-58 15</inkml:trace>
  <inkml:trace contextRef="#ctx0" brushRef="#br0" timeOffset="54">10525 10472 721 0,'-2'0'419'0,"-3"1"-23"15,5 9-208-15,-5 6-88 16,8 1-29-16,-3 8-12 0,-2-2-9 16,13-1 0-16,0 2 6 15,14-8 1-15,6-3-3 16,3-10-10-16,1-3-2 16,-9-10 18-16,0-1 5 15,-12-8 2-15,-3-1-5 16,-7-2-33-16,-8-5-21 15,-6 5-92-15,-2 2-48 16</inkml:trace>
  <inkml:trace contextRef="#ctx0" brushRef="#br0" timeOffset="55">10785 10447 858 0,'4'1'431'16,"2"1"-51"-16,12 9-267 15,1 0-21-15,13 12 18 16,5 8-6-16,-11-2-33 16,0 0 9-16,-23-7-11 15,-6-5-6-15,-14-7 4 16,-6-5-16-16,-4-9-57 0,3-5 80 15</inkml:trace>
  <inkml:trace contextRef="#ctx0" brushRef="#br0" timeOffset="56">11873 10408 909 0,'-8'14'401'0,"-10"15"-163"16,-6 3-31-16,-6 3-81 15,5-4-14-15,-6-13-66 16,3-4-4-16,1-17-8 16,0-6-5-16,5-11-12 15,3-3-13-15,11-6-16 16,5 0-4-16,11 1-4 16,7 4-2-16,9 13-6 15,1 5 10-15,3 17 17 16,4 11 8-16,1 14 21 15,-5 0-6-15,2 2-7 16,-5-2-5-16,-9-9-77 16,0 1-65-16</inkml:trace>
  <inkml:trace contextRef="#ctx0" brushRef="#br0" timeOffset="57">11941 10394 874 0,'2'0'433'16,"6"6"-82"-16,-1 6-189 15,6 6-72-15,-10 10-13 16,5-1-39-16,-1 2-12 16,-13-2-11-16,12-5-6 0,-7-10-125 15,0-4-97-15</inkml:trace>
  <inkml:trace contextRef="#ctx0" brushRef="#br0" timeOffset="58">12138 10424 812 0,'-5'1'407'0,"-9"6"-98"16,-1 3-61-16,-3 6-57 15,2 1-25-15,6 3-69 16,8 1-34-16,10 0-47 15,7-1-8-15,9-6-5 16,4-3 17-16,9-3-121 16,-4-5-49-16</inkml:trace>
  <inkml:trace contextRef="#ctx0" brushRef="#br0" timeOffset="59">12231 10376 620 0,'1'-2'354'16,"-1"-4"1"-16,15 6-237 15,5 1-25-15,11 1-19 16,9 2-8-16,5-3-33 15,1-1-4-15,-8 1-9 16,-8-1-4-16,-12 0 3 16,-11-1-1-16,-13 2-8 15,-8 1-2-15,-8 6-7 16,-3 2-1-16,-3 6 6 16,4 0 0-16,4 2 6 15,5 4 7-15,10 1 13 16,2 0 7-16,10 2 2 15,6-2-6-15,6-7-11 16,3-4-7-16,8-9 0 16,4-7 3-16,-2-11-2 15,5-1-2-15,-8-12-5 0,-5 3-4 16,-6-5 0-16,-5 0 1 16,-9 12 1-16,0 3-1 15,-5 9 9-15,-4 6-3 16,4 9-6-16,0 8-1 15,2 8-11-15,-1 1-1 16,1-4 5-16,-1 1-16 16,2-3-116-16,0-1-83 0</inkml:trace>
  <inkml:trace contextRef="#ctx0" brushRef="#br0" timeOffset="60">12512 10182 915 0,'5'-6'421'15,"1"-2"-167"-15,5 4-184 16,2 4-60-16</inkml:trace>
  <inkml:trace contextRef="#ctx0" brushRef="#br0" timeOffset="61">12765 10385 714 0,'6'3'377'0,"5"7"-44"0,5 6-147 0,2 7-43 15,0 3-27-15,1 3-42 16,-3-2-20-16,-3-10-26 16,-1-1 1-16,2-16 5 15,0-4-1-15,10-8-2 16,2-9-4-16,-1-2-12 15,-2-4-6-15,-8-3-122 16,-3-3 81-16</inkml:trace>
  <inkml:trace contextRef="#ctx0" brushRef="#br0" timeOffset="62">13420 10405 522 0,'-3'15'354'0,"-3"8"-11"15,-13 3-133-15,-5 0-58 16,-8-8-62-16,0 0-23 15,5-5-24-15,1-6-4 0,9-7-15 16,2-7-9-16,4-9-14 16,1 3-5-16,0-6-9 15,5 1-3-15,7 1 2 16,6 0 0-16,4 6 2 16,-1 6 4-16,1 6 8 15,-1 6 6-15,11 12 4 16,6 4 0-16,4-1-1 15,1 4-4-15,-4-16 3 16,-7-3 2-16,0-8 6 16,0-10 2-16,-1-2-2 15,4-5-2-15,-2-5-6 16,0-1-2-16,1 1-3 16,-1 1-2-16,1 8 6 15,-4 4 10-15,-3 10 17 16,0 9 10-16,-2 13 9 15,3 3 0-15,-6 7 14 0,-1 1 11 16,-14-8 26-16,-2 4 2 16,-9-9-19-16,-1-3-19 15,3-2-39-15,-1-9-59 16</inkml:trace>
  <inkml:trace contextRef="#ctx0" brushRef="#br0" timeOffset="63">1921 11748 413 0,'9'3'276'16,"-1"-1"-24"-16,3 0-52 16,-2 0-17-16,-4-3-26 15,-2-2-16-15,0-3-23 16,-6-6-13-16,-9-4-27 15,-1-4 6-15,-21-3-6 16,0 0-16-16,-9 4-18 16,-1 7-22-16,6 17-22 15,0 10-4-15,14 17-17 16,4 0-5-16,14 10-4 16,13-1 3-16,11-8 14 0,6-1 8 15,13-21 17-15,-5-5 4 16,6-16 6-16,2-11 2 15,-6-12-3-15,4-8-2 16,-9-5-1-16,-6-4-1 16,-5-1-2-16,-5-4-1 15,-13-1 1-15,0 5 6 16,-8 4-23-16,-3 9 2 16,3 15-4-16,-2 6-5 0,-5 15 9 15,4 8-6-15,1 18-8 16,2 10-4-16,11 14 7 15,5 11 6-15,5 12 4 16,12 3 2-16,-8-3 2 16,-1-10-1-16,3-19-80 15,-10-11-84-15</inkml:trace>
  <inkml:trace contextRef="#ctx0" brushRef="#br0" timeOffset="64">2179 11626 1208 0,'5'13'491'16,"2"16"-320"-16,3 6-26 15,3 2-66-15,-2-3-16 16,-4-8-21-16,-1-6-13 15,-5-7-10-15,0-5-4 16,1-7 17-16,-4-4 1 16,-1-12-2-16,-2-4 1 15,2-7-22-15,3-3-4 16,3-3-8-16,4-3-2 0,6 2-6 16,4-1 0-1,3 10 7-15,4 4 1 0,6 16 6 16,1 6 3-16,3 12-2 15,-2 4 0-15,-13 2-12 16,-4 2-560-16</inkml:trace>
  <inkml:trace contextRef="#ctx0" brushRef="#br0" timeOffset="65">3287 11685 805 0,'14'-3'385'0,"15"0"-154"0,2 11-116 16,0 9-5-16,-8 11-27 15,-9 4-8-15,-16 4-9 16,-6-1-12-16,-9-6-19 16,-1-9-4-16,2-12-3 15,-1-8-4-15,6-6-15 16,3-3-8-16,7-3-16 15,2-3-3-15,11-2 0 16,1-5 3-16,13-3 7 16,0-5-1-16,9 0 3 15,-2 3 2-15,-10 1 5 16,-1 7 3-16,-19 8 7 16,0 5 6-16,-3 11 17 15,-6 7 16-15,-4 11 2 16,-3 4-5-16,5 6-19 15,4 0-17-15,13 0-6 16,2-2-4-16,11-8-2 0,9-3-13 16,1-13-51-16,4-7-42 15,0-12-89-15,-2-4-46 16,-4-7-5-16,-2-1 43 16,-2 1 91-16,-2 0 59 15,-1 8 103-15,-3 1 44 16,-12 9 64-16,-5 5 24 15,-10 8-11-15,-5 6-33 16,-13 8-52-16,-2 3-24 0,1-1-28 16,3-6-6-16,7-13-9 15,0-11-3-15,6-11-15 16,0-4-8-16,10-5-11 16,4 0 2-16,7 4 6 15,3-1 5-15,0 6 9 16,-1 6 3-16,4 11 14 15,4 8 4-15,9 15 4 16,1 6 4-16,0 10-4 16,-5 2 0-16,1-8-8 15,-3-6-4-15,-1-16-9 16,-1-4 0-16,-3-11 5 16,3-3 1-16,-9-12 4 15,1-5-2-15,-7-6-3 16,-3-1 2-16,-1-1 2 15,-3 2-1-15,0 5 13 0,-1 5 14 16,0 13 3-16,0 4-3 16,2 14-15-16,0 7-17 15,3 11-7-15,6 9 0 16,-1 0 31-16,1-1-47 16</inkml:trace>
  <inkml:trace contextRef="#ctx0" brushRef="#br0" timeOffset="66">4970 11629 645 0,'0'-3'386'0,"4"1"-64"0,2 6-62 15,-6-4-120-15,9 28-47 16,17 48-25-16,-8-27-17 16,0-3-8-16,3-5-3 15,-4-18-20-15,0-9 1 16,1-19 10-16,1-9 2 16,4-17 1-16,-3-5-2 0,-6-6-12 15,-12-1-4 1,4 6-6-16,1 4-21 0,-3 8-95 15,8 6-78-15</inkml:trace>
  <inkml:trace contextRef="#ctx0" brushRef="#br0" timeOffset="67">5536 11726 749 0,'-1'8'319'0,"-5"13"-184"15,-2 2-31-15,-13-4-42 16,2 1-19-16,-5-10 32 16,-3-7 3-16,10-7-2 15,-4-9 0-15,10-6-50 16,7-3-13-16,7-3-8 16,6-3 8-16,5 6 23 15,-2-1 24-15,4 10 32 0,2 10-2 16,-4 12-3-16,1 11-17 15,0 14-26-15,-2 4-3 16,4 5-20-16,1 0 48 16,2-12 377-16</inkml:trace>
  <inkml:trace contextRef="#ctx0" brushRef="#br0" timeOffset="68">6357 11681 969 0,'-6'7'382'0,"-6"14"-247"0,3 6-66 16,5 11-34-16,4 0 1 16,15 1 15-16,5-6 5 15,9-14 16-15,4-6 6 16,-8-18 5-16,4-7 7 0,-6-14-2 16,-2-1-5-16,-8-7-22 15,-4 1-14-15,-8 4-21 16,-2 1-30-16,-5 9-123 15,-1 1-85-15</inkml:trace>
  <inkml:trace contextRef="#ctx0" brushRef="#br0" timeOffset="69">6643 11815 640 0,'-1'13'340'15,"0"7"-96"-15,-3-4-119 0,3-3-22 16,0-9-33 0,1 0-5-16,0-9-16 0,0 4-16 15,0-2-22-15,5-24-3 16,11-33-6-16,-3 27-1 16,8 3 12-16,6 2 26 15,1 7 54-15,-4 4 12 16,5 16 2-16,-6 4-22 15,-8 12-45-15,-1 6-9 16,-6 7-14-16,-4 4-5 0,-3 3-112 16,9 0-45-16</inkml:trace>
  <inkml:trace contextRef="#ctx0" brushRef="#br0" timeOffset="70">7244 11772 712 0,'-7'-10'394'0,"-8"-12"-69"16,-6-1-38-16,-7 2-66 15,0 6-53-15,-3 9-78 16,2 6-35-16,6 7-47 15,4 5-15-15,11 8-8 16,7-1 1-16,11 7 9 16,9 1 5-16,7-8 2 0,-6 1 1 15,11-15 2-15,-3-5 3 16,-10-6 19-16,6-5-7 16</inkml:trace>
  <inkml:trace contextRef="#ctx0" brushRef="#br0" timeOffset="71">7291 11503 982 0,'7'-10'436'0,"9"-10"-192"16,4 1-39-16,3 3-49 15,2 8-30-15,4 17-60 16,6 16-30-16,1 21-24 15,-3 7 0-15,-4 13 3 16,-6 0 0-16,-10-1-1 16,-1-2-2-16,-6-22-1 0,-2-7-1 15,2-21-5-15,0-8-2 16,-2-10-13-16,1-3-8 16,-5-9-13-16,-2-1-8 15,-10-8 5-15,-6-1 6 16,-9 2 13-16,-3 6 3 15,-2 14 16-15,-1 7 10 16,3 17 5-16,3 4 3 0,5 2-10 16,8 3-11-16,10-6-14 15,5-5-45-15,13-6-108 16,7-6-69-16</inkml:trace>
  <inkml:trace contextRef="#ctx0" brushRef="#br0" timeOffset="72">7922 11792 963 0,'-10'-7'529'16,"-8"-7"-153"-16,-7 0-133 16,-4 0-44-16,-2 4-110 15,5 5-41-15,9 10-48 16,3 5-13-16,12 11-8 0,2 2 6 15,11 3 8-15,10 2 1 16,6-7 4-16,3-5-1 16,-4-8 4-16,-7-6-17 15,-4-7-69-15,1-2-63 16,-6-8-219-16,2-1-75 16,-2-1 49-16,-4 1 74 0,-2-2 316 15,6-2 152-15,-2 3 131 16,-3 0 40-16,5 10-24 15,-6 7-41-15,8 8-83 16,3 10-41-16,6 15-63 16,5 7-15-16,4 9-22 15,-2 0-8-15,-10 0-9 16,-10-4-1-16,-16 4-2 16,-8-2 2-16,-13-13 5 15,2-8-19-15,-2-21-44 16,2-12-13-16,9-13-41 15,6-4 8-15,12-7 30 16,7-4 9-16,13-4 31 16,4-6 8-16,11 1 11 15,1 3 2-15,6 2 7 16,1 1 2-16,-6 6 2 16,-4 5 15-16,-9 11 24 15,-5 6 14-15,-9 7 14 16,-9 3-8-16,1 3-28 15,2 5-13-15,-2 6-15 16,3 2-4-16,1 10-3 0,-5 0-1 16,2 2-1-16,4 1-1 15,-2-7-19-15,-2 0-31 16,-2-11-20-16</inkml:trace>
  <inkml:trace contextRef="#ctx0" brushRef="#br0" timeOffset="73">8339 11507 1317 0,'-7'-7'511'0</inkml:trace>
  <inkml:trace contextRef="#ctx0" brushRef="#br0" timeOffset="74">8701 11705 683 0,'-5'-6'428'0,"-10"-9"10"15,-9 3-130-15,-2 7-122 16,-3 3-56-16,5 11-90 16,4 7-40-16,7 6-25 15,5 3-4-15,11 9 2 16,9 0 3-16,9-1 13 0,7-3 6 16,2-15 8-16,-4-5 5 15,-3-10 31-15,-9-9 15 16,-12-6 12-16,-6-5 0 15,-18-2-29-15,-8 3-14 16,-4 0-19-16,2 5-36 16</inkml:trace>
  <inkml:trace contextRef="#ctx0" brushRef="#br0" timeOffset="75">9007 11789 1004 0,'-4'-8'445'0,"-9"-14"-228"0,1 5-29 15,-7 5-77-15,-1 0-23 16,-1 8-41-16,1 3-21 15,4 3-33-15,5 5-7 16,2 7-10-16,0 3-1 16,7 9 3-16,1 2 3 0,5-3 9 15,9-1 3 1,4-10 4-16,11-6 2 0,2-8 0 16,-1-3-1-16,-2-6-14 15,-6 0-4-15,-6-1-1 16,-7 0 1-16,-5 0 19 15,-3 2 4-15,-2 7 1 16,-1 1-3-16,-2 6-3 16,4-6-1-16,0 0 3 15,1 7 0-15,5 10 2 16,18 30 2-16,-5-36 3 16,3-3 3-16,-1-8 8 15,1-5 1-15,-2-4 4 16,-2-5 0-16,-3-4 5 15,-1-3 3-15,-3-6 8 16,-4 1 4-16,1-1-5 16,-7-4-1-16,7 7 8 15,0 3-2-15,-7 7 11 0,2 10-13 16,-2 11-22-16,-2 8-4 16,2 14-15-16,0 7 11 15,-3 15 7-15,3 4 4 16,0 10 2-16,6 1-5 15,2-6-6-15,2 1-5 16,-1-13-27-16,-8-9-38 16,2-14-108-16,-3-14-59 15</inkml:trace>
  <inkml:trace contextRef="#ctx0" brushRef="#br0" timeOffset="76">9243 11911 1234 0,'7'-3'457'0,"11"-3"-343"15,2-1-77-15,9 4-18 16,5-1-8-16,1-1-13 16,7 2-55-16</inkml:trace>
  <inkml:trace contextRef="#ctx0" brushRef="#br0" timeOffset="77">9710 11627 824 0,'-19'-11'529'0,"-14"-7"5"16,-2 7-347-16,1 7-67 15,7 10-96-15,3 2-23 16,16 7-22-16,11 5-7 15,10 2 3-15,7 1 11 16,5-3 10-16,-1-4 3 0,4-7 1 16,-4-2-16-16,-3-7-51 15,-3-1-47-15,-12-3-70 16,1-1-8-16,-14 0 34 16,-9 2 46-16,-7 4 107 15,-7 0 58-15,-5 8 65 16,9 2 25-16,5 1 4 0,5 5-16 15,16 2-12 1,-1 4-16-16,16 5-29 16,8 0-18-16,10-5-34 15,6-7-8-15,1-6-73 16,2-2-337-16</inkml:trace>
  <inkml:trace contextRef="#ctx0" brushRef="#br0" timeOffset="78">10292 11670 570 0,'1'0'301'0,"5"0"-20"15,3-1-98-15,16 2-67 16,5-1-14-16,12 0-56 15,1-2-22-15,-2 0-14 16,-5-5-1-16,-13 1 5 16,-6 3-16-16,-14-5-21 15,-7 4-6-15,-13 2-8 16,-4 1 15-16,-5 5 15 16,0 2 5-16,1 7 7 15,-1 2 7-15,11 4 18 16,0 6 6-16,12 0 8 15,5 1 0-15,9-2-10 0,4-3-2 16,7-6-7-16,-1-5-2 16,0-10 4-16,3-6-3 15,3-9-4-15,-2-5-3 16,4 0-7-16,-2 0-2 16,-8 0-2-16,2 5-1 15,-7 6-5-15,-3 3 8 16,-4 9 26-16,-6 5 14 15,-1 7 17-15,-4 7-7 16,-1 3-22-16,-1 2-11 0,1-6-10 16,1-4-1-16,3-11 6 15,-1-6 0-15,5-8-7 16,1-4-8-16,3-8-15 16,5 1-6-16,0-8 0 15,4 2 4-15,4 4 5 16,-1 5 1-16,-2 10 9 15,-3 6 7-15,-8 9 11 16,-3 7 2-16,-1 12-1 16,2 5-6-16,1 2 8 15,-3 0-49-15</inkml:trace>
  <inkml:trace contextRef="#ctx0" brushRef="#br0" timeOffset="79">11501 11641 676 0,'-12'-6'379'15,"-11"-5"-93"-15,-7 11-103 16,0 0-33-16,0 15-54 0,5 4-23 16,8 11-40-16,8 6-22 15,20 6-13-15,7-1 7 16,15-6 15-16,3-6 5 15,-3-16 5-15,-3-6-1 16,-11-12 19-16,-8-3 2 16,-22-10-3-16,-10-1-6 15,-15-5-28-15,-5 0-5 16,5 4-60-16,8 2-57 16,12 6-156-16</inkml:trace>
  <inkml:trace contextRef="#ctx0" brushRef="#br0" timeOffset="80">11539 11649 908 0,'2'0'432'16,"0"-3"-180"-16,2 3-122 16,-4 0-33-16,0 0-44 15,2 6-15-15,1 19-12 16,3 30-8-16,0-25-11 15,3 0 0-15,5-7 0 16,4-1 2-16,6-16 25 16,-1-3 13-16,-2-11 17 15,-1-7 7-15,-9-5-14 16,0-1-11-16,-3 2-17 0,-8-2-8 16,-1 5-30-1,-3 1-54-15,1 2-123 0,3 4-187 16</inkml:trace>
  <inkml:trace contextRef="#ctx0" brushRef="#br0" timeOffset="81">11775 11651 676 0,'-3'8'441'0,"3"7"-14"0,-1 8-190 16,3 6-45-16,3 3-58 16,0-1-25-16,5-2-36 15,-1-6-16-15,4-9-31 16,4-5-3-16,3-16 2 15,2-4 2-15,3-11 5 16,0-1 1-16,-6-3-3 16,-1 1-3-16,-10 1-45 15,-3 1-75-15</inkml:trace>
  <inkml:trace contextRef="#ctx0" brushRef="#br0" timeOffset="82">12239 11594 831 0,'-3'-2'393'0,"-10"-4"-169"0,3 6-107 15,-3 0-59-15,-1 3-23 16,6 6-10-16,2-2-3 0,13 4-11 16,8 5-9-1,4-3 2-15,0 0 1 0,-4-4 2 16,-2-6 1-16,-4-1 4 16,-3-2-9-16,-13-2-15 15,-5 2-4-15,-8 3-5 16,-3-1 9-16,-4 5 23 15,2 2 9-15,3 6 9 16,5 1 3-16,10 4 6 16,7 0 3-16,11-1 11 15,8 1 2-15,5-5-10 16,-1-5-8-16,5-9-14 16,5-3-1-16,2-12-3 15,0-4-1-15,1-5-2 16,-8 0-2-16,-6-3 2 15,-4 1-1-15,-9-2 2 16,1 1 0-16,-8 10 29 16,-2 4 9-16,-2 13-1 0,-4 7-3 15,1 12-32-15,3 6-11 16,1 6-3-16,2 0 0 16,6-2 31-16,-3-1-63 15,11-10-516-15</inkml:trace>
  <inkml:trace contextRef="#ctx0" brushRef="#br0" timeOffset="83">12851 11624 646 0,'-16'-1'362'0,"-14"-5"-63"15,-1 6-53-15,-1 0-26 16,0 5-65-16,10 7-72 16,2 4-51-16,5 4-19 15,17 9-19-15,4 0 1 16,9 6 5-16,9-1 4 15,4-8 2-15,-1-4 2 16,5-18 6-16,-6-4 8 0,-11-11 10 16,-3-5 3-1,-18-4-8-15,-11-2-8 0,-7 2-15 16,-6 4-3-16,0 4-20 16,9 5-36-16,0 7-148 15,12 4-145-15</inkml:trace>
  <inkml:trace contextRef="#ctx0" brushRef="#br0" timeOffset="84">13118 11646 852 0,'-18'-5'484'0,"-10"-5"-120"0,-12 5-173 16,1 1-40-16,6 6-112 16,6 5-29-16,13 9-16 15,7 3-1-15,10 6 5 16,3 4 5-16,19-4 2 16,4-2-1-16,8-5 1 15,2-7 0-15,-9-8 4 16,-1-3 2-16,-6-4-7 15,-6-4-10-15,-6-1-14 16,-5 0-2-16,-8-2 6 16,-5 2 8-16,-2 6 3 15,2 1-2-15,-2 8-7 16,-1 9 7-16,-1 14 19 16,-3 8 7-16,6 15 13 15,2 0-6-15,3-5-13 16,3-2-6-16,2-9 1 0,6-5-15 15,3-14-127-15</inkml:trace>
  <inkml:trace contextRef="#ctx0" brushRef="#br0" timeOffset="85">13391 11679 1044 0,'-10'-10'419'0,"-12"-5"-280"16,-1 6-43-16,2 9-49 16,1 11-16-16,9 12-12 15,5 5-1-15,8 10-4 16,11 3 2-16,8-5 3 15,2-8 7-15,7-10 21 16,-5-11 17-16,-3-16 24 16,-2-6 1-16,-12-8-12 15,-1-1-17-15,-13 0-34 16,-6 1-8-16,-7 1-51 16,-2 0-61-16</inkml:trace>
  <inkml:trace contextRef="#ctx0" brushRef="#br0" timeOffset="86">13525 11813 692 0,'9'7'387'16,"14"10"-75"-16,0-5-66 0,2-3-67 15,6-1-39-15,-5-9-40 16,4 0-17-16,-7-10-31 15,-5-3-3-15,-4-2-7 16,-6-4 0-16,-10 3-17 16,-6-1-6-16,-8 0-9 15,-11-2-4-15,-2 4-6 16,1 2-5-16,6 13-11 16,3 5-3-16,11 12-3 15,-1 5 1-15,0 7 4 16,2 9 1-16,0 9 10 15,5 4 7-15,2 8 13 16,0-6 1-16,4-7-1 16,0-4-6-16,5-12-17 15,1-6-50-15,9-10-147 16</inkml:trace>
  <inkml:trace contextRef="#ctx0" brushRef="#br0" timeOffset="87">14129 11813 845 0,'-11'5'435'0,"-7"9"-79"16,-3 3-154-16,-4 3-62 15,1-2-11-15,-2-7-36 16,1-7-22-16,5-8-38 16,3-6-11-16,4-12-16 15,3-2-11-15,8-5-23 16,2-1-7-16,10 5 1 16,4 1 5-16,4 9 10 15,4 7 5-15,-6 9-5 16,3 9 9-16,-3 12 10 15,2 9 3-15,1 10 12 16,-7 3-7-16,-2-1-3 16,-8-5 4-16,-1-12-170 15,1-4-380-15</inkml:trace>
  <inkml:trace contextRef="#ctx0" brushRef="#br0" timeOffset="88">14080 11446 1268 0,'-2'-3'623'0,"-4"-4"-218"0,-1 21-269 15,0 14-71-15,2 16-10 16,1 8-62-16</inkml:trace>
  <inkml:trace contextRef="#ctx0" brushRef="#br0" timeOffset="89">1591 12683 345 0,'4'-3'266'0,"5"-6"26"0,6-2-27 16,5-3-69-16,0 2-39 15,-2 10-40-15,-5 5-14 16,-3 23-33-16,-9 7-5 16,-9 17-16-16,-6 6-10 15,-6-5-15-15,3-1-6 16,8-18-8-16,2-10-1 15,6-19-2-15,1-6 0 16,3-16-3-16,3-5 1 0,4-5-4 16,1-5-1-16,5-2 0 15,0 0 1-15,1 4 0 16,-2 4 2-16,-3 8-1 16,-6 2 0-16,-3 12-2 15,-1 4-6-15,-2 6 2 16,0-4 2-16,0 0 4 15,1 16 7-15,10 36-4 16,0-28-1-16,8 1-1 16,-5-3-1-16,11-3 0 15,2-4 0-15,8-10-134 16</inkml:trace>
  <inkml:trace contextRef="#ctx0" brushRef="#br0" timeOffset="90">2169 12672 943 0,'0'10'392'0,"-6"10"-166"0,-2 5-87 15,-6 7-35-15,-3 0 7 16,1 3-51-16,-7-7-11 16,-1-10-10-16,-1-10-5 15,0-13-7-15,4-4-3 0,3-11-16 16,3 0-9-1,9-7-8-15,6 4-3 0,9 0 0 16,5 2 0-16,1 6 0 16,1 6-3-16,1 9 5 15,1 8 3-15,-1 15 6 16,3 7 5-16,-3 11-1 16,1 1 46-16,7 2 70 15</inkml:trace>
  <inkml:trace contextRef="#ctx0" brushRef="#br0" timeOffset="91">2358 12810 963 0,'-2'10'425'16,"-4"6"-100"-16,14 12-261 0,2-3-8 15,10 0 7-15,4-3-24 16,-1-14-17-16,0-4 1 16,3-10 5-16,-3-9 1 15,-5-9-1-15,2-1-2 16,-12-11-7-16,1 0 0 16,-3-8 0-16,-6-5-1 0,-8-7-3 15,-12-2 0 1,-20-6 1-16,-9 1-1 0,-8 7 8 15,8 11 8-15,11 22 0 16,6 11-3-16,15 21-18 16,1 13-13-16,14 10-12 15,7 5 1-15,13 1 6 16,15-2-5-16,21 3-121 16,6 0-77-16</inkml:trace>
  <inkml:trace contextRef="#ctx0" brushRef="#br0" timeOffset="92">2823 12702 490 0,'-4'-3'351'16,"-5"-2"37"-16,-2 3-94 15,3 3-115-15,0 3-59 16,4 4-80-16,3 0-24 16,1 1-20-16,4 0-5 0,10-3 0 15,3 1 5-15,10-4 5 16,-2 0 2-16,-3 0 0 15,-5-1 0-15,-10-1-2 16,-3 3 0-16,-12-1 1 16,-6 2 0-16,-10 4 4 15,-5 2 1-15,-1 0-2 16,5 3-2-16,8 2 10 16,7 0 2-16,8 6 8 15,2 0 3-15,5-5-7 16,1 0-2-16,10-8-4 15,3-1 0-15,6-7-2 16,4-2 3-16,-1-10 1 16,2-4 1-16,-7-6-4 15,0-4-2-15,-9-2 2 0,-2-2 0 16,0 2 6-16,-3 3 3 16,-4 9 33-16,-8 2 13 15,1 11-14-15,2 6-3 16,0 9-42-16,2 9-13 15,-2 9 3-15,1 1 2 16,8 1 0-16,-3-6 1 16,5-10 2-16,-3-3 2 15,3-13 9-15,-2-6 15 16,4-7 14-16,-2-8 3 0,-2-2-3 16,5 1-15-16,-5-3-14 15,0 2-15-15,-1 0-101 16,0 3 77-16</inkml:trace>
  <inkml:trace contextRef="#ctx0" brushRef="#br0" timeOffset="93">3492 12827 626 0,'2'-4'296'16,"0"-7"-100"-16,-2 0-19 16,-5-2 8-16,-3 0 10 15,-13 1 6-15,-4 2-7 16,-11 5-45-16,4 2-33 15,5 6-60-15,3 1-18 16,10 9-25-16,2 3-1 16,7 8 1-16,5 5-1 15,14 0-6-15,4-3 0 0,8-6-1 16,-1-9 1 0,6-7-1-16,-3-7 1 0,-3-8-48 15,0-4-67-15,-7-4-160 16</inkml:trace>
  <inkml:trace contextRef="#ctx0" brushRef="#br0" timeOffset="94">3473 12589 1189 0,'-6'-8'540'0,"0"-2"-261"15,-3-4-76-15,4 8-113 16,8 10-56-16,-1-2-76 15,-2-2 34-15</inkml:trace>
  <inkml:trace contextRef="#ctx0" brushRef="#br0" timeOffset="95">3914 12769 465 0,'-7'-4'328'0,"-6"-5"61"16,-7 3-93-16,-10-4-54 15,-6 3-28-15,-1 2-69 16,2 1-30-16,7 7-75 16,8 1-22-16,9 8-35 15,4 0-9-15,12 8-8 16,7 3 3-16,9 1 13 15,8 0 6-15,4-3 12 0,2-1 1 16,-3-3 2 0,-7 4 2-16,-13-5 24 0,-13-1 16 15,-18-4 13-15,-9 2 3 16,-10 0-21-16,-1-4-15 16,6 3-24-16,5-10 431 15</inkml:trace>
  <inkml:trace contextRef="#ctx0" brushRef="#br0" timeOffset="96">4765 12748 629 0,'0'-8'329'0,"0"-4"-71"16,-4-1-40-16,-10 1-39 16,1 7-17-16,-8 6-52 15,-2 7-25-15,-2 8-53 16,-3 5-25-16,9 9-22 16,7 3-3-16,17 2-1 15,7 1 2-15,13-12 7 16,0-6 5-16,5-12 7 15,-2-8 7-15,-9-5 22 16,-5-7 10-16,-14 1 15 16,-5 3 3-16,-10 1-22 15,-1 3-10-15,-1 2-18 16,2 2-23-16,6-1-96 16</inkml:trace>
  <inkml:trace contextRef="#ctx0" brushRef="#br0" timeOffset="97">4902 12715 1109 0,'10'-1'446'0,"10"1"-282"15,3 1-61-15,17 6-32 16,1 1-28-16,5-2-27 16,0 2 24-16,-12-6-131 15,-4-2-165-15</inkml:trace>
  <inkml:trace contextRef="#ctx0" brushRef="#br0" timeOffset="98">5103 12724 658 0,'-2'8'364'0,"-4"11"-42"15,2 4-113-15,4 7-80 16,-1-3-33-16,5 3-44 0,1-2-7 16,5-7-173-16</inkml:trace>
  <inkml:trace contextRef="#ctx0" brushRef="#br0" timeOffset="99">5448 12797 704 0,'-8'-2'415'0,"-11"-7"-50"16,-6 7-98-16,-2 2-117 15,1 6-49-15,4 7-69 16,6 3-24-16,10 4-21 16,8 4-3-16,11 0 3 15,5-2 4-15,13-4 4 16,1-6 4-16,-1-11 6 16,-6-4 2-16,-3-6 43 15,-4-3 12-15,-13-3 12 16,-3-2 3-16,-13 1-39 15,-5 1-14-15,-5 1-36 16,1 2-46-16</inkml:trace>
  <inkml:trace contextRef="#ctx0" brushRef="#br0" timeOffset="100">6041 12697 848 0,'11'9'429'15,"6"6"-179"-15,8 14-77 16,-2 6-20-16,-10 2-50 16,-5 1 2-16,-10-7-37 15,-6-6-17-15,2-12-10 16,-2-9-1-16,3-11-11 15,5-9-10-15,4-15-29 16,5-4-23-16,7-2-20 16,4 4 0-16,4 3 12 15,4 3 13-15,-2 9 14 0,4 9 1 16,-8 16 22 0,-2 8 7-16,-9 16 13 0,-6 3 6 15,-5 10-18-15,0 0-5 16,1-4-11-16,1-4-70 15</inkml:trace>
  <inkml:trace contextRef="#ctx0" brushRef="#br0" timeOffset="101">6370 12614 851 0,'9'-15'435'0,"11"-10"-110"15,-4 1-100-15,7 22-84 16,-3 9-27-16,4 22-32 16,2 16-7-16,-8 11 0 15,2 10-13-15,-6 2-23 16,-5-9-14-16,3-9-12 16,-4-16-4-16,4-17-3 15,-1-4-4-15,-1-13-11 16,1-3-7-16,-9-12-10 15,-5-4-6-15,-16-8 1 16,-7 4 6-16,-14 2 8 16,0 4 6-16,1 14 0 15,7 3-7-15,10 12-39 0,8 8-68 16</inkml:trace>
  <inkml:trace contextRef="#ctx0" brushRef="#br0" timeOffset="102">6856 12732 1080 0,'-10'-4'457'0,"-15"-2"-277"16,-2 4-71-16,9 5-100 15,3 5-19-15,14 4-14 16,4-2 1-16,11-1 8 16,7 0 4-16,6-3 8 15,2 3 5-15,-5-4-41 16,-5-3-11-16,-12-3-9 16,-5-3-25-16,-5 4 33 15,-8 0 9-15,-10 8 38 16,-5 0 43-16,-2 3 55 15,7 5 12-15,9 2-17 16,7 2-20-16,11 4-34 16,8-4-10-16,10-5-7 15,4-2-1-15,2-7-2 16,-4-7-16-16,1-6-112 0,-7-6-230 16</inkml:trace>
  <inkml:trace contextRef="#ctx0" brushRef="#br0" timeOffset="103">7041 12731 1239 0,'-2'4'527'0,"3"7"-285"15,0 9-91-15,4 9-70 16,5 6-19-16,-3 6-26 16,2-1-12-16,0-8 7 15,-1-2-71-15,2-16-150 16</inkml:trace>
  <inkml:trace contextRef="#ctx0" brushRef="#br0" timeOffset="104">7295 12738 956 0,'-13'5'512'15,"-10"0"-104"-15,-13 7-199 16,-1-1-49-16,1 6-76 15,5-1-43-15,14 5-34 16,9 0-7-16,14 0-8 16,8 0 0-16,17-5 5 0,4-2 3 15,7-6-49-15,5 1-49 16</inkml:trace>
  <inkml:trace contextRef="#ctx0" brushRef="#br0" timeOffset="105">7424 12750 821 0,'4'-2'353'0,"7"0"-180"15,2 0-54-15,14 2-56 16,4 1-13-16,11 1-24 0,0 1-10 15,-4-3-3-15,-9 0 1 16,-13-3 9-16,-8 3 1 16,-19 1-5-16,-8 3-4 15,-14 2-10-15,-3-1-3 16,2 9-1-16,1 2 0 16,14 6 2-16,4 2 2 15,11 2 19-15,7-1 13 16,12 2 8-16,3-5 0 15,10-4-14-15,2-1-10 0,4-10-9 16,4 4-1-16,0-11-1 16,3-6 1-16,-4-2 0 15,-3-6-2-15,-3 0 0 16,-3-1 0-16,-10-2 2 16,0 1 1-16,-15-5 6 15,-5 1 0-15,-6 2-3 16,-14-2 0-16,1 4-4 15,-3 1-1-15,-3 4-6 16,2 4-5-16,2 7-12 16,5 6-3-16,1 10-15 15,9 7 21-15,4 12 29 16,3 4 6-16,10 12 19 16,1-2-15-16,9-2-21 15,3-3-2-15,-5-13 1 16,1 0-6-16,-6-12-122 15,-5-8 218-15</inkml:trace>
  <inkml:trace contextRef="#ctx0" brushRef="#br0" timeOffset="106">8049 12756 1426 0,'-4'11'583'0,"-1"7"-341"0,0 18-146 16,1 10-6-16,4 7-37 16,0-3-13-16,6-9 26 15</inkml:trace>
  <inkml:trace contextRef="#ctx0" brushRef="#br0" timeOffset="107">8226 12756 848 0,'1'13'396'0,"4"13"-109"0,2 14-247 16,3 6 0-16,-3-2-22 15,-1-6-1-15,-2-13 2 16,-4-11-2-16,4-6-27 16,2-10-57-16,4-10-151 15,-1-7-103-15</inkml:trace>
  <inkml:trace contextRef="#ctx0" brushRef="#br0" timeOffset="108">8411 12800 605 0,'-4'-1'344'0,"-5"1"-86"15,-3 6-74-15,0 7-115 16,-7 3-19-16,9 1-6 16,-5 1-7-16,10 2-17 15,9 0-11-15,8 0-10 16,9-2-2-16,10 2 3 0,4 2 1 16,2-12 2-1,2-2 2-15,-8-8-20 0,2-11-1 16,-4 1 2-16,-2-4 2 15,-5-7 27-15,-10 2-2 16,-9 3 70-16,-6-4 21 16,-14 3 45-16,-7-1 32 15,-5 2-38-15,-1 7-20 16,6 7-56-16,4 4-34 0,5 10-46 16,6 4-10-16,9 6 3 15,5 1 4-15,12 4 13 16,3 0 3-16,6-9 2 15,-1-3 0-15,1-11-25 16,-3-7-49-16,-5-8-140 16</inkml:trace>
  <inkml:trace contextRef="#ctx0" brushRef="#br0" timeOffset="109">8611 12544 1400 0,'-3'-3'565'0,"-2"6"-392"16,2 4-92-16,6 13-84 16,5 10-32-16</inkml:trace>
  <inkml:trace contextRef="#ctx0" brushRef="#br0" timeOffset="110">9294 12849 577 0,'1'11'323'0,"8"15"-35"16,0 6-150-16,-1 0-72 15,-1-5-23-15,-3-7-20 16,-4-8 0-16,-3-9 17 0,0-3 2 16,-1-12-5-16,-1-7-5 15,1-11-25-15,3-7-2 16,-2-6-2-16,3 0-1 16,3 4-3-16,5 6 11 15,5 13 40-15,5 6 12 16,0 14 23-16,1 10-7 15,2 17-31-15,-4 5-11 16,0 11-16-16,-4-1-4 16,0 0 3-16,-2-1-48 0,3-12-85 15</inkml:trace>
  <inkml:trace contextRef="#ctx0" brushRef="#br0" timeOffset="111">9717 12743 1049 0,'-14'-1'429'0,"-10"2"-293"15,2 3-56-15,13 5-63 16,6 4-18-16,10 4-4 0,7 3 5 15,8-3-1 1,4-1 1-16,-3-6 7 0,1-6 2 16,-11-5 4-16,1-3 3 15,-9-3-9-15,-6 0-7 16,-11 1-11-16,-6 4-4 16,-10 2 5-16,-1 4 8 15,3 4 14-15,-1 3 6 16,16 5 8-16,3-1 1 15,12 3-9-15,8 1-4 16,6 3-7-16,6-3-2 16,2 2-1-16,1-3-4 0,2-5-153 15</inkml:trace>
  <inkml:trace contextRef="#ctx0" brushRef="#br0" timeOffset="112">10134 12852 612 0,'-14'-10'436'16,"-10"-9"23"-16,-7 1-208 15,-1 2-72-15,-2 7-104 16,4 6-43-16,4 10-42 16,4 8 1-16,11 12 7 15,3 5 4-15,15 12 6 16,7-7-5-16,11-3-2 15,9-3 2-15,2-17 4 16,-1-1 1-16,0-11 8 0,-5-11 3 16,-10-4 7-16,-4-6 2 15,-11-12 2-15,-5-1 0 16,-8-8-4-16,-8-3-1 16,-10-6-3-16,-1-4-2 15,5 1-9-15,7 4-5 16,15 7-16-16,8 8-10 15,13 14-31-15,-1 7-25 16,4 13-102-16,1 9-118 0</inkml:trace>
  <inkml:trace contextRef="#ctx0" brushRef="#br0" timeOffset="113">10247 12819 827 0,'0'8'381'0,"6"15"-131"16,1 10-47-16,0 4-57 16,-6-2-25-16,-1-3-62 15,0-7-25-15,1-11-37 16,6 0-73-16</inkml:trace>
  <inkml:trace contextRef="#ctx0" brushRef="#br0" timeOffset="114">10277 12614 1354 0,'-2'-4'540'0,"-4"1"-360"16,13 3-108-16,-6 1-88 15,5 6-62-15</inkml:trace>
  <inkml:trace contextRef="#ctx0" brushRef="#br0" timeOffset="115">10543 12823 744 0,'-15'-3'373'0,"-12"-2"-108"16,0 5-118-16,11 7-86 0,3 5-21 15,10 8-32-15,3 5 19 16,8 7 6-16,6-1-5 15,9-11 6-15,6-2-22 16,4-14 32-16,3-7 33 16,-6-2 67-16,-5-9 20 15,-11-5 2-15,-7 3-16 16,-13-7-49-16,-8 2-20 0,-12 1-37 16,-5-2-2-1,3 7-95-15,5 0-301 0</inkml:trace>
  <inkml:trace contextRef="#ctx0" brushRef="#br0" timeOffset="116">11253 12807 796 0,'-11'0'383'0,"-7"0"-141"0,-3 9-136 16,5 5-37-16,4 9-46 16,4 6-13-16,10 5-14 15,9-2 0-15,8-1 2 16,1-8 2-16,4-6 3 15,-3-5 27-15,-7-12 51 16,-3-2 19-16,-6-5 19 16,-6-4-24-16,-17-4-47 15,-2 1-21-15,-13-6-16 16,5 4-2-16,7 1-78 16,5-2-121-16</inkml:trace>
  <inkml:trace contextRef="#ctx0" brushRef="#br0" timeOffset="117">11430 12818 1014 0,'13'-2'484'16,"15"1"-182"-16,2 0-98 15,1 3-75-15,-1-2-47 16,-4 2-47-16,-2-1-15 15,-6-1-29-15,-4-1-61 16,-3-1-171-16,-6-1-225 16</inkml:trace>
  <inkml:trace contextRef="#ctx0" brushRef="#br0" timeOffset="118">11547 12879 668 0,'0'9'397'0,"2"12"-22"15,1 5-80-15,3 5-78 16,-4-1-42-16,4 1-76 16,-1-4-28-16,0-10-43 15,7-1-58-15,-8-13-149 16</inkml:trace>
  <inkml:trace contextRef="#ctx0" brushRef="#br0" timeOffset="119">11883 12928 989 0,'-13'-11'486'0,"-7"-8"-181"15,-4 4-140-15,4 6-51 16,5 9-71-16,1 6-25 15,8 11-17-15,0 5-1 16,2 6 2-16,7 3 1 16,4-2 0-16,6-4-1 0,13-7 9 15,1-5 18-15,6-9 23 16,-2-1 17-16,-8-10 22 16,-4-4 0-1,-11-6-6-15,-5-7-8 0,-8-1-25 16,-7 2-15-16,-12-3-20 15,-6 2-37-15,-1 7 130 16</inkml:trace>
  <inkml:trace contextRef="#ctx0" brushRef="#br0" timeOffset="120">12636 12910 623 0,'-6'-7'341'0,"-12"-7"-59"15,-8 5-62-15,-3 5-71 16,-4 4-45-16,4 11-63 0,7 4-31 15,10 9-26-15,5 6-4 16,11 3 2-16,7-3 3 16,11-9 12-16,3-4 3 15,3-6 8-15,-3-3 1 16,-11-4 52-16,-5-6 17 16,-14-9 5-16,-7-1 1 0,-11-2-54 15,-7-2 17-15,4 2-102 16</inkml:trace>
  <inkml:trace contextRef="#ctx0" brushRef="#br0" timeOffset="121">12698 12924 709 0,'7'0'400'0,"3"1"-31"15,5 6-135-15,-9 10-78 16,1 3-34-16,-7 3-60 16,0 3-20-16,-2-9-18 15,1 1-3-15,-2-9-3 16,-1-6 3-16,11-4-1 16,-2-11-2-16,11-8-3 15,1-1-5-15,0-5-8 0,1 3-1 16,1 4-2-16,4 7 1 15,-5 12 7-15,-2 3 4 16,-5 15 4-16,-5 3-2 16,-3 3-5-16,0 8-2 15,-3-4-4-15,3 4-44 16,-2-4-108-16</inkml:trace>
  <inkml:trace contextRef="#ctx0" brushRef="#br0" timeOffset="122">13039 12823 1193 0,'0'0'513'16,"0"0"-240"-16,6 22-190 15,0 9-28-15,2 21 11 16,0 7 5-16,0 4 13 15,-1 1-26-15,-1-4-21 16,-6 0-11-16,-1-4-14 16,1-3 26-16,-3-17-92 15,4-11-62-15,-1-17-220 16</inkml:trace>
  <inkml:trace contextRef="#ctx0" brushRef="#br0" timeOffset="123">13065 13039 1156 0,'11'0'440'0,"8"1"-290"0,8 0-132 16,4 4-5-16,6-1-29 16,-3-2-62-16</inkml:trace>
  <inkml:trace contextRef="#ctx0" brushRef="#br0" timeOffset="124">13530 12826 653 0,'-12'-7'382'0,"-19"-5"-27"15,2 5-182-15,2 4-106 16,4 3-24-16,12 3-22 16,3 3-26-16,8 3-7 15,5 5 2-15,10 1 5 0,7 0 5 16,8-1 3-16,1-1 2 16,-2-6 1-16,-6-4 1 15,-11-3 3-15,-6 0 0 16,-9 0-3-16,-8 0-1 15,-14 1-2-15,-4 0-1 16,-1-1 14-16,2 4 2 16,9 3-1-16,7 4 6 15,5 5 12-15,2-1 10 0,8 8 15 16,1-5 0-16,8 0-18 16,6 1-9-16,10-8-13 15,4-3-4-15,5-6 2 16,-1-4-1-16,-6-12 0 15,-3 4-1-15,-7-11-7 16,-3-1-2-16,-5 0 1 16,-8-4 1-16,0 11 1 15,-5 0-2-15,-4 14-10 16,5 8-2-16,0 9-1 16,1 7 0-16,0 3 6 15,1 1 0-15,1-1-1 16,-1-1 0-16,4-3-64 15,0-9-68-15</inkml:trace>
  <inkml:trace contextRef="#ctx0" brushRef="#br0" timeOffset="125">13683 12660 991 0,'-7'-6'473'16,"0"-7"-185"-16,-5 5-176 15,17 14-146-15,1 1 111 16</inkml:trace>
  <inkml:trace contextRef="#ctx0" brushRef="#br0" timeOffset="126">14083 12909 652 0,'-8'-6'349'0,"-11"-7"-61"15,-3-1-74-15,-2 6-91 16,1 5-33-16,0 5-56 15,1 9-10-15,4 9-2 0,0 3 10 16,9 8 6-16,9 5 10 16,12-5 3-16,11-2 0 15,15-10 4-15,1-8-6 16,0-12 25-16,-6-5 12 16,-13-12 14-16,-1-4 10 15,-18-6-16-15,-6-2-19 16,-8-1-30-16,-10-2 4 15,-4 4-103-15,1 2 307 16</inkml:trace>
  <inkml:trace contextRef="#ctx0" brushRef="#br0" timeOffset="127">1628 13645 960 0,'-2'0'454'0,"-2"4"-163"0,4 19-140 15,0 8-40-15,10 27-9 16,-2 7-11-16,0 10-34 16,0 1-11-16,-8-4-20 15,0-5-3-15,-4-14-8 16,-1-11-19-16,5-22-99 16,0-8-58-16</inkml:trace>
  <inkml:trace contextRef="#ctx0" brushRef="#br0" timeOffset="128">1602 13650 886 0,'9'-14'443'16,"19"-17"-135"-16,3 3-97 15,12 12-106-15,4 6-28 16,8 12-47-16,3 11-14 16,-10 10-2-16,-6 7-3 15,-23 12 9-15,-20 1 6 16,-22 14 8-16,-8-3 0 16,-13-5-2-16,5-2 7 0,0-27-74 15,4-1-54-15,6-25-403 16</inkml:trace>
  <inkml:trace contextRef="#ctx0" brushRef="#br0" timeOffset="129">2433 14224 1114 0,'7'13'523'0,"-1"6"-207"0,-2 14-141 16,-4 0-31-16,-10 1-67 16,-1-3-126-16</inkml:trace>
  <inkml:trace contextRef="#ctx0" brushRef="#br0" timeOffset="130">2916 13962 862 0,'10'0'374'0,"15"6"-175"0,2 10-91 16,-5 13-23-16,-1 6 0 15,-19-1-4-15,-2 3-17 16,-13-2-26-16,4-6-7 16,-5-11-19-16,-1-5-8 0,3-13-16 15,-7-7-7-15,11-7 4 16,1-4 2-16,11-3 6 15,-1-5 2-15,5-2 1 16,2 1 1-16,1-1 3 16,2 5 4-16,-3 7 9 15,-4-1 13-15,0 12 11 16,-8 5 15-16,-2 8 19 16,6 12-3-16,-8 2-1 15,12 2-13-15,3 7-26 16,2-4-10-16,14 2-10 15,1-5-2-15,10-8-28 16,1-6-28-16,-2-10-108 0,-1-5-56 16,-6-10-90-16,0-5-7 15,-1-2 104-15,-3-1 62 16,-4-1 206-16,-1 6 88 16,-7 7 91-16,-2 5 24 15,-7 6-58-15,-1 2-31 16,-3 9-75-16,-2 3-26 15,-6 9-26-15,-6-1-17 16,-5 1-13-16,-4-4-1 16,5-8-10-16,4-8-19 15,5-7-42-15,2-7-11 0,0-11-20 16,1 3-7-16,7-7 30 16,2 1 8-16,5 4 23 15,2 4 26-15,3 5 6 16,1 9 2-16,4 4 12 15,4 5 8-15,2 10 14 16,-3-3 6-16,7 11-4 16,-4-2-6-16,0 0-12 15,2 3-7-15,-6-12-3 16,3-2 2-16,-3-11-10 16,1-8-3-16,-3-8-3 15,-2-5-3-15,-4-1 9 16,-7-1 3-16,1 1 4 15,-1 7 1-15,-6-3 1 0,2 11 25 16,0 8 16-16,-6 3 5 16,9 22 0-16,-3 3-27 15,5 12-5-15,9 7-51 16</inkml:trace>
  <inkml:trace contextRef="#ctx0" brushRef="#br0" timeOffset="131">4675 13960 669 0,'-8'-5'417'0,"-10"-4"21"15,-8 7-250-15,1 5-31 16,-2 9-66-16,3 4-37 16,8 8-46-16,-1-3-9 15,16 9-14-15,1-1 0 16,10-2 5-16,8 0 3 16,8-9 7-16,4-1 5 15,1-15 7-15,-2-4 3 16,-11-13 9-16,-6-2 3 15,-11 2 1-15,-7 0-4 0,-17 7-10 16,-8-5-5-16,-6 7-4 16,1-1-1-16,7 1-28 15,11 5-52-15</inkml:trace>
  <inkml:trace contextRef="#ctx0" brushRef="#br0" timeOffset="132">4721 13942 850 0,'12'0'399'0,"17"1"-124"16,10 5-101-16,7-4-44 16,2 1-28-16,-7-3-52 15,-7-2-16-15,-7 0-16 0,-9-3 10 16,-3-1-112-16,0 3-94 15</inkml:trace>
  <inkml:trace contextRef="#ctx0" brushRef="#br0" timeOffset="133">4945 13967 1072 0,'-2'10'451'0,"2"18"-248"16,-1-1-37-16,4 0-57 15,4 1-31-15,-4-5-51 16,5-2-3-16,4-5-99 16,3-5-47-16</inkml:trace>
  <inkml:trace contextRef="#ctx0" brushRef="#br0" timeOffset="134">5321 14043 847 0,'-9'-5'419'0,"-11"-3"-129"15,-5-3-29-15,-1 9-91 16,3 0-40-16,5 8-75 16,2 5-30-16,9 7-21 0,6 3-4 15,5 1-5-15,11 4-2 16,8-10 1-16,7-2 5 15,5-10 8-15,1-7 7 16,-7-4 13-16,-4-8 7 16,-14-3 10-16,-6-2 9 15,-14 1-2-15,-8 1-9 16,-4 8-15-16,-2 3-47 16</inkml:trace>
  <inkml:trace contextRef="#ctx0" brushRef="#br0" timeOffset="135">5981 13989 801 0,'12'1'393'0,"5"0"-144"15,16 5-130-15,6-1-27 16,9 0-48-16,2-1-10 16,-6-6-14-16,-11-5-1 15,-15 1 4-15,-7-1 8 16,-11 5-2-16,-5 2-4 0,-12-3-6 16,-6 4-4-16,-8 4 17 15,2 8 12-15,1 6 7 16,5 2-6-16,10 6-24 15,4-3-12-15,9-2-15 16,11 2-1-16,13-2 7 16,3-4-18-16,13-3-92 15,-2-9-68-15</inkml:trace>
  <inkml:trace contextRef="#ctx0" brushRef="#br0" timeOffset="136">6592 14035 873 0,'-10'-9'438'16,"-8"-7"-150"-16,-4-2-122 0,-2 2-37 15,-3 6-62-15,5 8-29 16,4 6-29-16,6 9-14 16,12 3-15-16,0 2-3 15,9 3 5-15,5-7 3 16,5-2 11-16,3-6 4 15,1-4-30-15,-4 2-15 16,-6-4-40-16,-3 0-28 16,-11-3-9-16,-5-4 6 15,-5 7 40-15,-8 0 35 0,-3 3 92 16,-3-2 41-16,1-1 50 16,3 3 9-16,11 7-43 15,3 4-22-15,9 7-35 16,5 2-9-16,5 0-9 15,6 2-5-15,2-3-13 16,3-5-4-16,-1-10-60 16,-1-4-58-16</inkml:trace>
  <inkml:trace contextRef="#ctx0" brushRef="#br0" timeOffset="137">6546 13753 1402 0,'-3'-4'541'0,"-4"-3"-394"0,6 5-97 16,3 5-97-16,7 5-485 15</inkml:trace>
  <inkml:trace contextRef="#ctx0" brushRef="#br0" timeOffset="138">6680 13924 803 0,'10'-20'276'0,"15"-22"-217"15,6 4 32-15,6 8 80 16,0 7 15-16,-5 15-30 16,-4 10-47-16,-7 26-45 15,1 13-6-15,-2 19 14 16,0 7 12-16,-8 1-26 15,-1-8-9-15,-5-7-21 16,1-9-6-16,1-16-4 16,2-6 5-16,-5-17-47 0,-1-5-30 15,-3-9-58-15,-4-6-31 16,-14-9 8-16,1 2 27 16,-15-1 53-16,0 3 25 15,3 9 62-15,-6 3 15 16,8 10 7-16,3 7-1 15,5 10-34-15,3-3-16 16,10 5-25-16,5-5-59 16</inkml:trace>
  <inkml:trace contextRef="#ctx0" brushRef="#br0" timeOffset="139">7334 14134 779 0,'-4'-9'354'0,"-6"-13"-152"16,-5-2-34-16,-5 1-29 16,-5 2-25-16,-2 8-40 15,2 9-25-15,2 12-39 16,2 1-11-16,6 9-5 15,5 4 4-15,9-1 4 0,2 3 3 16,10-1-1-16,2-9 0 16,7-7 4-16,3-6 4 15,3-11 1-15,5-5 1 16,4-7-5-16,-2-1-3 16,2 3-4-16,1 7 10 15,1 6 7-15,0 5 8 16,-6 8 24-16,-7 3 8 15,-13 10 21-15,-9 2 0 0,-11 4-10 16,-9 3-14-16,-8-5-20 16,-2-4-3-16,0-8-100 15,5-8 474-15</inkml:trace>
  <inkml:trace contextRef="#ctx0" brushRef="#br0" timeOffset="140">8155 14009 937 0,'1'3'405'16,"6"5"-193"-16,0 7-41 15,9 13-42-15,2 5-2 0,2 6-28 16,3-3-14-16,-2-9-27 15,-6-10-13-15,3-15-10 16,3-3 0-16,-4-14-1 16,4-1-2-16,-6-12-10 15,-8-1-5-15,1 3-40 16,-2-3-55-16,3 9-173 16,-1 0-210-16</inkml:trace>
  <inkml:trace contextRef="#ctx0" brushRef="#br0" timeOffset="141">8713 14045 826 0,'-3'14'462'16,"-3"8"-67"-16,-10 1-214 16,-1 4-47-16,-9-9-63 15,0-2-23-15,3-8-19 0,-1-8-3 16,7-1-11-1,-1-8-21-15,2-6-33 0,6-2-19 16,4-9-15-16,6 4 9 16,10 4 16-16,7 1 15 15,4 6 17-15,4 3 3 16,3 8 27-16,-1 13 19 16,-2 12 28-16,-2 4 9 15,-6 8-14-15,-4-2-16 0,0-3-21 16,3-2 479-16</inkml:trace>
  <inkml:trace contextRef="#ctx0" brushRef="#br0" timeOffset="142">9834 14026 1020 0,'-4'3'446'15,"-8"10"-198"-15,3 10-90 16,-12 5-40-16,-8-2-24 16,-6 1-44-16,-9-12-10 0,2-10-10 15,5 0-3-15,6-13-5 16,6-6-6-16,6-5-16 15,6-6-4-15,7-1-10 16,8 2-1-16,10-1-2 16,5 5 0-16,7 7-2 15,4 11-3-15,1 14 3 16,3 9 1-16,-2 16 11 16,-5 2 6-16,-5 4-12 15,5 2-67-15</inkml:trace>
  <inkml:trace contextRef="#ctx0" brushRef="#br0" timeOffset="143">9922 14066 937 0,'-2'1'384'15,"-2"7"-184"-15,4 4-101 16,2 10-18-16,9 4 12 15,5 0-12-15,1-6-11 16,7-3-17-16,-3-12-8 16,5-8-7-16,0-7 0 15,-4-14-3-15,1-6-4 16,-7-2-7-16,-2-6-3 0,-12-3-5 16,-3-5-4-1,-22-14-7-15,-9-2-4 0,-13-6 3 16,-7 6 1-16,6 17-4 15,7 12-1-15,9 22-8 16,7 10-5-16,10 16-6 16,5 8 2-16,14 11 0 15,12 11 4-15,18 7 10 16,5 2-9-16,10 1-126 16,1-2-406-16</inkml:trace>
  <inkml:trace contextRef="#ctx0" brushRef="#br0" timeOffset="144">10272 14153 531 0,'-1'0'322'0,"2"4"45"0,1 4-156 16,10 7-52-16,1-3-10 15,1-5-53-15,4-2-24 16,2-6-28-16,3-2-7 16,0-9-10-16,-3-1-1 15,-10-2-6-15,-7-4-3 0,-8 1-13 16,-12-4-7-16,-7-2-7 16,-3 2 2-16,-1 7-4 15,7 10 0-15,-1 6 3 16,7 14 4-16,5 12 22 15,1 6 13-15,9 17 27 16,-2 5 11-16,7 10 10 16,-3 0-7-16,9-4-8 15,-2-9-44-15,3-11-82 16</inkml:trace>
  <inkml:trace contextRef="#ctx0" brushRef="#br0" timeOffset="145">10860 14074 858 0,'-10'-9'408'0,"-11"-11"-146"15,-2 0-63-15,-4 2-82 16,0 2-28-16,3 9-52 15,1 6-8-15,3 13-18 16,5 4-5-16,5 0-9 16,9 8-3-16,3-9 0 15,11 4 0-15,6-6 8 16,3-6 5-16,6-3 4 16,-2-8 1-16,2-8-5 15,0-3-4-15,-3 2-4 16,-1 3-2-16,-8-2 3 15,-3 4 1-15,-11-2 1 16,-2 0-8-16,-2 14 2 16,-3 2 1-16,7 13 2 0,0 2 10 15,5 4-4-15,3 5 0 16,2-5 0-16,-2 0-7 16,2-7-125-16,-2-7 122 15</inkml:trace>
  <inkml:trace contextRef="#ctx0" brushRef="#br0" timeOffset="146">10956 13756 1371 0,'-1'0'476'0,"-1"6"-406"15,0 3-82-15</inkml:trace>
  <inkml:trace contextRef="#ctx0" brushRef="#br0" timeOffset="147">11370 14029 634 0,'1'-3'365'0,"-1"-8"-66"16,-6 0-32-16,-4 6-89 16,-6 1-37-16,-7 0-41 15,3 4-20-15,-3 4-40 16,0-2-15-16,7 14-29 15,2 4-11-15,7 5-4 16,8 5 1-16,7-1 8 16,6-1 3-16,5-5 7 15,0-7 1-15,1-9 6 16,-3-7 4-16,-8-8 3 16,-9-6-3-16,-10-2-17 15,-6 2-7-15,-10 1-22 16,-1 4-12-16,1 0-50 0,-2-2-64 15</inkml:trace>
  <inkml:trace contextRef="#ctx0" brushRef="#br0" timeOffset="148">11659 14077 861 0,'-9'-7'402'0,"-20"-14"-164"16,-2-1-70-16,0 2-81 16,-2 3-24-16,8 15-39 15,5 2-14-15,6 14-11 16,2 1-1-16,10 8 2 15,3 1-1-15,4-3-2 16,11 0 1-16,8-9 4 16,1-5 4-16,11-6 6 15,-4-1 2-15,-5-9 0 16,1 2-1-16,-12-9-2 16,-5-3-2-16,-3 4 1 0,-8-3 0 15,0 8 11-15,-4 1 13 16,-5 7 6-16,3 4 0 15,2 5-17-15,1 4-16 16,4-3-11-16,0 0-1 16,3 3 3-16,5 4 4 15,4-2 15-15,4 1 7 16,0-7 12-16,3-5 4 16,-8-4 12-16,-1-5 5 15,1-3-2-15,-6 0-5 0,1-1-27 16,-5-2-25-16,0 5-121 15,1-5-60-15</inkml:trace>
  <inkml:trace contextRef="#ctx0" brushRef="#br0" timeOffset="149">11877 13957 804 0,'1'-6'432'0,"2"0"-97"15,1 12-55-15,-3 13-84 16,4 7-43-16,3 16-37 16,-1 3-19-16,3 12-29 15,1 4-6-15,-8 1-28 16,2-1-15-16,-5-10-4 16,-1-4-8-16,1-17-36 0,-1-7-40 15,3-11-123-15,2-9-245 16</inkml:trace>
  <inkml:trace contextRef="#ctx0" brushRef="#br0" timeOffset="150">11958 14245 967 0,'0'-5'458'0,"6"-5"-144"16,9 1-205-16,12-1-89 15,7 2-8-15,5 3 31 16,-1 2-82-16,-3 4-348 16</inkml:trace>
  <inkml:trace contextRef="#ctx0" brushRef="#br0" timeOffset="151">12485 13972 796 0,'-13'-3'406'16,"-22"-1"-124"-16,-3-8-100 15,7 11-83-15,-1 1-26 16,14 12-24-16,6 4-4 16,12 6-15-16,7 1-11 15,15-1-10-15,4-4 0 16,6-3 0-16,-1-7 1 0,-4 0 2 16,1 1 7-16,-8-11-46 15,-4 2-24-15,-12-6-16 16,-6 1-13-16,-16 1 44 15,-9-2 21-15,-14 1 25 16,-3 5 17-16,3 3 19 16,8 7 5-16,15 4-1 15,7 1-6-15,12 2 9 16,5 0 6-16,13 5 5 16,6-4-3-16,9 6-2 15,5-3-1-15,0-3-8 16,-4-4-2-16,-2-10-12 15,-4-5-51-15</inkml:trace>
  <inkml:trace contextRef="#ctx0" brushRef="#br0" timeOffset="152">9251 13523 1060 0,'-4'2'435'15,"3"10"-268"-15,0 5-72 16,-1 12-79-16,2 1-3 15,-2 5-16-15,0-2-63 16</inkml:trace>
  <inkml:trace contextRef="#ctx0" brushRef="#br0" timeOffset="153">9321 13514 1151 0,'1'7'528'15,"-2"3"-207"-15,-1 11-187 16,5 12-58-16,1 5-37 16,0 4 19-16,6 1 402 15</inkml:trace>
  <inkml:trace contextRef="#ctx0" brushRef="#br0" timeOffset="154">12635 13705 870 0,'0'-1'368'15,"4"1"-212"-15,-1 0-84 16,-3 0-60-16,0 0 2 16,9 22 4-16,16 40 2 15,-26-26-2-15,-4 0-24 0,7-7-379 16</inkml:trace>
  <inkml:trace contextRef="#ctx0" brushRef="#br0" timeOffset="155">12748 13688 1203 0,'-3'2'510'0,"0"9"-299"16,-2 7-65-16,6 18-98 15,11 7 1-15</inkml:trace>
  <inkml:trace contextRef="#ctx0" brushRef="#br0" timeOffset="156">1889 15149 521 0,'-5'12'306'0,"-4"23"-46"15,-10 1-27-15,-6 8-62 16,-4-3-63-16,-4-10-60 16,2-9-14-16,1-18-12 15,1-9-5-15,8-17-19 16,6-7-10-16,12-8-10 0,4-2 2 16,8-1 5-16,0 1 21 15,4 7 20-15,5 15-1 16,11 26 11-16,6 17-10 15,-1 15-2-15,-2 5 4 16,-8 0 1-16,-1-4-6 16,-2-6-17-16,0-11-25 15,0-16-78-15,-3-6-47 0,0-10-52 16,-4-7 20-16,-3-5 71 16,-5-4 48-16,1-7 59 15,-2 0 7-15,2 2 8 16,-6 0 24-16,1 8 38 15,-1 1 19-15,-2 11 1 16,8 8-4-16,-4 16-17 16,3 4-20-16,1 9-5 15,2 4-21-15,6-5-19 16,-1 0 2-16,14-9 5 16,2-8 2-16,3-14 6 15,5-3 24-15,-11-17 40 16,-5-3 9-16,-10 0 5 15,-6-3-24-15,-7 4-45 16,-6-2-22-16,-8 1-149 16</inkml:trace>
  <inkml:trace contextRef="#ctx0" brushRef="#br0" timeOffset="157">2472 15139 866 0,'5'0'423'15,"12"-2"-95"-15,4-2-207 0,-1 2-77 16,6-3-10-16,-5 0-22 16,-4 0 0-16,1 0-16 15,-5 2-25-15,-11 1-64 16,-2-3-13-16,-8 3 9 15,-11 2 41-15,-2 5 111 16,2 7 37-16,-4 8 55 16,5 5 8-16,4 4-27 15,1 0-19-15,12 2-38 16,7 1-21-16,9-2-23 16,5 2-8-16,5-12-15 15,4-4-48-15,3-9-136 16</inkml:trace>
  <inkml:trace contextRef="#ctx0" brushRef="#br0" timeOffset="158">2897 15098 801 0,'-12'0'420'15,"-18"-6"-97"-15,-1 9-105 16,11 8-109-16,4 1-33 16,14 9-37-16,9 0-10 0,12 8-5 15,4-4 0-15,6-5-10 16,0-3-2-16,-5-12 1 16,-3-3 3-16,-8-1 6 15,-1-1-15-15,-12-2-42 16,-1 1-16-16,-16-1-19 15,-11 0 13-15,-8 5 39 16,-6-1 11-16,8 7 19 16,4-1 7-16,15 8 14 15,10 2 5-15,8 0 3 16,5 2-3-16,12-2-10 16,3-2-6-16,4-1-9 15,7-2-1-15,-3-8-13 16,-6-3-40-16,-6-7-116 15</inkml:trace>
  <inkml:trace contextRef="#ctx0" brushRef="#br0" timeOffset="159">2896 14977 867 0,'-9'-10'482'0,"-8"-8"-35"15,5 9-359-15,9 6-58 16,4 6-180-16</inkml:trace>
  <inkml:trace contextRef="#ctx0" brushRef="#br0" timeOffset="160">3073 15174 1238 0,'5'8'514'0,"12"11"-308"16,8 2-41-16,10 4-70 15,0 1-26-15,-4 1-34 16,-7-4 4-16,-14 1-1 16,-10-3 3-16,-15-5-1 15,-9-6-9-15,-9-9-69 16,2-2-64-16</inkml:trace>
  <inkml:trace contextRef="#ctx0" brushRef="#br0" timeOffset="161">4047 15240 481 0,'5'-6'273'0,"8"-3"-70"16,8 3-48-16,2 4-72 15,5 1-26-15,-1 1-14 16,-5 0-3-16,-5-2-11 15,-8 2-5-15,-8 2 0 16,-5 0-2-16,-12 2-5 16,-8 2 8-16,-6 5 22 15,-2-1 14-15,8 6 22 16,5 4-5-16,9 2-15 16,4 2-11-16,8 1-11 15,8 1-6-15,8-3-12 16,4-3-2-16,3-8-8 0,2-6 2 15,2-11 5-15,-6-4 2 16,4-11-1-16,-1-2-2 16,-4-5-9-16,2-4-1 15,-13 4 2-15,-3 3-1 16,-5 5 3-16,-3 9-4 16,-1 9 5-16,-1 2-3 15,1 9-3-15,0 8-2 16,1 2-7-16,2 3 0 15,5-1-49-15,4-3-65 0</inkml:trace>
  <inkml:trace contextRef="#ctx0" brushRef="#br0" timeOffset="162">4484 15256 1017 0,'4'-1'469'0,"8"0"-213"16,-2 1-66-16,13 13-82 15,2 8-10-15,0 3-3 16,4 3-7-16,-8-4-4 16,-10-3-15-16,-17-7-14 15,-4 1-5-15,-15-9-46 16,-8-5-44-16,3-2 306 16</inkml:trace>
  <inkml:trace contextRef="#ctx0" brushRef="#br0" timeOffset="163">5633 15168 734 0,'-15'-3'455'15,"-12"1"7"-15,-2 7-290 16,5 8-51-16,-2 10-70 16,15 1-22-16,11 11-29 15,3 2-2-15,25-3 2 16,-6 1 3-16,7-13 4 16,2-6 2-16,-5-8 6 0,-2-8 6 15,-7-3 15-15,-12-6 3 16,-13-2-6-16,-9-2-13 15,-17 1-34-15,-2 1-12 16,-5 2-53-16,4 1-75 16</inkml:trace>
  <inkml:trace contextRef="#ctx0" brushRef="#br0" timeOffset="164">5689 15224 815 0,'0'0'430'16,"0"1"-104"-16,-2 6-110 16,1-7-42-16,0 0-44 15,0 18-35-15,4 34-36 16,4-28-11-16,8 5-23 16,6-4-6-16,4-5-8 15,4-10 0-15,5-6 6 16,-2-5 6-16,-8-11 9 15,0 2 3-15,-13-9 3 16,-5-3-4-16,-6-2-10 16,-4-5 6-16,-3 5-85 15,4 5-61-15,-4 6-141 16</inkml:trace>
  <inkml:trace contextRef="#ctx0" brushRef="#br0" timeOffset="165">5980 15257 1179 0,'0'9'514'16,"7"15"-246"-16,-2 1-56 0,1-2-74 15,6 0-34-15,0-8-62 16,4-3-15-16,-1-12-4 16,-1-4 2-16,1-12 2 15,1-6-3-15,1-1-7 16,0-1-4-16,-6 4-11 15,-4 2-26-15,-5 4 392 16</inkml:trace>
  <inkml:trace contextRef="#ctx0" brushRef="#br0" timeOffset="166">6565 15157 764 0,'-16'-3'329'0,"-17"0"-147"16,1 3-60-16,7 5-46 16,4 6-18-16,11 0-41 15,5 4-5-15,8 1-1 16,4-4-1-16,8 4-3 15,7-2 0-15,1-7 1 16,5-2 1-16,-6-4 3 16,-6-1 3-16,-8-1 7 15,-6 0-4-15,-11 0-6 16,-7-2-3-16,-8 3-8 16,-8 0 2-16,6 1 9 15,2 4 9-15,6 4 11 16,9 5 7-16,6 6 0 15,3 3-6-15,5-4-14 16,8 2-7-16,4-6-7 0,4-2 1 16,9-9 3-16,0-4 2 15,6-10 2-15,2-6 8 16,1-10-54-16,-1-1-15 16,-4-1-9-16,-4-1-10 15,-8 4 55-15,-5 2 12 16,-9 3 4-16,-4 6 35 15,-4 9 44-15,-6 6 15 16,-1 14 22-16,1 4-25 16,-2 13-42-16,6 1-16 0,1 0-19 15,4 1-9-15,10-6-54 16,1-8 376-16</inkml:trace>
  <inkml:trace contextRef="#ctx0" brushRef="#br0" timeOffset="167">7168 15193 672 0,'-6'-5'337'0,"-10"-2"-65"0,-4 1-41 16,-10 4-23-16,-1 4-22 15,-2 5-70-15,4 5-33 16,10 1-64-16,7 6-13 16,11 6-9-16,2 5 1 15,16 3 3-15,5-5 2 16,13-2 2-16,1-7 4 15,2-11 5-15,-3-5 2 16,-12-8 12-16,-4-6 6 0,-17-3 2 16,-8 1 1-16,-17 0 0 15,-10 2-6-15,-11 2-7 16,-2-2 1-16,15 3-64 16</inkml:trace>
  <inkml:trace contextRef="#ctx0" brushRef="#br0" timeOffset="168">7515 15210 932 0,'-13'-5'388'0,"-7"-1"-226"15,-5 4-16-15,0 3-21 16,-1 5-28-16,8 3-40 16,9 2-19-16,2 2-34 15,8 6-6-15,-1-3-4 16,5 1 0-16,11-1 5 16,1-4 2-16,11-5 5 15,-2-6 2-15,0-6 0 16,-1-4-1-16,-7 0-3 15,-5 1-2-15,-6 2-1 16,-7 3-4-16,-5 4-5 16,1 7-1-16,-7 10 22 15,1 9 17-15,6 11 14 16,-1 3 5-16,8 9-22 16,6-3-11-16,2-5-7 15,6-2 15-15,-1-14-83 0,0-7-56 16</inkml:trace>
  <inkml:trace contextRef="#ctx0" brushRef="#br0" timeOffset="169">7796 15172 937 0,'-11'-4'457'0,"-4"-5"-191"0,-5 10-124 15,-1 7-37-15,7 14-61 16,2 6-11-16,13 9-5 16,7 1-3-16,11-7-8 15,7-6-2-15,6-12 0 16,-1-10 4-16,-3-12 8 15,-5-5 4-15,-10-8 3 16,-4 1-1-16,-9-2-3 16,-4 1-33-16,-9 1-79 15,2 1-59-15</inkml:trace>
  <inkml:trace contextRef="#ctx0" brushRef="#br0" timeOffset="170">7984 15324 718 0,'13'8'402'0,"7"7"-61"16,6-8-147-16,-2-2-30 15,5-9-47-15,1-5-23 16,1-10-48-16,2-3-14 16,-8-3-11-16,-7-1 0 0,-11 3-2 15,-9-3-3-15,-19-1-7 16,-5 3-1-16,-13 5-10 15,4 5-7-15,2 13-6 16,3 4-6 0,11 18 13-16,1 8 16 0,9 12 39 15,5 9 21-15,7 9 25 16,2-2 0-16,3 10-24 16,-1-6-15-16,-4-4-26 15,3-1-8-15,1-8-12 16,2-8-42-16,0-19 142 15</inkml:trace>
  <inkml:trace contextRef="#ctx0" brushRef="#br0" timeOffset="171">8706 15103 760 0,'-11'-3'383'16,"-4"-2"-107"-16,-12 2-128 16,-5 1-10-16,0 3-11 15,3 1-18-15,11 3-43 16,6 3-33-16,11 4-42 15,4 3-8-15,9 4 3 16,-1 1 4-16,11-4 10 16,3 1 2-16,-3-10 5 15,1 1 4-15,-12-7-16 16,-4-1-15-16,-10-5-23 0,-5-1-5 16,-13 1 12-16,-4 3 14 15,-5 3 42-15,1 1 23 16,7 5 30-16,5 1 7 15,12 7-16-15,4 3-18 16,7 4-22-16,5 1-3 0,8-3-3 16,5-1-1-1,9-12-1-15,3-4 10 0,1-11-87 16,0-7-64-16</inkml:trace>
  <inkml:trace contextRef="#ctx0" brushRef="#br0" timeOffset="172">8673 14901 1035 0,'-9'-8'505'0,"-10"-8"-190"15,4 8-165-15,9 4-125 16,-1 4-77-16,9 7-142 16,4 2-66-16</inkml:trace>
  <inkml:trace contextRef="#ctx0" brushRef="#br0" timeOffset="173">8892 15100 1098 0,'-2'0'458'0,"2"1"-250"0,6 5-69 15,5 6-57-15,8 2 10 16,6 11 6-16,2 3-11 15,-1 6-7-15,-3 0-19 16,-16-4-26-16,-9-2-3 16,-17-7 2-16,-7-4 1 15,-9-11 0-15,-2-6-16 0,11-8-83 16,4-7-63-16</inkml:trace>
  <inkml:trace contextRef="#ctx0" brushRef="#br0" timeOffset="174">9575 14765 1134 0,'-2'-4'514'0,"-2"3"-266"16,0 5-57-16,2-4-88 15,-5 18-43-15,-10 62-31 16,13-22-5-16,6 9 6 16,1 5-25-16,4-7 128 15</inkml:trace>
  <inkml:trace contextRef="#ctx0" brushRef="#br0" timeOffset="175">9566 15461 1340 0,'-7'-1'693'0,"-5"1"-151"15,8 3-403-15,2 1-34 16,2-1-59-16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9:12:58.442"/>
    </inkml:context>
    <inkml:brush xml:id="br0">
      <inkml:brushProperty name="width" value="0.05292" units="cm"/>
      <inkml:brushProperty name="height" value="0.05292" units="cm"/>
      <inkml:brushProperty name="color" value="#FF0000"/>
    </inkml:brush>
  </inkml:definitions>
  <inkml:trace contextRef="#ctx0" brushRef="#br0">2578 7124 57 0,'-11'18'24'16</inkml:trace>
  <inkml:trace contextRef="#ctx0" brushRef="#br0" timeOffset="1230.9566">1893 7020 680 0,'-4'-4'368'0,"-10"0"-82"16,-1 4-68-16,-2 18-88 16,-4 9-31-16,-1 15-43 15,-2 11-27-15,0 11-21 16,2 7-1-16,5 1 5 15,7-8 1-15,4-14 6 16,4-16 3-16,2-19 9 16,2-4 21-16,8-19 27 15,1-5 7-15,2-18 2 16,-1-16-17-16,-6-20-28 16,6-5-13-16,-4-4-15 15,1 6-7-15,3 17-7 16,-7 10-1-16,-1 17-1 15,-4 10-2-15,1 10-14 0,-1 4-7 16,3 12-3-16,9 9-2 16,17 17 14-16,10 8 6 15,21 11 5-15,3 4 2 16,2 5 2-16,-5 0 1 16,-9-5 2-16,-4-8 2 15,-16-17 3-15,-7-7 1 16,-19-12 6-16,-10-5 3 15,-23-6 5-15,-11-2 1 0,-18-4-5 16,-4-1-3-16,-3 2-6 16,0-2-2-16,9-3-3 15,6-2-1-15,20 1-5 16,9-2-19-16,16 2-107 16,3 2-67-16,11-1-291 15</inkml:trace>
  <inkml:trace contextRef="#ctx0" brushRef="#br0" timeOffset="1859.6969">2600 7224 780 0,'-13'-5'386'15,"-14"-3"-126"-15,0 2-73 16,5 9-96-16,3 2-27 16,4 7-45-16,4 3-14 15,9 5-10-15,5 3 0 0,15 2 3 16,0-1 2-16,10-4 6 15,-2-4 2-15,-4-8 3 16,0-2 2-16,-9-7 12 16,-5-3 4-16,-8-6 1 15,-8-5-1-15,-12 0-14 16,-4 1-6-16,-9 4-9 16,-2 5 0-16,0 7-6 15,2 3-5-15,7 8-7 16,8 5-1-16,9 10 7 15,8 3 4-15,8 2 8 16,7-2 4-16,12-3 7 16,3-4 2-16,2-12 6 15,0-4 0-15,-5-13 1 16,4-4 1-16,-4-8 1 16,-3-5 1-16,-2-8-2 15,-8-5 0-15,-3-3-1 16,-4-1-3-16,-5 9-11 0,0 11 4 15,-3 15-3-15,-2 6 1 16,-2 18 5-16,2 4-8 16,5 12-1-16,4 2-1 15,4-1-1-15,4-1 0 16,-1-10 1-16,2-6 8 0,2-9-81 16,-1-6-61-1,-3-9-352-15</inkml:trace>
  <inkml:trace contextRef="#ctx0" brushRef="#br0" timeOffset="1981.9305">2695 7006 995 0,'-6'-8'469'16,"-6"-7"-186"-16,9 11-207 16,4 4-48-16,13 9-270 15</inkml:trace>
  <inkml:trace contextRef="#ctx0" brushRef="#br0" timeOffset="2574.3882">2795 6915 834 0,'10'-1'318'15,"13"-3"-214"-15,20 3-40 16,4 1-8-16,4 0-9 16,-4-1-19-16,-6-1-6 0,-14-3 2 15,-6 2 2-15,-11-2 7 16,-10 0-1-16,-4 2-8 15,-10 1-3-15,-3 3-3 16,1 1 0-16,4 3-4 16,4 0-6-16,8 4-12 15,0 1-5-15,7 0 3 16,3 1 3-16,-4-1 4 16,2-2 2-16,-5 0 2 15,-4 0 0-15,-6 3 1 16,2 2-1-16,-8 5-2 15,6 5-3-15,1 4-5 16,3 3-2-16,3 12-3 16,7 8 0-16,9 18 3 15,3 9 1-15,10 3 17 0,-4-1 15 16,-10-15 35 0,-10-8 18-16,-17-8 19 0,-5-4 0 15,-10-8-20-15,0-6-13 16,-6-18-18-16,-2-7-5 15,1-13-7-15,-1-9-7 16,14-8-19-16,3 0-11 16,13-3-74-16,5 2-43 15,7 1-128-15,2-4-118 0</inkml:trace>
  <inkml:trace contextRef="#ctx0" brushRef="#br0" timeOffset="2716.2463">2956 7329 768 0,'24'-1'393'15,"21"-1"-136"-15,7 1-129 16,1 1-42-16,2 0-211 16</inkml:trace>
  <inkml:trace contextRef="#ctx0" brushRef="#br0" timeOffset="3056.8724">3632 7317 1098 0,'1'6'458'15,"0"7"-275"-15,-1 9-13 16,-8 6-63-16,-6 1-20 15,-5 4-34-15,-6-3-17 16,4-9-16-16,-2-1-1 16,-4-14-19-16,-1-6-8 0,-6-12-17 15,0-6-6-15,5-10 7 16,5-3-1-16,16-1-2 16,8 3-4-16,19 6 9 15,8 6 13 1,9 6 30-16,1 8 18 0,-2 11 9 15,-8 6-4-15,-4 10-14 16,-5 5-10-16,-8 1-10 16,0 0-26-16,-2 1-207 15</inkml:trace>
  <inkml:trace contextRef="#ctx0" brushRef="#br0" timeOffset="3323.0183">3813 7218 1108 0,'-1'-2'538'0,"-3"-3"-226"16,0 18-155-16,0 9-44 16,1 22-56-16,3 11 2 15,3 12-19-15,4 4-11 16,3-2-13-16,1-6-4 15,-2-9-1-15,-2-5 1 16,0-7-1-16,-1-3 0 16,-2-8-13-16,1-4-38 15,0-9-134-15,-2-6-82 0</inkml:trace>
  <inkml:trace contextRef="#ctx0" brushRef="#br0" timeOffset="3476.0521">3817 7536 627 0,'11'-2'279'0,"15"-1"-143"16,4-1-42-16,8 5-51 16,4-1-25-16</inkml:trace>
  <inkml:trace contextRef="#ctx0" brushRef="#br0" timeOffset="3847.0393">4334 7332 927 0,'-16'-14'470'0,"-16"-7"-129"16,-1 6-196-16,1 1-53 15,2 10-57-15,7 4-26 16,6 6-32-16,5 4-9 15,13 8-1-15,6 2 4 0,10 7 16 16,4-5 5-16,5 1 7 16,0-4 1-16,-1-6 6 15,0 2-14-15,-11-7-43 16,-5-8-29-16,-16 0-25 16,-15 0 13-16,-9-3 44 15,-4 4 26-15,3 1 53 16,7 2 19-16,5 8 22 15,6 1 17-15,13 7 5 16,4-2-1-16,12 3 2 16,4 3-8-16,6-2-18 15,2-6-10-15,9-4-21 16,6-8-7-16,8-7-90 16,4-4-156-16</inkml:trace>
  <inkml:trace contextRef="#ctx0" brushRef="#br0" timeOffset="4491.011">5203 7286 762 0,'-8'-4'380'0,"-15"-3"-117"0,1 5-61 16,-8 6-83-16,0 4-35 15,4 13-57-15,2 3-14 16,7 13-14-16,7 2-6 16,10 5 0-16,5-5-2 15,18-7 3-15,4-3 3 0,17-14 7 16,-9-2 8-16,17-11 17 15,-5-8 17-15,-15-7 19 16,4-4 7-16,-36-3 1 16,-12-2-14-16,-22 0-24 15,-11 1-13-15,-7 4-17 16,1 2-3-16,13 0-49 16,11 3-43-16,12 3-165 15,8 1-186-15</inkml:trace>
  <inkml:trace contextRef="#ctx0" brushRef="#br0" timeOffset="4688.0692">5322 7306 976 0,'30'-5'483'0,"16"-4"-190"16,5 2-134-16,-4 4-49 15,-8 0-67-15,0 3-16 16,-13 0-15-16,-4 3-17 16,-10 2-131-16,-1 3-126 15</inkml:trace>
  <inkml:trace contextRef="#ctx0" brushRef="#br0" timeOffset="4842.7502">5532 7369 697 0,'0'8'401'16,"0"8"-63"-16,1 9-150 16,0-2-35-16,6 1-72 15,2-2-26-15,-3-4-31 16,2-3-68-16,0-2-359 16</inkml:trace>
  <inkml:trace contextRef="#ctx0" brushRef="#br0" timeOffset="5165.2852">5942 7459 655 0,'1'-11'380'0,"-1"-15"-28"0,3 1-89 15,-10 1-86-15,-1 2-40 16,-5 9-67-16,-3 5-25 15,-1 9-43-15,-6 7-9 16,1 9-17-16,3 8-3 16,8 9 7-16,11 4 3 15,9-3 9-15,6-3 2 16,11-6 9-16,3-9 16 16,3-9 23-16,0-4 16 15,-4-8 29-15,-1-8-1 0,-9-4-5 16,-4-7-11-16,-14-3-32 15,-8-2-20-15,-15-2-96 16,0 3-127-16</inkml:trace>
  <inkml:trace contextRef="#ctx0" brushRef="#br0" timeOffset="5764.2012">6707 7487 367 0,'1'12'220'0,"1"17"-12"15,-1-2-52-15,-4-2-48 16,-2-4-18-16,-1-7-27 16,2-2-11-16,0-8-7 15,3-4-5-15,0-11 7 16,0-6 4-16,2-8-6 15,2-4-2-15,9-4-19 16,4 0-9-16,7 3 12 16,4 4 20-16,1 12 18 15,-1 5 2-15,-7 11-13 0,-4 6-19 16,-2 8-13-16,-1 5-4 16,0 6-7-16,-4 1-2 15,-4 3-4-15,-2 2 2 16,-3-2-22-16,3 1-86 15</inkml:trace>
  <inkml:trace contextRef="#ctx0" brushRef="#br0" timeOffset="6126.9601">7033 7575 801 0,'6'0'400'16,"2"0"-152"-16,12 0-73 15,2 4-25-15,6-1-29 16,4-1-13-16,1-2-21 16,-1 0-7-16,-1-6-25 15,-3 0-8-15,-5-5-11 16,-7-2-4-16,-8-6-3 16,-5 0-3-16,-12-8-12 15,-5-4-13-15,-15-5-18 16,-4 0-7-16,-3 9-11 15,2 10 0-15,8 20-3 16,4 9-2-16,6 19 8 16,4 7 7-16,5 7 9 0,6 4 5 15,5 4 7-15,7-1 3 16,0-1 9-16,-2 0 4 16,1-10 2-16,-6-3 0 15,0-10-3-15,-1-5-17 16,-1-11-232-16</inkml:trace>
  <inkml:trace contextRef="#ctx0" brushRef="#br0" timeOffset="6698.0404">7636 7537 595 0,'-8'-9'387'16,"-8"-9"10"-16,-9 2-217 15,1 0-51-15,-7 3-67 16,-2 5-26-16,5 12-36 16,0 6 0-16,5 5-3 15,8 5 1-15,7 1 5 16,8 3 1-16,9 0 11 15,8-4 6-15,9-5 7 0,2-6 0 16,2-6-1 0,-4-6-1-16,-4-7 1 0,-3-7-1 15,-4-1-7-15,-2-4-1 16,0-9-6-16,3 4-3 16,3-4-10-16,-2 7-5 15,-1 14 3-15,0 10 7 16,-7 14 20-16,3 8 9 15,-6 7 7-15,-3-2-1 16,-3-5-8-16,-2-1-4 0,0-7-10 16,0-3-4-16,2-7 1 15,4-4 1-15,5-4 1 16,1-7-1-16,9-5-5 16,-2-5-2-16,2-2-7 15,3 1-3-15,-1 2-9 16,3 4-2-16,-6 8-2 15,-2 10 1-15,-7 12 4 16,-3 2 1-16,3 11 4 16,-2-3 3-16,1 4 2 15,3 2-38-15,-4-7-229 16</inkml:trace>
  <inkml:trace contextRef="#ctx0" brushRef="#br0" timeOffset="7055.713">8065 7430 874 0,'5'-3'482'15,"7"-1"-120"-15,-4 10-110 16,14 21-147-16,6 8-41 16,6 15-27-16,9 3-5 15,-16-1-6-15,-7 0-3 0,-15-3-5 16,-6-1-4-16,-9-8-4 15,-1-3-22-15,-5-12-65 16,-4-10-24-16,-4-8-55 16,-3-6 32-16,-3-5 65 15,0-3 22-15,5-9 54 16,1-6-9-16,13-8-2 16,10-4 0-16,15-5 4 15,13-2 5-15,18-2 21 16,10-1 17-16,3 3 21 15,-1 3 2-15,-11 6-16 16,-11 7-17-16,-13 5-25 16,-5 5-28-16,-9 10-197 15</inkml:trace>
  <inkml:trace contextRef="#ctx0" brushRef="#br0" timeOffset="7221.7916">8492 7647 999 0,'2'0'601'0,"2"2"-41"15,7-3-337-15,0 2-57 16,2-1-98-16,-4-1-49 16,1 3-674-16</inkml:trace>
  <inkml:trace contextRef="#ctx0" brushRef="#br0" timeOffset="7863.84">8906 7548 690 0,'1'9'275'0,"-1"9"-170"16,0 2-10-16,-1 5-29 16,-2 0-6-16,2-6-25 15,-5-3-5-15,4-9 2 16,-4-6 0-16,2-7-3 16,4-9-2-16,4-7-12 15,2-4-4-15,2-5-5 16,4 4-5-16,4-3 14 15,6 1 16-15,9 9 37 16,1 2 8-16,-1 14-10 16,-1 7-13-16,-7 13-34 15,-2 7-5-15,-10 4-5 0,-2 5 0 16,-5 0-1-16,-2-3-1 16,3 1-16-16,-1-3-52 15,7-6-411-15</inkml:trace>
  <inkml:trace contextRef="#ctx0" brushRef="#br0" timeOffset="8204.8455">9586 7504 804 0,'-3'9'408'15,"-4"3"-142"-15,-9 6-110 16,-5 4-33-16,-9 1-64 15,0 1-21-15,1-2-19 16,2-2-2-16,4-10-10 16,0-6-13-16,1-9-19 15,1-8-6-15,1-8 4 16,3 0 11-16,9 1 6 16,5-2 0-16,9 6 10 15,12 1 15-15,4 5 27 16,4 7 6-16,1 9 7 15,-1 6-8-15,-4 11-4 16,-5 2-3-16,-3 3-13 16,-3 1-5-16,-1-5-11 15,2-1-18-15,5-6-149 0,-3-3-175 16</inkml:trace>
  <inkml:trace contextRef="#ctx0" brushRef="#br0" timeOffset="8548.2487">9648 7624 854 0,'6'2'377'16,"13"5"-181"-16,2-3-40 15,10 5-55-15,0 0-2 0,3-2-6 16,0 1 3-16,-10-8-1 16,2-2-12-16,-8-7-23 15,-1-4-10-15,-6-2-15 16,-7-2-7-16,-7-7-21 15,-9 1-15-15,-10-10-27 16,-1 3-9-16,-3 7-5 16,2 6 2-16,0 18 10 15,3 7 2-15,1 15 7 16,5 2 4-16,6 11 7 16,2-1 5-16,5 5 6 15,2 0 25-15,2 3 22 16,2 2 7-16,1-5 2 15,2-2-18-15,1-10-17 16,2-5-18-16,5-14-163 16,-3-6-331-16</inkml:trace>
  <inkml:trace contextRef="#ctx0" brushRef="#br0" timeOffset="8895.8977">10348 7501 817 0,'3'3'390'16,"4"11"-123"-16,-7 5-35 0,-11 3-56 15,-1 5-14-15,-6-5-53 16,0-1-29-16,-5-3-40 16,2-4-13-16,-4-7-9 15,-1-6-20-15,4-7-26 16,-3-7-7-16,2-8-5 15,3-3 14-15,8-2 14 16,6-2-2-16,11 5-12 16,7 1-2-16,13 8 10 15,1 5 16-15,1 10 17 16,0 9 11-16,-7 10 4 16,-5 9-5-16,-1 6-2 15,-3 2-5-15,1 1-6 16,0-4-1-16,2-1-11 15,-6-6-51-15,1-9-230 0</inkml:trace>
  <inkml:trace contextRef="#ctx0" brushRef="#br0" timeOffset="9048.9298">10265 7235 1169 0,'4'-2'440'0,"-1"1"-346"16,7 3-67-16,6 13-182 16</inkml:trace>
  <inkml:trace contextRef="#ctx0" brushRef="#br0" timeOffset="9402.7214">10657 7539 851 0,'-10'-6'418'0,"-13"-9"-159"16,-3 4-60-16,-3 6-125 15,6 4-41-15,9 13-54 16,3 2-8-16,15 5 15 16,5 4 11-16,10-2 24 15,5 6 12-15,7-4 9 16,-3 0 0-16,-2-8 2 15,-3-8 10-15,-8-7 26 16,-2-6 3-16,-9-10-1 0,-4-5-12 16,-5-7-31-16,-9-7-6 15,-12-20-7-15,-4-13-4 16,2-20-12-16,5-1-8 16,12 19-14-16,9 13-10 15,11 29-15-15,11 9-3 16,9 12 10-16,4 7-46 15,6 11-104-15,-3 8-124 16</inkml:trace>
  <inkml:trace contextRef="#ctx0" brushRef="#br0" timeOffset="9929.7514">11068 7409 865 0,'-14'-5'391'0,"-18"-3"-197"15,3 2-43-15,8 9-65 16,3 7-34-16,11 7-27 16,2 5-5-16,10 2 1 15,8 0 8-15,7-2 0 16,8-2 1-16,2-8-5 0,-2-1-5 15,-8-8 2-15,-5-2 4 16,-11-1 3-16,-5-3-5 16,-14-1-8-16,-7-5-6 15,-7 1-6-15,1 2-1 16,7 5-8-16,4 1-8 16,7 8-9-16,1 4-3 15,4 6 7-15,4 4 4 16,7 0 10-16,3-3 3 0,9-4 4 15,4-5 3-15,8-5 5 16,1-5 3-16,4-6 2 16,-2-2-1-16,-6-7 0 15,-3-4-2-15,-2-4 0 16,-4-1 0-16,1-1-1 16,-2 3-1-16,-9 7-3 15,-1 3 3-15,-7 12-3 16,-2 7 1-16,-3 14-1 15,4 4-5-15,1 5-1 16,1 6-1-16,7-5-10 16,-2 2-59-16,9-7-372 15</inkml:trace>
  <inkml:trace contextRef="#ctx0" brushRef="#br0" timeOffset="10288.8214">11475 7341 1104 0,'0'0'493'16,"2"7"-245"-16,2 10-64 15,6 23-108-15,7 8-19 16,9 12-21-16,5 5-2 16,-4-8 7-16,-6 0 1 0,-13-9-7 15,-7-4-8-15,-9-7-11 16,-2-4-4-16,-5-9-11 15,-2-5-30-15,-2-13-54 16,1-4-22-16,-1-8-22 16,2-7 17-16,3-5 43 15,4-9 21-15,10-9 28 16,6-3 14-16,14-4 24 16,9 3 8-16,10-3 30 15,6 2 20-15,-4 3 15 16,-8-1 3-16,-13 9-21 15,-4 5-23-15,-14 8-52 16,-3 3-50-16,-4 8-206 16</inkml:trace>
  <inkml:trace contextRef="#ctx0" brushRef="#br0" timeOffset="10516.4568">11746 7325 1096 0,'1'0'494'16,"2"4"-244"-16,2 5-68 16,5 21-92-16,-3 10-20 15,2 13-19-15,1 5-9 16,1 2-14-16,2-4-5 16,1-4-7-16,3 0-2 0,-4-11-2 15,1-6 2-15,-8-13-96 16,-1-8-108-16</inkml:trace>
  <inkml:trace contextRef="#ctx0" brushRef="#br0" timeOffset="10947.8849">11777 7614 1100 0,'2'-3'453'0,"9"-1"-283"16,6-1-59-16,12 4-76 15,4 0-14-15,7 1-25 16,-1-1-50-16,2-3-107 16,2-2-32-16,2-4-7 15,0-3 47-15,-4-4 110 0,-3-5 32 16,0 2 64-16,4 4 27 16,-7 5 60-16,-2 7 28 15,-14 7-10-15,-9 4-11 16,-14 8-21-16,-10-3-19 15,-12 3-25-15,-4-2-9 16,-3-4-33-16,1 2-10 16,6-9-8-16,1-2-4 15,5-7-2-15,0-7-4 16,6-7-11-16,2-1-5 16,2 3-17-16,10 3-9 0,6 8-6 15,3 0 1-15,10 5 5 16,3 6 5-16,4 10 9 15,5 8 6-15,0 7 21 16,-2 3 15-16,-2 1 19 16,-5 2 3-16,-5-6-12 15,-2-1-9-15,-5-9-128 16</inkml:trace>
  <inkml:trace contextRef="#ctx0" brushRef="#br0" timeOffset="11902.705">13295 7619 568 0,'3'-2'351'16,"2"-6"-17"-16,-1-4-77 15,-5-3-95-15,-2 0-32 16,-4-2-32-16,-3 3-6 15,-5 2-13-15,-6-2-11 0,-9 5-40 16,0-1-20-16,-3 11-23 16,5 10-11-16,10 8 2 15,5 6 5-15,17 3 6 16,8 0 4-16,14-2 8 16,2-1 2-16,4-8 5 15,-5-2 3-15,-4-8 2 16,-1-3 4-16,-7-8-15 15,0-5-56-15,-3-5-470 16</inkml:trace>
  <inkml:trace contextRef="#ctx0" brushRef="#br0" timeOffset="12020.2486">13258 7295 794 0,'-4'-9'443'0,"-3"-10"-93"15,7 6-108-15,0 8-154 16,0 3-54-16,8 5-138 15,0 2-167-15</inkml:trace>
  <inkml:trace contextRef="#ctx0" brushRef="#br0" timeOffset="12471.15">13414 7475 567 0,'5'1'378'0,"6"4"-5"0,19 3-177 15,8 0-42-15,11 1-70 16,0-2-14-16,-9-4-38 16,-10 0-7-16,-11 0-1 15,-8-4 0-15,-11 1 3 16,0 0-4-16,-7-4-12 16,-9 3-3-16,-3 1-11 15,-4 1-3-15,-4 6-4 16,4 4-2-16,5 4-5 15,2 4 2-15,10 7 4 16,6 1 2-16,8 0 8 16,7-1 1-16,6-8 2 15,3-3 2-15,3-7 5 16,1-3 2-16,-3-9 3 16,1-5 2-16,-1-7 0 15,-1-4-1-15,-1-3 0 16,-4 0-1-16,-8 2-4 0,-4 4 0 15,-7 8 5-15,0 7 2 16,-3 2 4-16,-2 7 2 16,3 8-6-16,2-2-5 15,3 10-4-15,6-2-2 16,6 0-3-16,1 0-23 16,3-4-182-16</inkml:trace>
  <inkml:trace contextRef="#ctx0" brushRef="#br0" timeOffset="12915.6698">14644 7529 1007 0,'-6'-4'437'0,"-1"-9"-233"16,-6 4-53-16,0 3-88 16,-3 4-29-16,-2 5-41 15,5 4-7-15,2 5-9 16,5-1-1-16,6 1 2 16,7 0 4-16,6 2 10 0,4 0 6 15,8 1 6-15,-9-6 2 16,-2-1 4-16,-4-6-10 15,-9-1-14-15,1 0-14 16,-11-3-9-16,-2-2 8 16,-10-4 11-16,-2 5 13 15,1 1 7-15,-1 5 0 16,8 7 4-16,2 2 1 16,13 3 12-16,4 3 4 15,6 0 10-15,4 2 5 0,1-1-8 16,1-4-2-16,-2-5-8 15,3-3 0-15,-1-7-119 16,-1-2-367-16</inkml:trace>
  <inkml:trace contextRef="#ctx0" brushRef="#br0" timeOffset="13069.0968">14618 7268 1250 0,'-3'-5'489'0,"-5"-2"-355"16,7 1-71-16,3 8-50 16,6 3-87-16,4 10-205 15,1 1-180-15</inkml:trace>
  <inkml:trace contextRef="#ctx0" brushRef="#br0" timeOffset="13243.0482">14691 7399 440 0,'5'13'322'0,"3"16"39"0,2 3-60 16,10 6-92-16,1 0-46 15,4 0-63-15,-1-2-23 16,-4-6-29-16,-4-6-10 16,-2-10 30-16,-3-6 14 15,2-12 11-15,0-1 4 0,-2-10-41 16,1-1-18-16,-4-2-36 16,-2-1-49-16,-4 2-174 15,1 2-227-15</inkml:trace>
  <inkml:trace contextRef="#ctx0" brushRef="#br0" timeOffset="13593.3382">15286 7580 950 0,'3'2'480'0,"0"5"-163"15,-2 4-135 1,-1-1-48-16,-9 3-59 15,-1-1-18-15,-9 0-25 16,-3 0-7-16,3-2-10 16,-3-2-3-16,0-7 0 15,7-1 0-15,-3-10-12 0,5-4-3 16,0-2-12-16,1-5-5 16,9 1 4-16,-3 0-3 15,12 4-5-15,1 2-1 16,4 6 0-16,0 4-1 15,1 9 8-15,3 4 13 16,7 13 18-16,8 4 10 16,1 4 31-16,3 4 4 15,-6-7 0-15,-3 0-1 0,-4-7-22 16,-4-7-10-16,-4-3-103 16</inkml:trace>
  <inkml:trace contextRef="#ctx0" brushRef="#br0" timeOffset="14248.7068">15683 7528 737 0,'-11'-1'339'0,"-13"-4"-143"15,3 4-42-15,2 4-78 16,3 1-18-16,10 7-32 15,4 1 0-15,7 3 6 16,7 4 10-16,5 3 9 16,2 0 4-16,-5 1 21 0,-3 0 11 15,-6-5 11-15,-11-3 1 16,-4-7-20-16,-12-1-21 16,-6-7-22-16,4-2-11 15,1-5-28-15,4-7-69 16</inkml:trace>
  <inkml:trace contextRef="#ctx0" brushRef="#br0" timeOffset="15177.2189">16353 7582 831 0,'-18'0'341'0,"-14"0"-179"15,6 8-120-15,0 3-21 0,12 7-21 16,11 2-4-16,14 9-8 15,10-2 13-15,16 1 30 16,2-4 18-16,-1-9 30 16,-4-7 19-16,-14-13 46 15,-3-8-1-15,-13-11-18 16,-4-5-23-16,-9-8-58 16,-6-6-10-16,-1-6-13 15,-1-9-5-15,6-6-10 16,7-1-6-16,11 7-13 15,5 12-6-15,7 21-6 16,1 8-41-16,-1 14-108 16,0 8-118-16</inkml:trace>
  <inkml:trace contextRef="#ctx0" brushRef="#br0" timeOffset="15493.7074">16809 7597 770 0,'-3'4'390'0,"-2"5"-148"16,-8 3-77-16,-3 0-27 15,-8 2-50-15,-5 1-15 16,-2-3-35-16,1-1-7 16,2-4-9-16,9-6 1 0,5-5 0 15,-2-7-7-15,6-5-16 16,-1-2-8-16,8 0-14 15,3 1 0-15,7 2-2 16,4 4 0-16,2 4 8 16,-1 7 6-16,-1 11 12 15,2 5 6-15,0 13 1 16,4 3-1-16,6 4-2 16,-2 0 1-16,4-4 15 15,0-3-53-15,-3-11-244 16</inkml:trace>
  <inkml:trace contextRef="#ctx0" brushRef="#br0" timeOffset="15689.0455">16904 7537 1019 0,'1'2'443'0,"1"9"-225"0,0 4-81 16,3 14-78-16,0 6-15 15,3 4-21-15,0-1-5 16,1-2-5-16,-2-5 1 16,0-6-63-16,-1-8-106 15</inkml:trace>
  <inkml:trace contextRef="#ctx0" brushRef="#br0" timeOffset="15926.8829">17105 7635 695 0,'-12'2'328'0,"-16"0"-127"15,3 3-40-15,1 0-36 16,0 2-12-16,9 4-24 16,0-2-21-16,11 6-20 15,5 1 1-15,9 4 6 16,8-1-1-16,2 0-12 15,2-1-12-15,3-4-17 16,1 0-1-16,5-6-103 16,6-4-164-16</inkml:trace>
  <inkml:trace contextRef="#ctx0" brushRef="#br0" timeOffset="16507.9705">17269 7608 752 0,'8'-5'375'0,"16"-2"-121"16,8 6-94-16,6 1-70 16,0 0-25-16,-8 2-16 15,-7-2 0-15,-13-2-5 16,-2 3-3-16,-14-1-19 15,-3 1-10-15,-9 2-13 16,-9 0-7-16,3 4 2 16,-3 2-2-16,4 9-5 15,4-2-2-15,6 8 5 16,4 1 3-16,9 1 14 16,2 1 10-16,10-2 6 15,5-2 2-15,8-6 7 16,3-4 0-16,3-11 4 15,0-6 1-15,-6-11-5 16,-6-1-3-16,-4-8-8 16,2-1-1-16,-5 1-5 15,1-3-4-15,-10 6-4 0,-1 5-4 16,-2 7-9-16,-1 4-9 16,1 8-7-16,-1 0-1 15,1-3 7-15,0 0 7 16,1 5 7-16,3 7 7 15,7 32 9-15,-5-27 5 16,-3-2 9-16,7 3-2 16,2-6 1-16,0-1-2 0,4-7 0 15,4-1 0-15,3-7-4 16,2-5-1-16,3 1-6 16,-5-5-1-16,-3-2-25 15,-6 3-38-15,-8-6-127 16,-6 4-106-16</inkml:trace>
  <inkml:trace contextRef="#ctx0" brushRef="#br0" timeOffset="16632.0277">17667 7497 783 0,'-8'-8'486'16,"-7"-2"-54"-16,6 0-191 16,2 6-72-16,9 4-121 15,5 1-35-15,10 8-168 16,6 3-256-16</inkml:trace>
  <inkml:trace contextRef="#ctx0" brushRef="#br0" timeOffset="17003.0947">17766 7433 923 0,'5'-29'489'0,"8"-19"-134"16,12 5-178-16,6 3-44 15,5 17-25-15,-6 8-3 16,-3 14-20-16,-3 8-18 0,-4 22-44 16,-3 11-12-16,2 20-3 15,0 7-1-15,3 3 1 16,0-4-1-16,-3-9 2 16,1-5-1-16,-2-13 2 15,-3-4 1-15,-3-10 2 16,-4-7 1-16,-4-10 3 15,-4-5 4-15,-6-8-14 16,-7-7-10-16,-6-7-31 16,-4-1-17-16,-5 9-11 15,4 5-1-15,-1 15 21 16,-1 7 10-16,2 10 19 16,-3 2 9-16,4 2 19 15,6 3-53-15,10-6-116 16,7-7-87-16</inkml:trace>
  <inkml:trace contextRef="#ctx0" brushRef="#br0" timeOffset="17204.4341">18351 7563 761 0,'-2'0'473'16,"-1"0"22"-16,2 11-280 15,1 7-98-15,-3 6-22 0,9 7-21 16,2 1-20-16,3 2-31 16,1-4-5-16,3-5-23 15,-4-3-69-15</inkml:trace>
  <inkml:trace contextRef="#ctx0" brushRef="#br0" timeOffset="17631.0362">18709 7721 543 0,'-10'-13'359'0,"-11"-12"31"16,-4 2-133-16,-5 4-110 15,0 9-44-15,1 9-69 16,5 4-14-16,3 11-18 15,8 6-1-15,7 5-1 0,5 3-1 16,9 0 3-16,-2-3 6 16,4-8 11-16,-3-3 13 15,10-13 27-15,-2-6 1 16,9-10-3-16,5-3-11 16,-3-9-25-16,10 2-6 15,0-2-8-15,6 1-2 0,4 8 2 16,-4 4 9-16,-10 9 13 15,-8 7 5-15,-10 11 9 16,-2 4-4-16,-5 6 6 16,-4 0 4-16,-4 4-2 15,-4-3 2-15,-3 2-10 16,0-1-6-16,-3-7-8 16,-2-3-2-16,-2-7-4 15,-1-4 1-15,7-8-128 16,-1 0-75-16</inkml:trace>
  <inkml:trace contextRef="#ctx0" brushRef="#br0" timeOffset="19052.9052">1939 8309 730 0,'-6'-4'337'0,"-16"-3"-131"16,-3 2-37-16,-8 1-47 16,0 4-32-16,5 8-58 15,3 7-22-15,7 11-16 0,6 5-1 16,12 10 1-16,9 3 6 16,13-1-6-16,4-6 2 15,11-12 6-15,2-6 3 16,4-13 6-16,-2-2 4 15,-11-7 7-15,-4-6-7 16,-15-2-4-16,-5-3-1 16,-7-1-8-16,-7-2 8 15,-12-2 0-15,1 8-1 16,-2 4-8-16,0 8-4 16,11 20-4-16,-4 0-1 0,7 16 4 15,1 0 2-15,4 9 1 16,1 4 0-16,0-2 2 15,-2 3 1-15,4-7 1 16,6-5 1-16,5-15-7 16,4-4-54-16</inkml:trace>
  <inkml:trace contextRef="#ctx0" brushRef="#br0" timeOffset="19372.92">2293 8508 853 0,'-9'-8'398'0,"-7"-11"-161"0,-8 5-52 16,5 6-73-16,-3 2-29 15,3 14-40-15,-1 2-15 16,6 12-18-16,6 1-5 15,6 0-8-15,8-1-2 16,12-1 4-16,6-1 4 0,9-8 9 16,0-3 3-16,-2-10 7 15,2-7 3-15,-7-4 6 16,-4 0 3-16,-9-9 1 16,-5 4 0-16,-11-7-79 15,-5-7-57-15,-5 12-370 16</inkml:trace>
  <inkml:trace contextRef="#ctx0" brushRef="#br0" timeOffset="19712.0009">2448 8597 781 0,'15'2'379'0,"17"9"-126"16,4-6-57-16,-3-3-64 15,2 0-16-15,-4-6-24 16,-4-3-5-16,-8-2-23 0,-2-2-5 16,-7-2-15-16,-6 0-9 15,-9-2-13-15,-9-1-5 16,-6-3-11-16,-9 2-4 16,4 5-13-16,0 6-6 15,3 12-10-15,8 6-5 16,-1 7 7-16,4 2 5 15,6 6 6-15,0 3 6 16,7 8 2-16,0 3 2 0,2 7 4 16,0-1 0-16,-2 1 3 15,0 1 2-15,-2-10-61 16,0-6-127-16</inkml:trace>
  <inkml:trace contextRef="#ctx0" brushRef="#br0" timeOffset="20239.9258">2896 8431 922 0,'7'-2'434'0,"5"-5"-154"15,9 6-193-15,3 2-30 16,2 2-33-16,2 4-5 16,-8 1-8-16,-5-1 1 15,-6 1-5-15,-8 0 1 16,-8 0-1-16,-1 4-1 16,-13-1 2-16,0 2-1 15,1-1-2-15,-3-2-1 16,6 1-5-16,5 1-6 15,6 1-5-15,8 5 0 0,10-1 8 16,4 2 5 0,6 0 7-16,1-7 1 0,1-3 2 15,0-5 0-15,4-8 8 16,-1 0 1-16,1-11 1 16,0-2-1-16,-5-4-3 15,-4-7-1-15,-6 5 2 16,-3-1 0-16,-8 6-1 15,-2 9 11-15,-2 6 4 16,-1 3-1-16,2 5-3 16,1-5-13-16,0 0-13 15,1 11 0-15,4 15-1 16,8 28 0-16,-8-27 2 16,3-3-3-16,-1-5-36 15,-4-3-47-15,4-9-182 0</inkml:trace>
  <inkml:trace contextRef="#ctx0" brushRef="#br0" timeOffset="20374.897">3216 8276 932 0,'-3'-13'460'16,"-1"-14"-163"-16,1 13-89 16,5 12-136-16,1 4-45 15,9 12-53-15,3 5-99 0</inkml:trace>
  <inkml:trace contextRef="#ctx0" brushRef="#br0" timeOffset="20925.128">3626 8610 670 0,'4'-5'383'16,"-2"-4"-70"-16,5 0-112 15,-3-5-21-15,-2 1-33 16,-2 0-14-16,-10-5-31 16,-4 1-17-16,-7-5-32 15,-2 1-18-15,-1 7-34 0,4 6-15 16,0 10-26-16,1 12-6 15,2 6 6-15,5 1 6 16,12 6 12-16,1-4 7 16,10 0 10-16,8-1 4 15,0-9 6-15,4-3 4 16,-3-9 9-16,-3-2 2 16,2-8 1-16,-2 0-1 0,0-4-6 15,-2-1-4-15,-5 4-5 16,-3-2-5-16,-6 10-15 15,-1 3-4-15,-4 6-4 16,3 5 1-16,1 0 10 16,2 6 4-16,11-1 2 15,1-3 3-15,9 1 3 16,-1-6 1-16,8-4 11 16,1-2 15-16,2-5 30 15,4-2 2-15,-8-7 18 16,-5-6-4-16,-10-2-20 15,-3-1-2-15,-11 1-33 16,0 4-41-16,-12-2-112 16,-3 3-126-16</inkml:trace>
  <inkml:trace contextRef="#ctx0" brushRef="#br0" timeOffset="21498.6834">4935 8162 755 0,'-30'7'353'15,"-23"4"-141"-15,-3 13-139 0,9 7-34 16,16 16-33-16,14 12-3 16,22 6 4-16,15-1 9 15,24-12 20-15,6-7 6 16,10-15 21-16,3-6 5 15,-5-11 25-15,-1-11 25 16,-9-13 25-16,-7-8 2 16,-15-11-13-16,-6-1-24 15,-20-14-36-15,-9-9-10 0,-20-9-27 16,-5-2-12-16,-6 8-22 16,4 16-8-16,9 18-87 15,-2 8-63-15,3 16-218 16</inkml:trace>
  <inkml:trace contextRef="#ctx0" brushRef="#br0" timeOffset="21678.1721">4973 8412 766 0,'19'7'455'15,"18"7"-92"-15,8 8-124 16,4 6-32-16,-3-1-89 15,-3 6-28-15,-16-7-38 16,-4-2-18-16,-8-2-21 16,-2-2-84-16</inkml:trace>
  <inkml:trace contextRef="#ctx0" brushRef="#br0" timeOffset="22353.2182">5955 8371 762 0,'6'-6'380'0,"10"0"-150"0,2 10-68 16,-4 17-84-16,3 10-36 16,-11 8-17-16,-5 0-2 15,-5-3-4-15,-4-4 0 16,0-8-5-16,1-6-12 15,4-13-30-15,3-1-7 0,3-6-5 16,-3 0 11 0,0 1 22-16,0-1 2 0,8-16 1 15,23-29 0-15,-10 31 1 16,2-1 1-16,0-1 2 16,-5 0 2-1,-9 0 8-15,-4 9 10 0,-12 9 11 16,-3 0-1-16,-5 9 0 15,0 0-8-15,1 5-5 16,3 1-1-16,7 6-6 16,3 3-2-16,10 4-6 15,7 0-1-15,9 0 2 16,-3-1 2-16,13-9-29 16,1-2-45-16,6-10-211 15</inkml:trace>
  <inkml:trace contextRef="#ctx0" brushRef="#br0" timeOffset="22782.136">6609 8537 659 0,'0'0'399'0,"-2"0"-75"15,-9 2-129-15,-4 6-54 16,-7 4-76-16,-1 2-16 16,-4 1-21-16,1 0-6 15,1-6-1-15,0-4 0 16,5-7 1-16,0-7-3 15,2-4-14-15,5-2-8 0,7-2-16 16,6 2-5-16,9-2-1 16,4 1 0-16,5 2 8 15,0 5 1-15,0 9-8 16,-2 4 0-16,2 15 7 16,-3 0 5-16,3 6 16 15,-2 0 5-15,5-4 0 16,4-1-1-16,0-7 4 15,2-4 3-15,-13-7 10 16,9-7 1-16,-2-8 0 16,0-1-2-16,9-3-9 15,-12-4-3-15,-3-2-1 16,0 0 0-16,-6 4-5 16,0 4-16-16,-4 13 25 15,-3 4 9-15,-2 11 15 16,-1 6 19-16,1 6-30 15,0 1-9-15,6 4-38 0,3 0-78 16</inkml:trace>
  <inkml:trace contextRef="#ctx0" brushRef="#br0" timeOffset="23335.896">7831 8408 876 0,'-3'13'356'0,"-4"14"-218"0,-2 4-25 15,-7 3-33-15,-1-3-12 16,-9-8-23-16,3 0-6 16,-3-9-40-16,-3-5-22 15,0-8-19-15,-1-9-8 16,5-7 19-16,3-4 15 16,10-6 3-16,9 1 0 15,14 1-10-15,9 2 8 0,11 5 38 16,5 6 18-16,0 10 42 15,2 8 3-15,-8 13-19 16,-1 3-9-16,-10 4-25 16,-3-2-8-16,-1-2-12 15,-3 0 4-15,2 0-138 16,-2-5-348-16</inkml:trace>
  <inkml:trace contextRef="#ctx0" brushRef="#br0" timeOffset="23722.981">8028 8475 970 0,'6'1'434'0,"5"5"-196"16,-1 4-91-16,-3 6-65 0,-3 7-24 15,-9 1-29-15,-4-2-9 16,-5-2-7-16,4-3-1 15,3-5-41-15,3-4-29 16,6-8-19-16,4-6-7 16,7-8 35-16,2-4 25 15,5-5 19-15,-5 0 5 16,1-4 2-16,1 4 0 16,-4 2-1-16,1 3-1 15,-10 10 2-15,-5 4-3 0,-9 12 4 16,-3 2 6-16,0 7 13 15,3 3 10-15,8 0 22 16,3 3 4-16,9 0 2 16,4-1-3-16,6-2-21 15,2-2-9-15,-2-4-12 16,3-5-2-16,2-5-19 16,0-4-76-16</inkml:trace>
  <inkml:trace contextRef="#ctx0" brushRef="#br0" timeOffset="24204.0007">8406 8482 794 0,'0'-3'394'15,"7"1"-119"-15,1 2-87 16,18 0-73-16,3 0-22 15,7-1-32-15,0 1-17 16,-9-2-14-16,-4-2-1 16,-10 2-7-16,-6 0-4 15,-12 2-11-15,-6 5-4 0,-10 3-5 16,-2 3 0-16,-3 4-1 16,0-1-3-16,3 5-3 15,4 2-1-15,7 2 0 16,4 1 2-16,10-2 3 15,5-1 5-15,9-7 6 16,5-2 2-16,8-7 6 16,-1-4 2-16,7-6 0 15,1-5 1-15,-1-5-1 16,2-2 0-16,-11-4-1 16,-2 0 1-16,-6 1-3 15,-6 1-3-15,-5 9-10 16,-2 5-12-16,-4 6 4 15,-1 7 1-15,-1 6 6 16,-4 3 9-16,3 5-6 16,3 0-1-16,4 4-1 15,-3-4 3-15,4-4-79 16,-1-2-70-16</inkml:trace>
  <inkml:trace contextRef="#ctx0" brushRef="#br0" timeOffset="24354.7658">8806 8245 1331 0,'-5'-7'547'0,"0"-5"-333"0,1 8-165 16,4 4-44-16,8 11-124 16,-2 4-126-16</inkml:trace>
  <inkml:trace contextRef="#ctx0" brushRef="#br0" timeOffset="24559.7541">8914 8519 917 0,'10'10'438'0,"10"13"-178"16,3-1-47-16,-1-4-78 16,-3-2-22-16,-4-5-4 15,-3-7 8-15,1-7 0 16,-1 2-12-16,1-8-38 15,0-3-21-15,-1-2-27 16,0-4-6-16,-2-1-50 16,-1 2-76-16,-1 1-245 0</inkml:trace>
  <inkml:trace contextRef="#ctx0" brushRef="#br0" timeOffset="25040.9794">9513 8529 1183 0,'-5'7'509'0,"-4"8"-277"15,-2 0-39-15,-4-3-81 16,-1 5-28-16,-4-8-44 16,-6 0-12-16,4 1-11 15,0-7-2-15,6-2-10 16,2-3-10-16,-1-10-13 15,2 2-13-15,3-1-12 16,6 1-3-16,6 2-4 16,6-1 4-16,7 2 14 15,5 4 7-15,2 6 7 16,0-1 11-16,2 8 15 16,-2 2 6-16,3-4 21 15,2 4-3-15,-2-6-6 16,-3-3-1-16,1-2-12 15,-1 0-2-15,-3-1-3 16,1-3-1-16,0 0-1 16,-1 1 0-16,3-3-5 0,1 5-1 15,-4 0-3-15,-4 3-2 16,2 6-2-16,-3 1 2 16,-3 2 1-16,0 2 9 15,-10-3 22-15,-2 1 14 16,-5 0 16-16,-7-1-2 15,-2-2-17-15,-2-2-14 0,0-5-81 16,6 2-72-16</inkml:trace>
  <inkml:trace contextRef="#ctx0" brushRef="#br0" timeOffset="25780.3298">10761 8640 311 0,'4'-3'253'0,"3"-2"52"16,2-1-38-16,-1-2-85 15,-4-2-18-15,2 1-23 16,0-3-1-16,-6-3-8 15,-3-4-12-15,-10 0-28 16,-3-2-20-16,-7 3-35 16,0 13-17-16,-5 5-26 15,-2 5-13-15,1 12-4 16,5-2-2-16,11 8 5 16,10 0 6-16,13 4 6 15,6-2 3-15,5-10 9 16,6 0 3-16,-3-11 7 0,1-3 4 15,-1-4 0-15,-4-7 0 16,-4-4-3-16,1 0-1 16,-3 1-6-16,-2 4-1 15,-5 3-12-15,-7 3-6 16,-5 4 0-16,4 8 5 16,2 7 13-16,4 6 7 15,7 4 3-15,2-2 0 0,7-2 0 16,0-5 0-1,3-4-1-15,-4-9 2 0,-5-4-75 16</inkml:trace>
  <inkml:trace contextRef="#ctx0" brushRef="#br0" timeOffset="29306.0466">11805 8492 796 0,'-6'-3'389'0,"-12"-2"-130"15,2 5-61-15,-3 2-77 16,-2 9-37-16,3 6-62 16,-2 4-23-16,8 12-27 15,9 3 1-15,12 5 12 16,11 0 7-16,12-7 10 16,-1-6 4-16,1-13 5 15,1-5 4-15,-16-11 25 16,-4-5 14-16,-18-5 3 15,-11-2-3-15,-11-2-28 16,-1-1-13-16,-3 3-82 16,7 2-82-16</inkml:trace>
  <inkml:trace contextRef="#ctx0" brushRef="#br0" timeOffset="29612.0793">11991 8592 710 0,'-2'-3'375'0,"-6"1"-102"16,1 4-84-16,7 5-101 16,-5 7-38-16,4 8-35 15,1 1-4-15,9 3 1 16,5 2 0-16,8-4 8 15,4-3 28-15,1-7 27 16,2-6 32-16,-5-13 27 16,5-3-7-16,-10-9-13 15,-2-4-29-15,-6-1-30 16,-6-3-20-16,-5 0-34 16,0 2-48-16,-5 3-121 15,-3 0-73-15</inkml:trace>
  <inkml:trace contextRef="#ctx0" brushRef="#br0" timeOffset="29844.9525">12255 8643 685 0,'7'7'352'0,"7"7"-105"0,6 3-58 15,2 3-90-15,-2-4-29 16,-1 0-33-16,-3-1 4 15,2-4 10-15,0-4 16 16,0-4 30-16,-1-7 0 0,2-7-10 16,0-1-16-16,-4-4-36 15,0 1-7-15,-2-1-60 16,-4-3-76-16</inkml:trace>
  <inkml:trace contextRef="#ctx0" brushRef="#br0" timeOffset="30407.3261">12884 8534 950 0,'-13'-5'399'0,"-17"-4"-244"15,2 2-47-15,8 9-71 0,1 3-22 16,11 7-18-16,0 1-6 16,9 7 1-16,7-3 1 15,5-1 7-15,5-1 4 16,4-5 6-16,0 0 2 16,-1-3 6-16,-2-3 5 15,-8-1 5-15,-5-5 0 16,-10-3-36-16,-6 1-9 15,-11 0-12-15,-3-1-2 0,-5 5 22 16,1 0 1-16,5 5-4 16,7 5-3-16,6 4-3 15,5 2 0-15,5 2 4 16,2 1 3-16,11-2 11 16,2 0 7-16,9-4 15 15,2-3 3-15,5-6 3 16,1-2-3-16,-5-6-3 15,12-6-1-15,-9-2-3 16,0-4-1-16,0-1-1 16,-14-2-1-16,-2-2 1 15,-5 4 0-15,-9 2 7 16,0 7 4-16,-7 5 8 16,-1 3 2-16,2 11-11 15,2 0-6-15,1 9-13 16,6 2-5-16,8 1 0 15,1-2 11-15,6-3-81 0,-1-3-77 16</inkml:trace>
  <inkml:trace contextRef="#ctx0" brushRef="#br0" timeOffset="30735.7876">13491 8628 687 0,'-3'-8'371'0,"-5"-9"-87"16,-7-1-32-16,-7 7-74 15,-4 4-40-15,-4 7-57 16,2 1-30-16,-2 7-41 16,2 1-10-16,10 11-8 15,4 2-1-15,10 7 4 16,4 2 1-16,11-3 4 15,4-1 2-15,5-7 4 16,6-3 2-16,-2-9 7 16,-4-4 5-16,-8-6 14 15,-7-2 3-15,-12-7-7 16,-7-2-8-16,-11-2-17 16,2-1-3-16,5 4-128 15,7 6-179-15</inkml:trace>
  <inkml:trace contextRef="#ctx0" brushRef="#br0" timeOffset="31170.0363">13816 8605 639 0,'-9'-7'319'0,"-13"-7"-106"16,0 7-43-16,-1 7-73 16,0 3-10-16,5 9-20 15,0 1-12-15,3 4-17 16,2 1-12-16,8 2-14 16,5 5-3-16,6-4-1 15,13 4 3-15,2-6 4 16,2-4 2-16,8-7 2 15,-2-2-10-15,-1-6-64 16,-2-1-28-16,-11-6-33 16,-4-1 9-16,-11-1 60 15,-4-3 28-15,-6 4 40 16,-4 2 13-16,-3 8 34 16,-2 3 4-16,2 14-7 0,2 5-6 15,6 9-28-15,3 5-7 16,8 5-6-16,4 0-6 15,3-8-2-15,7-3 6 16,1-9-94-16,1-4-105 16</inkml:trace>
  <inkml:trace contextRef="#ctx0" brushRef="#br0" timeOffset="31574.0079">14154 8552 912 0,'-10'-5'371'0,"-9"1"-221"16,5 4-44-16,4 3-48 15,8 6-22-15,3 3-35 16,4 2-4-16,10 5 4 15,0 0 3-15,-1-4 5 16,5 1 2-16,-5-7 7 16,-5-4-18-16,-2-2-21 15,-5-3-12-15,-9-3-21 16,-5 1 19-16,-7-1 18 16,-4-1 31-16,0 2 44 0,6 2 10 15,3 4 4-15,4 4-20 16,7 5-18-16,3-1-7 15,7 3-4-15,6 3-1 16,3-1-10-16,-4 0-2 16,0-4 5-16,-3-4-4 15,-4-5-128-15,7-4-223 0</inkml:trace>
  <inkml:trace contextRef="#ctx0" brushRef="#br0" timeOffset="31979.0435">14200 8447 869 0,'0'-9'342'16,"0"-10"-206"-16,1 16-136 16,3 5-16-16,3 13-8 15,0 1 1-15,0 11 9 16,-2 1-1-16,0 0-7 16,2 6-5-16,8-1 45 15,6 3 28-15,7-5 60 16,5 1 22-16,4-10-29 15,-2-3-18-15,0-10-33 16,-4-6-8-16,-7-5-5 16,-3-5-1-16,-4-7-6 15,-3 1-3-15,-7-8-17 0,-7-3-8 16,-9-2-9-16,-8 0-5 16,-8 3 3-16,0 3-2 15,-5 13 1-15,5 6 3 16,-1 12 9-16,4 8 10 15,7 5 10-15,2 6 0 16,6 7 1-16,2 5 3 16,4 9 13-16,1 4 6 15,3-1 1-15,2-5-5 0,2-9-18 16,0-10-6-16,3-13-60 16,1-10-108-16</inkml:trace>
  <inkml:trace contextRef="#ctx0" brushRef="#br0" timeOffset="32518.088">14845 8546 662 0,'-6'-6'402'0,"-7"-5"-51"15,2 4-128-15,0 8-97 16,2 3-62-16,2 6-37 16,3-1-16-16,6 6-6 0,2 1 0 15,10-2 3-15,5 3 2 16,2-6 2-16,-1-1 2 16,-1-3-22-16,-4-3-28 15,-7-4-50-15,-6-2-32 16,-9-2-2-16,-9-3 26 15,-7 2 45-15,-1 3 34 16,-2 4 29-16,3 3 6 16,7 3 16-16,1 2 5 15,6 2-1-15,6 4 0 0,3 0-6 16,9 3-2-16,7-2 3 16,1-2-2-16,9-5 0 15,-2-5-1-15,3-5-6 16,2-4-4-16,0-5-22 15,1-3-14-15,-6-7-35 16,-1-2-2-16,-4-3 15 16,-4 2 12-16,-8 4 33 15,1 5 13-15,-8 7 25 16,1 6 9-16,-2 8 19 16,-5 5-3-16,4 8-11 15,-2 1-7-15,7 3-22 16,2-2-6-16,3-2-11 15,-1-3-13-15</inkml:trace>
  <inkml:trace contextRef="#ctx0" brushRef="#br0" timeOffset="33235.4275">15616 8655 765 0,'6'5'340'0,"4"13"-165"16,-5 4-43-16,-2 6-51 16,-5 5-8-16,-4-1-13 15,3-3-10-15,-3-7-12 16,2-9-4-16,3-9-11 16,0-8-16-16,5-12-10 15,0-6-7-15,9-6-2 16,2-2 11-16,4 2 0 0,4 1-1 15,3 8 3-15,-1 2 9 16,-4 6 21-16,-3 5 9 16,-5 10 6-16,0 9-5 15,-5 4-13-15,0 7-7 16,-8-1-9-16,-1 1-2 16,-4 3-2-16,-1-2-16 15,4-4-210-15</inkml:trace>
  <inkml:trace contextRef="#ctx0" brushRef="#br0" timeOffset="33530.9623">15918 8430 668 0,'25'-18'425'16,"12"-13"-26"-16,-4 15-183 15,-13 10-46-15,-4 23-92 16,-1 13-33-16,0 17-26 15,6 9-3-15,-10 3 12 16,1-1 3-16,-3-4 0 16,1-8-2-16,0-8-9 15,-1-6-3-15,-1-15 2 16,-4-2 3-16,-4-14 16 16,-6-5-1-16,-6-7-30 15,-4-2-18-15,-9 0-44 0,-3 5-19 16,-6 8-15-16,-3 0-12 15,8 7-77-15,7 1-194 16</inkml:trace>
  <inkml:trace contextRef="#ctx0" brushRef="#br0" timeOffset="33925.7662">16395 8585 823 0,'-12'-1'351'0,"-10"2"-206"16,2 6-42-16,9 6-69 16,7 4-14-16,9 4-9 15,9 0 0-15,7 2 5 16,4-2 3-16,1-3 1 15,-4-5 2-15,-8-6-1 16,-5-4-24-16,-9-5-58 16,-3 0-38-16,-11-1-27 15,-6-1 22-15,-9 0 75 16,1 1 59-16,3 3 52 16,7 1 8-16,9 5-6 15,1 2-18-15,8 4 10 0,2 2 5 16,5 3-5-16,7 1-5 15,6-2-33-15,4-1-12 16,3-4-7-16,-1-3-3 16,-6-5-157-16</inkml:trace>
  <inkml:trace contextRef="#ctx0" brushRef="#br0" timeOffset="34107.1259">16586 8636 1175 0,'-2'2'449'0,"6"8"-316"16,-2 5-58-16,-1 7-17 15,4 3-16-15,-1 0-19 16,0-2-4-16,3-2 17 16,1-2-59-16,0-9-318 15</inkml:trace>
  <inkml:trace contextRef="#ctx0" brushRef="#br0" timeOffset="34324.2541">16734 8673 696 0,'-12'0'324'0,"-13"2"-118"0,0 4-32 15,3 2-32-15,2 3-16 16,10 0-34-16,4 1-20 15,2-1-18-15,8 3-5 16,1 0-8-16,10 2-6 16,13 0-10-16,-1-1-9 15,9-2-83-15,-4-4-132 16</inkml:trace>
  <inkml:trace contextRef="#ctx0" brushRef="#br0" timeOffset="34688.5112">16832 8602 706 0,'15'1'343'15,"7"0"-135"-15,9 2-56 16,3 4-24-16,3 2-31 15,-3 1-14-15,-5-2-31 16,-3-4-9-16,-11-1-7 16,0-3-5-16,-4-1-4 15,0-1-2-15,-7-1-14 0,-4-1-10 16,-7 4-12-16,-8 2-6 16,-1 2 1-16,-6 1 5 15,2 6 1-15,3-1-2 16,1 7 1-16,1 1 5 15,1 3 6-15,2 2 1 16,8 0 7-16,8 3-3 0,9-5 7 16,3 1-43-16,13-9-207 15</inkml:trace>
  <inkml:trace contextRef="#ctx0" brushRef="#br0" timeOffset="35042.9793">17241 8818 1026 0,'0'0'460'16,"4"3"-202"-16,2 0-96 16,-6-3-23-16,0 0-14 15,7 1-16-15,13 2-35 16,32-3-12-16,-26-5-25 16,-1-2-9-16,-3-2-12 15,-1-2 2-15,-6-5 5 16,-4-2 0-16,-9-6-6 15,-3-5-11-15,-10 1-16 16,-2 0-8-16,-2 8-14 16,-1 7-2-16,-4 11-3 0,-4 3-2 15,-5 10 6-15,4 6 5 16,4 7 9-16,5 6 6 16,8 12 9-16,2 3 3 15,5 11 1-15,1-1 1 16,2-3 3-16,4-6 0 15,3-14 2-15,2-6 0 16,3-13-145-16,-1-3-439 16</inkml:trace>
  <inkml:trace contextRef="#ctx0" brushRef="#br0" timeOffset="35213.8046">17613 8870 1321 0,'-1'-1'652'0,"3"0"-221"15,-2 1-182-15,0 0-145 16,0 0-51-16,0 0 19 16</inkml:trace>
  <inkml:trace contextRef="#ctx0" brushRef="#br0" timeOffset="36529.9166">1791 9555 626 0,'-1'14'217'0,"1"18"-172"16,2 3-19-16,5 0 33 15,0-3 7-15,-3-9 12 16,0-6 19-16,-4-9 33 16,0-5 25-16,0-8-18 15,0-9-14-15,-3-8-66 16,-1-5-27-16,-2-5-6 16,0 1 0-16,1-2-6 15,1 1-1-15,4 8-16 16,2 1-5-16,4 14-12 15,1-3-5-15,3 4-1 16,7 5 2-16,5 2 5 16,6 1 4-16,8 2 7 15,-2 0 2-15,-7-3 17 16,-3 1 7-16,-13 0 2 16,-2 1-1-16,-4 13-7 0,-3 5-6 15,0 7-1-15,3 3 0 16,1 2-7-16,4-3 2 15,6 2 1-15,-2-4-68 16</inkml:trace>
  <inkml:trace contextRef="#ctx0" brushRef="#br0" timeOffset="36933.8286">2447 9481 832 0,'-8'-6'385'0,"-12"-7"-175"15,-1 1-57-15,-2 6-84 16,1 6-31-16,4 7-32 16,1 7-5-16,7 4-5 15,5 2-3-15,7 3-1 16,6-7 2-16,10-3 7 15,5-3 4-15,7-4 2 16,-3 1 3-16,-6-6-10 16,-6-1-8-16,-12 0-9 15,-3-6-7-15,-13 4 5 0,-6 0 6 16,-9 2 4-16,-3 3 9 16,6 6 6-16,2 2 4 15,10 5 4-15,6-1-3 16,8 2-4-16,2 1-1 15,12-3-3-15,5 0 2 16,10-4 1-16,9-1 3 16,-1-6-93-16,-1-3-178 15</inkml:trace>
  <inkml:trace contextRef="#ctx0" brushRef="#br0" timeOffset="37247.0522">2722 9568 762 0,'-14'-7'431'16,"-7"-1"-55"-16,-1 9-250 16,0 1-56-16,9 12-68 15,3 0-12-15,8 3-9 16,6 6 2-16,9-2 11 16,2 2 6-16,4-1 3 15,2-5 3-15,0-4 6 16,-1-4 5-16,-2-10 41 15,-4-5 12-15,-5-5 9 16,-5-6 2-16,-6-4-34 16,-5-6 9-16,-10-10 15 15,-3-4 3-15,1-12-6 16,3-2-22-16,9-8-39 0,9 4-17 16,15 14-46-16,4 10-36 15,10 22-120-15,-1 8-132 16</inkml:trace>
  <inkml:trace contextRef="#ctx0" brushRef="#br0" timeOffset="37463.0582">2991 9583 957 0,'1'0'463'15,"1"0"-174"-15,2 7-161 16,2 4-35-16,-3 6-52 16,-2 3-6-16,1 3-20 15,0-1-4-15,0-4-10 16,1 1-60-16</inkml:trace>
  <inkml:trace contextRef="#ctx0" brushRef="#br0" timeOffset="37606.9728">3030 9368 1022 0,'-2'-4'441'0,"1"-4"-246"0,2 4-110 16,9 9-132-16,3 6-163 15</inkml:trace>
  <inkml:trace contextRef="#ctx0" brushRef="#br0" timeOffset="37906.9871">3426 9586 869 0,'-17'-9'462'16,"-11"-10"-117"-16,-1 1-191 15,0 8-50-15,4 6-71 16,4 6-19-16,9 15-28 16,5 1-4-16,7 7 2 15,8 1 5-15,12-3 8 16,7-2 3-16,8-8 3 16,3 1 3-16,-2-8 5 15,-5-4 4-15,-10-4 32 16,-7-6 7-16,-10-6 8 15,-4-1-4-15,-11-2-41 0,-3-2-53 16</inkml:trace>
  <inkml:trace contextRef="#ctx0" brushRef="#br0" timeOffset="38476.2968">4492 9500 1480 0,'-15'-5'52'0,"-1"0"12"0,-18-3 55 16,6 11-61-16,-2-2-11 15,2 13-43-15,5 5-11 16,14 9-8-16,7 8 1 16,19-1 9-16,9 1 2 15,13-7 8-15,5-6 3 0,1-10 6 16,-8-9 5-16,-12-9 19 15,-6-5 13-15,-19-5 13 16,-4-1-4-16,-18 0-16 16,-9-6-17-16,-7 3-16 15,-2-3-3-15,6 0-3 16,10 7-37-16,10 7-122 16,7 3-189-16</inkml:trace>
  <inkml:trace contextRef="#ctx0" brushRef="#br0" timeOffset="38645.1389">4543 9526 648 0,'15'0'359'0,"23"-4"-60"16,7 0-78-16,12-1-84 16,2 2-34-16,-5 4-48 15,-8-1-18-15,-18 2-20 0,-3 2-8 16,-20-3-109-16,-3 1-219 15</inkml:trace>
  <inkml:trace contextRef="#ctx0" brushRef="#br0" timeOffset="38793.3032">4766 9614 810 0,'1'9'367'0,"3"7"-195"16,1 1-39-16,5 1-80 15,3-6-22-15,3 0-77 16,7-1-123-16</inkml:trace>
  <inkml:trace contextRef="#ctx0" brushRef="#br0" timeOffset="39065.2573">5203 9580 502 0,'-6'-7'375'0,"-11"-6"69"16,-6-5-151-16,-8 4-109 16,-1 1-45-16,2 7-74 15,3 8-24-15,6 5-36 16,4 9-14-16,13 4-1 16,2-1 0-16,9 8 8 0,5-3 3 15,5-2 5-15,9-2 4 16,8-7 7-16,4-3 4 15,1-11 15-15,-3-8 3 16,-11-8 7-16,-7-4 1 16,-17 0-31-16,-10-3-42 15,-18 3-262-15</inkml:trace>
  <inkml:trace contextRef="#ctx0" brushRef="#br0" timeOffset="39485.4641">6061 9255 1028 0,'-5'-2'482'0,"-2"0"-232"15,1 14-141-15,1 18-47 16,10 30-55-16,1 12 5 16,13 10 1-16,0-3 1 15,-1-14 0-15,-1-9 2 0,-3-17 1 16,-3-9 16-16,-5-18-116 16,-5-9-157-16</inkml:trace>
  <inkml:trace contextRef="#ctx0" brushRef="#br0" timeOffset="39681.3902">6152 9223 781 0,'33'1'404'16,"30"-1"-114"-16,-1 14-129 16,-6 9-36-16,-12 6-60 15,-15 3-26-15,-22 4-7 16,-8-3-1-16,-23-2 0 15,-11-2-1-15,-13-6-5 16,-5-9 1-16,-2-14-58 16,9 0-88-16</inkml:trace>
  <inkml:trace contextRef="#ctx0" brushRef="#br0" timeOffset="40097.1785">7122 9554 882 0,'0'3'405'0,"0"11"-156"16,1 7-121-16,0 8-42 0,2 6-22 16,1 5-24-16,-1-5-5 15,0-6-15-15,-2-7-3 16,3-14-70-16,3-3-112 16</inkml:trace>
  <inkml:trace contextRef="#ctx0" brushRef="#br0" timeOffset="40249.6869">7146 9374 1244 0,'-4'-6'500'0,"7"-6"-329"16,5 3-86-16,-3 7-90 15,8 4-52-15,-2 13-448 16</inkml:trace>
  <inkml:trace contextRef="#ctx0" brushRef="#br0" timeOffset="40549.3946">7499 9599 666 0,'-12'-5'406'0,"-10"-4"-40"15,-1 3-203-15,2 4-57 16,3 4-78-16,2 6-18 16,7 6-24-16,3 5 0 15,8 4 1-15,5 0 6 16,10 3 12-16,4-2 5 16,3-6 9-16,4-3 4 15,-6-11 7-15,-3-1 13 16,-11-7 21-16,-6-3 0 15,-14-3-13-15,-5-1-15 0,-9-1-49 16,2-1-58-16</inkml:trace>
  <inkml:trace contextRef="#ctx0" brushRef="#br0" timeOffset="40871.0702">7859 9644 570 0,'-1'-3'377'0,"-2"-8"24"16,-4 1-139-16,-6 0-90 16,-2-1-35-16,-6 4-49 15,-2 3-34-15,0 7-46 16,-1 2-13-16,2 8-21 15,6 3 1-15,10 6 8 0,6-1 3 16,12 1 13-16,6-3 2 16,10-5 7-16,2 0 4 15,-2-8 7-15,-3-4 8 16,-7-4 17-16,0-7 5 16,-6-6 1-16,0 0-5 15,-6-4-79-15,-6 1-90 0</inkml:trace>
  <inkml:trace contextRef="#ctx0" brushRef="#br0" timeOffset="41256.0532">8498 9525 969 0,'-3'-8'468'0,"2"8"-205"0,-3 0-77 16,2 13-110-16,2 11-41 16,1 9-21-16,0 12-2 15,5 13 4-15,3 4 0 16,0 10-1-16,2-3-2 16,-3-4 0-16,-3-10 0 15,0-21-15-15,-1-5-45 0,-1-17-281 16</inkml:trace>
  <inkml:trace contextRef="#ctx0" brushRef="#br0" timeOffset="41428.9623">8509 9766 790 0,'11'-5'377'0,"17"-5"-159"15,7 2-73-15,13 3-82 16,-1 2-30-16,-1 4-28 16,-4 2-105-16</inkml:trace>
  <inkml:trace contextRef="#ctx0" brushRef="#br0" timeOffset="41800.3012">9078 9600 579 0,'-10'-8'368'16,"-15"-12"21"-16,1 4-167 16,-7 0-87-16,5 6-38 15,0 6-54-15,5 4-18 16,13 11-28-16,-3-2-4 16,12 8 3-16,6 3 3 0,6-1 7 15,4 0 3-15,4-2-1 16,-3-1 1-16,2-4 2 15,-2-1 1-15,-6-7-25 16,-4-4-20-16,-11-3-64 16,-3 0-21-16,-12 2 21 15,-5-3 18-15,-9 2 60 16,1 2 27-16,5 1 24 16,5 5 11-16,14 3 12 15,0 3-2-15,1-1 3 16,9 4-2-16,8-1-4 15,4 1-5-15,16-2-19 16,0-3-7-16,5-5-10 16,2-1-68-16</inkml:trace>
  <inkml:trace contextRef="#ctx0" brushRef="#br0" timeOffset="41986.0729">9500 9601 1101 0,'1'-5'477'0,"-1"0"-241"0,2 1-168 16,-2 4-46-16,0 0-24 16,0 0-52-16,0 0-246 15</inkml:trace>
  <inkml:trace contextRef="#ctx0" brushRef="#br0" timeOffset="42133.7526">9462 9783 1166 0,'0'-1'555'0,"2"0"-220"15,2 0-112-15,-4 0-112 16,0-1-45-16,0 1-148 15</inkml:trace>
  <inkml:trace contextRef="#ctx0" brushRef="#br0" timeOffset="43637.3352">10342 9623 888 0,'-3'-3'418'0,"-1"-2"-190"0,-6 7-63 16,4 19-94-16,-1 8-36 16,2 23-29-16,5 15-2 15,2 19-3-15,4 2 1 16,3-7 3-16,0-8 1 16,-3-20 4-16,-2-6 1 15,-4-18 6-15,0-9-1 16,4-12-133-16,3-6-118 15</inkml:trace>
  <inkml:trace contextRef="#ctx0" brushRef="#br0" timeOffset="43845.6636">10261 9659 927 0,'9'-3'389'16,"7"-1"-189"-16,23-3-101 16,12 2-14-16,26 1-15 15,14 3-17-15,2 3-33 16,-13 0 1-16,-16 6-142 16,-12 3-151-16</inkml:trace>
  <inkml:trace contextRef="#ctx0" brushRef="#br0" timeOffset="44101.7872">10380 10211 961 0,'10'-2'414'0,"21"-3"-218"16,3 0-38-16,20 4-95 15,3 1-12-15,3 0-39 16,-4 0-3-16,-13 5-36 16,-10-2-52-16</inkml:trace>
  <inkml:trace contextRef="#ctx0" brushRef="#br0" timeOffset="44312.9756">10292 9995 799 0,'15'2'395'0,"11"-2"-127"15,19 0-148-15,7 0-27 16,12 0-53-16,1 4-16 16,-6-4-94-16,-7 6-254 15</inkml:trace>
  <inkml:trace contextRef="#ctx0" brushRef="#br0" timeOffset="44628.0563">10815 10199 1140 0,'-3'0'498'0,"-4"3"-278"16,1 4-67-16,4 6-100 15,1 8-26-15,2 8-21 0,1 3 0 16,1 6-1-16,-1-1-1 16,1-4-8-16,5-3-44 15,-1-15-176-15,1-6-303 16</inkml:trace>
  <inkml:trace contextRef="#ctx0" brushRef="#br0" timeOffset="44809.2433">10902 10146 742 0,'14'5'393'15,"9"3"-70"-15,-1 6-193 16,-5 3-38-16,-14 5-30 15,-5 0-13-15,-20 0-11 16,-5-2-1-16,-7-7-9 16,1-5-54-16</inkml:trace>
  <inkml:trace contextRef="#ctx0" brushRef="#br0" timeOffset="45123.5486">11273 10073 1005 0,'5'1'427'0,"6"-1"-232"16,5 0-34-16,18 0-50 15,5 0-34-15,12 1-48 16,3 0-11-16,-5 1-6 16,-5 0-23-16,-11 2-107 15,-6-2-103-15</inkml:trace>
  <inkml:trace contextRef="#ctx0" brushRef="#br0" timeOffset="45300.6818">11390 10201 1011 0,'11'3'460'0,"18"3"-211"15,5-2-61-15,11-1-95 16,2-1-29-16,-5-2-82 0,-5-1-134 16</inkml:trace>
  <inkml:trace contextRef="#ctx0" brushRef="#br0" timeOffset="45789.1812">12044 9650 896 0,'-2'-6'452'0,"0"-3"-173"15,1 9-148-15,1 5-53 16,4 22-76-16,3 9-19 16,3 26 15-16,1 9 2 15,2 5 3-15,-5-4 1 16,2-12 3-16,-2-11 1 15,-2-15-22-15,4-4-49 0,-3-18-213 16</inkml:trace>
  <inkml:trace contextRef="#ctx0" brushRef="#br0" timeOffset="46246.1829">12185 10062 555 0,'-17'4'253'15,"-10"4"-103"-15,9 0-78 16,4 0-16-16,14-1 11 16,3 2 2-16,11-2 1 15,1 1 0-15,7 0-30 16,2-1-11-16,1 0-16 16,2-2-4-16,4-1-2 15,-1-2 2-15,-1-2 5 16,-4-2 0-16,-6-4 16 15,-6 3 14-15,-2-2 15 0,-4 2 3 16,1-1-7-16,1 3-16 16,2-1-19-16,0 1-6 15,4-5-4-15,4 3 0 16,1-3 3-16,1-1 2 16,-7 0 6-16,-7-2 3 15,-7-2-3-15,-7 2-2 0,-10-1-14 16,-5 3-10-1,-5 8-15-15,2 5-4 0,1 8-7 16,3 3 1-16,6 5 7 16,3 1 4-16,14 2 17 15,5-1 8-15,11-2 14 16,5-4 22-16,7-6 8 16,2-4-2-16,2-4-1 15,0-5-1-15,-7-5-181 16</inkml:trace>
  <inkml:trace contextRef="#ctx0" brushRef="#br0" timeOffset="46929.9686">13144 10144 528 0,'8'2'249'15,"28"1"-84"-15,16-3-33 16,32-1 10-16,23-1 20 16,33-2 19-16,18 3 6 0,27 1-3 15,15 2-30-15,13 9-38 16,-10 1-7-16,-28 1-41 15,-24-3-18-15,-51-5-28 16,-23-3 5-16,-44-3-97 16,-13-3-72-16</inkml:trace>
  <inkml:trace contextRef="#ctx0" brushRef="#br0" timeOffset="47498.9933">13801 9590 400 0,'-4'-11'297'0,"-8"-10"66"15,-6-6-112-15,-8 1-107 16,-1 7-33-16,-7 6-79 16,3 10-25-16,-3 11-31 15,2 9-10-15,4 14 7 16,3 8 3-16,14 10 14 16,6-1 8-16,17 3 3 15,12-2 6-15,6-5 4 16,9-8 13-16,11-7 26 15,3-14 22-15,12-17 38 16,9-11-1-16,-9-16-6 16,-10-4-2-16,-24-10-4 15,-17 0-5-15,-21-5-15 0,-11-3-22 16,-17 3-40 0,-9 0-15-16,-9 7-25 0,-3 9-44 15,5 10-107-15,5 9-105 16</inkml:trace>
  <inkml:trace contextRef="#ctx0" brushRef="#br0" timeOffset="47762.7092">13701 9636 934 0,'1'2'460'15,"6"3"-134"-15,5 8-209 16,5 12-25-16,14 9-36 16,5 10-8-16,2 7-17 15,-1-3-4-15,-3-4-7 16,0-8-4-16,-2-13-140 15</inkml:trace>
  <inkml:trace contextRef="#ctx0" brushRef="#br0" timeOffset="48210.0783">14169 9697 680 0,'-1'-1'396'0,"1"1"-41"16,2 1-112-16,-2-1-115 15,1 1-34-15,29 27-47 0,34 34-22 16,-25-23-10-16,2-2-2 16,-1-2-1-16,-6-8 0 15,-7-7-30-15,-4-4-61 16</inkml:trace>
  <inkml:trace contextRef="#ctx0" brushRef="#br0" timeOffset="48434.8552">14448 9776 931 0,'-10'3'398'0,"-12"5"-230"16,-5 4-43-16,-3 10-65 15,-3 1-18-15,-1 6-14 16,2-1-7-16,1-3-4 16,7-1-3-16,5-2-101 15</inkml:trace>
  <inkml:trace contextRef="#ctx0" brushRef="#br0" timeOffset="49026.007">13226 10369 717 0,'-17'8'381'0,"-13"2"-118"16,0 15-127-16,2 6-69 15,6 12-47-15,7 9-11 16,14 9-1-16,3 5 0 16,17 3-1-16,2 4 1 15,0-6 2-15,6-3 1 16,-6-14 2-16,0-13 1 0,-2-13-47 15,-2-11-96-15</inkml:trace>
  <inkml:trace contextRef="#ctx0" brushRef="#br0" timeOffset="49317.3633">13371 10669 964 0,'4'1'390'16,"7"5"-252"-16,4 4-36 15,11 12-42-15,8 2-13 16,7 12-18-16,1 4-8 16,-3 3-6-16,-5-1-10 15,-12-10-163-15</inkml:trace>
  <inkml:trace contextRef="#ctx0" brushRef="#br0" timeOffset="49531.0199">13686 10717 921 0,'-8'5'387'0,"-14"7"-234"16,-3 2-41-16,-4 6-71 16,-2 4-16-16,-3 4-16 15,0 0-3-15,5 1 2 16,0-6 0-16,9-4 3 15,6-5-7-15,7-9-151 16</inkml:trace>
  <inkml:trace contextRef="#ctx0" brushRef="#br0" timeOffset="49878.9042">13657 10450 685 0,'4'-5'371'0,"15"-4"-48"15,5 2-91-15,9 10-86 16,1 3-37-16,-7 8-69 15,-6 2-18-15,-16 5-8 16,-6-3 1-16,-16 4 2 16,-3 0-1-16,0-7-4 15,3 3-3-15,12-7-5 16,2-1-1-16,10-3-3 16,4-3 0-16,8-1-3 15,5 3-1-15,5 2-55 16,2 1-68-16</inkml:trace>
  <inkml:trace contextRef="#ctx0" brushRef="#br0" timeOffset="50157.9209">14019 10646 1008 0,'-3'-5'442'15,"-4"0"-231"-15,0 5-47 0,2 11-82 16,0 7-29-16,6 13-37 16,0 3-3-16,8 10-3 15,5 4 0-15,-1-1-1 16,-1-4 0-16,1-12 13 15,-6-8-43-15,-6-14-176 16</inkml:trace>
  <inkml:trace contextRef="#ctx0" brushRef="#br0" timeOffset="50320.8131">13892 10832 796 0,'4'-2'438'15,"5"-5"-80"-15,13 1-193 16,8-1-41-16,14 3-65 0,2 3-21 16,1 1-27-16,-5 4-29 15,-2 6-231-15</inkml:trace>
  <inkml:trace contextRef="#ctx0" brushRef="#br0" timeOffset="50782.6573">14556 10976 549 0,'3'-6'342'16,"1"-8"-18"-16,-1-2-160 15,-2-2-31-15,-1-1-40 16,-2-4-13-16,-7 0-12 15,-2 2-14-15,-12 4-23 16,-2 4-12-16,-9 11-21 16,3 3-6-16,0 11-11 15,1 7-2-15,9 6 0 16,1 4 3-16,15 6 10 16,4-3 6-16,5-6 6 15,8-1 5-15,5-14 6 16,1-1 4-16,7-8 5 15,1-6-2-15,2-4-3 0,0-6-4 16,-3-4-4-16,-3-1 2 16,-6-4-10-16,-2 1-1 15,-7 5-4-15,-2 2-7 16,-2 11-7-16,-3 1-6 16,0 10 1-16,2 6 1 15,3 9 16-15,2-3 4 16,6 9 3-16,-1-1 3 15,1-9 7-15,-1 4-30 0,-6-14-252 16</inkml:trace>
  <inkml:trace contextRef="#ctx0" brushRef="#br0" timeOffset="51135.8929">14475 10561 644 0,'0'-3'359'0,"2"-6"-36"16,6 3-96-16,7 1-69 16,3 4-37-16,8 2-60 15,-4 5-21-15,-2 6-27 16,-1 1-4-16,-12 2-6 15,-5 2 1-15,-5-5 4 0,-5 0 2 16,-1 1 0-16,0-4 0 16,4-1-1-16,-2-2 0 15,4-2 0-15,3-3-1 16,3 0-4-16,-3-1-2 16,1 0-2-16,16 5-3 15,35 16-1-15,-28-14 11 0,11 2-116 16,2-1-162-16</inkml:trace>
  <inkml:trace contextRef="#ctx0" brushRef="#br0" timeOffset="51425.9568">14824 10439 1030 0,'3'5'412'0,"9"12"-271"15,3 12-56-15,6 14-46 16,2 5-11-16,3 11-1 16,0-2 1-16,-9 9 3 15,-7 1-2-15,-16-2-8 16,-7-1-1-16,-12-13-3 15,-1-5-2-15,2-14-2 0,1-4-1 16,8-8-7-16,5-7-51 16,10-3-232-16</inkml:trace>
  <inkml:trace contextRef="#ctx0" brushRef="#br0" timeOffset="52003.8255">15096 10357 705 0,'0'-4'349'0,"3"-3"-125"15,7 0-123-15,1 1-38 16,3 3-38-16,0-2 2 16,9 4 30-16,0 0 10 15,2 3 8-15,1 4-11 16,-14 1-33-16,-4 1-7 0,-8 0-6 16,-6-1 1-16,-5-1 0 15,1 1-3-15,-1-2-8 16,3 0-4-16,8 2-4 15,3 2-1-15,9 1-2 16,3 1 0-16,5 1-2 16,1 5 0-16,-5 0-1 15,-5 2 3-15,-8 1 18 16,-7-5 11-16,-12-3 10 16,-2-2 1-16,-4-5-10 15,1-3 7-15,6 1-111 16,3-1-90-16</inkml:trace>
  <inkml:trace contextRef="#ctx0" brushRef="#br0" timeOffset="52232.9166">15071 10627 598 0,'13'-2'369'0,"7"-3"-24"16,15 1-154-16,6 0-42 16,9 2-55-16,5 1-22 15,-1 1-41-15,-2 0-9 0,-10 2-14 16,-8 3 11-16,-15-1-87 16,-8 2-67-16</inkml:trace>
  <inkml:trace contextRef="#ctx0" brushRef="#br0" timeOffset="52684.0876">15210 10706 770 0,'0'-3'383'16,"4"-1"-134"-16,7 1-86 16,8 1-21-16,2 2-18 15,3 2-13-15,-4 3-33 0,2 4-18 16,-7 2-38-16,-1 0-10 16,-8 2-3-16,-7-3 1 15,-10-1 0-15,-7 1-1 16,-6 0-2-16,-1 0-4 15,1 5-2-15,5-2 1 16,8-1-2-16,2-2-1 16,9-4-4-16,7 1-1 15,11-3 2-15,8 2 0 0,5-4 4 16,0 1 1-16,-2-3 0 16,2 1 1-16,-2 1 2 15,-2-2 0-15,-5-1 2 16,-1 0 2-16,-11-4 6 15,-2 2 3-15,-5-1-2 16,-6 0-4-16,0-1-35 16,2 4-41-16,0 0-169 15</inkml:trace>
  <inkml:trace contextRef="#ctx0" brushRef="#br0" timeOffset="56447.8998">15674 10190 718 0,'-4'-1'364'0,"4"-1"-107"15,-3 2-34-15,2 0-45 16,1 0-17-16,-2 0-17 15,1 0-11-15,0 0-22 16,1 0-18-16,0 0-38 16,-1 0-17-16,1 0-7 15,0 0-88-15</inkml:trace>
  <inkml:trace contextRef="#ctx0" brushRef="#br0" timeOffset="58885.3159">22258 10024 554 0,'-7'-2'328'15,"-8"-3"-25"-15,11 4-138 0,4 1-24 16,12-1-32-16,9 1-17 16,12 7-19-16,2-1 12 15,15 4 1-15,8 2-3 16,16-2 8-16,13 1-15 16,3 1-26-16,0-2-6 15,-15-3-19-15,-1 0 0 16,-5-6 6-16,-7-1-1 15,2 0-4-15,-12-2-2 16,-16 0-11-16,-7 1-2 0,-15-4 0 16,-6 4 0-16,-10-3-2 15,0 3 0-15,-8 1-4 16,1-1-2-16,-2 1-1 16,-4-2 1-16,0-3-1 15,-5 2 1-15,-3-2-1 16,-5-3 2-16,-4-5 2 15,-3-3 0-15,4-5 2 16,1 0-3-16,12 3-1 16,4 1-2-16,11 9-3 15,5 6-5-15,8 4-3 16,6 4 0-16,9 5 2 16,5 2 3-16,7 4 2 15,2 4 0-15,3-2 2 16,-1 0 1-16,-11-2 2 0,-10-4 1 15,-13-2 5-15,-5-1 2 16,-8-2 11-16,-5 1 4 16,-11-2-1-16,-2 3-1 15,-11 3-9-15,-2 2-2 16,-3 3 3-16,1 2 0 16,9-2-1-16,6 2-3 15,10-5-7-15,5-1-2 16,11-6-98-16,6-3-62 15</inkml:trace>
  <inkml:trace contextRef="#ctx0" brushRef="#br0" timeOffset="61394.4619">23194 9337 809 0,'0'-6'415'0,"-1"-3"-113"0,1 2-70 16,-3 7-96-16,2 7-49 16,1 14-63-16,-1 7-10 15,1 13 2-15,3 5 1 16,3 3-1-16,2-2-1 16,-1-2-3-16,-1-4-2 15,-4-6 2-15,-2-2-1 16,-1-6-52-16,-5-4-62 0,2-7-252 15</inkml:trace>
  <inkml:trace contextRef="#ctx0" brushRef="#br0" timeOffset="61642.9818">23196 9344 437 0,'0'-1'296'16,"0"0"-15"-16,6 1-100 15,-6 0-30-15,10 2-28 16,51 14-3-16,-24-8-41 16,4 1-20-16,3 3-37 0,0-1-9 15,1 3-5-15,-3-1-26 16,-12-3-133-16,-4 1-123 15</inkml:trace>
  <inkml:trace contextRef="#ctx0" brushRef="#br0" timeOffset="61993.3083">23216 9765 800 0,'8'2'387'0,"15"2"-141"16,8-1-49-16,1-1-71 15,2 2-39-15,-3-2-49 16,-6-1-12-16,4-1-12 16,-1-3 0-16,-9 0-54 0,-3 1-64 15,-9 0-337-15</inkml:trace>
  <inkml:trace contextRef="#ctx0" brushRef="#br0" timeOffset="62199.2328">23210 9570 724 0,'1'0'381'0,"2"-1"-86"15,8 1-93-15,12 1-99 16,2 5-28-16,9-1-43 16,6 6-15-16,7 2-29 15,4-4-82-15</inkml:trace>
  <inkml:trace contextRef="#ctx0" brushRef="#br0" timeOffset="62533.5813">23591 9676 950 0,'0'-1'422'16,"2"1"-223"-16,-2 1-76 16,0-1-70-16,0 0-26 15,1 10-5-15,2 17-3 0,3 36-5 16,-6-26-3-16,-1 6-4 16,-1-2 0-16,2-3-1 15,-3-4 1-15,2-11-2 16,1-3-10-16,-1-11-65 15,-1-4-59-15,2-2-339 16</inkml:trace>
  <inkml:trace contextRef="#ctx0" brushRef="#br0" timeOffset="62793.1758">23520 9676 576 0,'12'-2'335'16,"4"-8"-57"-16,11 7-90 15,4 2-14-15,4 4-60 0,1 5-28 16,-3 9-43-16,-3 0-18 16,-10 0-11-16,-10-1-1 15,-14-3 15-15,-9-3 3 16,-16 0 2-16,-4-2-1 15,-3-6-13-15,-1 0-3 16,10-2-145-16,4 0-187 16</inkml:trace>
  <inkml:trace contextRef="#ctx0" brushRef="#br0" timeOffset="76252.0834">2134 10965 677 0,'-19'-8'350'0,"-29"-11"-92"0,2 3-58 16,-7 7-84-16,6 8-33 15,6 11-58-15,6 8-23 16,20 15-21-16,8 0-2 15,21 8 3-15,11-4 7 0,20-4 7 16,5-1 1-16,4-10 4 16,0-1 2-16,-10-13 6 15,-4-2 3 1,-14-6 11-16,-10-4 7 0,-15-4 4 16,-11-4-1-16,-19-1-9 15,-7 0-6-15,-11 3-10 16,-4 4 1-16,-5 10-1 15,-1 5-2-15,10 13-1 16,5 4-4-16,20 9-3 16,7 3-1-16,18 2 3 15,5 2 0-15,17-3 5 16,7-2-1-16,9-9 2 16,8-2 0-16,-4-10 1 15,-2-3 2-15,-12-5-72 16,-6-6-94-16</inkml:trace>
  <inkml:trace contextRef="#ctx0" brushRef="#br0" timeOffset="76393.7738">1670 11214 935 0,'-6'-1'391'15,"-2"-2"-256"-15,10 6-72 16,14 3-52-16,9 2-14 0,15 4-204 15</inkml:trace>
  <inkml:trace contextRef="#ctx0" brushRef="#br0" timeOffset="76703.0374">2512 11299 674 0,'-12'-10'398'16,"-11"-7"-47"-16,-11 2-195 16,0 4-47-16,-6 7-69 15,5 6-21-15,8 8-28 16,4 5-10-16,13 8-11 16,5 3 1-16,11 3 8 15,10-1 5-15,14-2 14 0,7-3 2 16,7-2 5-16,-5-6 1 15,-10-4 6-15,-10-4 3 16,-14-7 17-16,-7 0 2 16,-23-6-1-16,-6-1-3 15,-15-7-48-15,0-2-70 16</inkml:trace>
  <inkml:trace contextRef="#ctx0" brushRef="#br0" timeOffset="76869.0527">2614 11323 1028 0,'19'2'430'0,"24"-1"-264"16,2-1-55-16,0-1-70 16,0-5-17-16,-8 0-101 15,-5-1-150-15</inkml:trace>
  <inkml:trace contextRef="#ctx0" brushRef="#br0" timeOffset="77022.8558">2770 11329 525 0,'-3'13'310'0,"0"16"-5"0,0 2-114 15,6 1-80-15,3-2-30 16,3-1-47-16,2-3-40 15,8-4-286-15</inkml:trace>
  <inkml:trace contextRef="#ctx0" brushRef="#br0" timeOffset="77479.063">3032 11359 712 0,'-5'-4'419'16,"-6"-4"-14"-16,4 8-278 16,4 3-44-16,3 10-60 15,0 4-17-15,1 7-8 16,6 3 4-16,4-1 3 16,3-2 1-16,12-4 4 15,-7-7 2-15,8-9 4 16,0-4 3-16,-4-9 2 15,2-1 1-15,-9-11 1 16,-2-1-3-16,-5-1-3 16,-2-2-3-16,-5 7-7 15,-4 6-4-15,-4 5-10 16,-1 8-6-16,1 8-6 0,4 5 0 16,3 6 6-1,6 0 6-15,5 5 4 0,2-5 2 16,5-1 2-16,3-3 12 15,2-7 22-15,4-3 9 16,1-5 31-16,2-3-1 16,-3-12 16-16,-4-3-2 15,-9-12-22-15,-4-2-6 16,-8-5-37-16,-5 1-29 16,-11 5-119-16,-12 5-132 0</inkml:trace>
  <inkml:trace contextRef="#ctx0" brushRef="#br0" timeOffset="77995.8805">4153 11126 647 0,'-3'-3'364'0,"-2"4"-96"16,-1 6-113-16,2 21-116 16,1 4-31-16,3 9-1 15,7 6 2-15,7-6-145 16</inkml:trace>
  <inkml:trace contextRef="#ctx0" brushRef="#br0" timeOffset="78158.7359">4275 11122 689 0,'-4'11'309'0,"-1"8"-114"16,-1 14-149-16,6 9-8 15,5 8-20-15,3 2-3 16,7-4-222-16</inkml:trace>
  <inkml:trace contextRef="#ctx0" brushRef="#br0" timeOffset="78505.8157">4597 11227 1009 0,'-16'-3'411'0,"-11"3"-263"15,-1 3-49-15,8 10-67 16,2 6-22-16,8 9-23 15,5 4-5-15,8 6 4 16,11 2 4-16,5-4 7 16,5-6 3-16,9-9 4 0,-1-9 4 15,-2-7 6-15,-5-2 5 16,-13-8 19-16,-9-2 13 16,-14-7 1-16,-10-1-5 15,-10 0-15-15,-5-3-50 16,3-1-200-16</inkml:trace>
  <inkml:trace contextRef="#ctx0" brushRef="#br0" timeOffset="78811.7677">4679 11284 1185 0,'20'5'470'0,"14"6"-298"16,-3 2-47-16,-3 4-50 15,-16-2-11-15,-7-1-31 16,-5-1-8-16,-1-3-8 16,0-3-3-16,1-3-1 15,1-4-2-15,-1-2-5 16,0 1-5-16,3-15-6 16,17-32-4-16,-3 33-2 15,2 3 2-15,-1 12-2 16,-1 4 0-16,-3 13 3 15,-2 5 1-15,-7 9 5 16,1 1 2-16,-3-3 1 0,-2-1 4 16,1-11-120-16,4-3-159 15</inkml:trace>
  <inkml:trace contextRef="#ctx0" brushRef="#br0" timeOffset="79043.2113">5044 11167 1056 0,'0'-1'473'0,"4"3"-246"16,3 9-69-16,-1 16-100 15,7 7-15-15,6 20-6 16,-3 3-7-16,1 12-10 16,-2-1 0-16,-8-9-6 15,-2-4-1-15,-1-11-3 16,0-5 0-16,-1-6 1 15,0-7 5-15,1-10-137 16,1-4-33-16</inkml:trace>
  <inkml:trace contextRef="#ctx0" brushRef="#br0" timeOffset="79187.9014">5143 11528 1392 0,'3'-6'548'0,"6"-8"-383"0,6 5-75 16,9 1-68-16,8 1-4 16,5 7-162-16,5 0-193 15</inkml:trace>
  <inkml:trace contextRef="#ctx0" brushRef="#br0" timeOffset="79694.7164">5564 11283 997 0,'-15'-9'423'0,"-11"-8"-235"15,3 3-67-15,3 10-67 16,5 5-21-16,5 6-33 16,1 6-12-16,9 7-6 15,5 2 1-15,11 3 11 16,-1 1 5-16,7-5 3 15,2-2 3-15,-3-4 3 16,-1-5 1-16,-8-5 5 16,-4-3-6-16,-10-6-17 15,-4 1-3-15,-12-5-6 16,-5 1 5-16,-5 1 13 16,3 2 0-16,4 6-11 0,6 5-5 15,7 9 0-15,3 2 2 16,9 2 13-16,0 3 3 15,11-4 6-15,2-6 2 16,3-2 4-16,7-5 1 16,-3-6 2-16,3 0 0 15,-4-6 0-15,-4-6 0 16,-4 0 1-16,-1-7 0 0,-6 1-2 16,-1-1-3-16,-2 2-5 15,-3 4-5-15,-1 7-20 16,0 6-6-16,0 12 6 15,-1 5 3-15,5 9 18 16,3 1 5-16,4-2-5 16,4-5-1-16,0-4-64 15,-1-6-115-15</inkml:trace>
  <inkml:trace contextRef="#ctx0" brushRef="#br0" timeOffset="80015.8535">6084 11334 770 0,'2'10'409'15,"-2"5"-130"-15,-4 9-82 16,-6 2-20-16,-8-2-63 16,-2 0-21-16,-4-8-38 0,1-2-15 15,1-9-16-15,0-5-2 16,-2-7-11-16,0-4-11 15,-1-7-27-15,2-5-12 16,5-5-14-16,8 1-1 16,10 5 2-16,10 6 3 15,10 8 9-15,4 4 19 16,3 9 28-16,-2 6 13 0,-2 13 24 16,-5 4 0-16,1 6-5 15,-1-2-6-15,1-3-12 16,-1-6-1-16,1-4-195 15</inkml:trace>
  <inkml:trace contextRef="#ctx0" brushRef="#br0" timeOffset="80226.291">6209 11315 1169 0,'4'11'461'0,"5"13"-316"16,2 6-20-16,-1 3-47 16,2-3-21-16,-4-4-30 15,-1-4-8-15,-3-9-7 0,0-2-15 16,0-7-95-16,3-8-73 16,2-7-315-16</inkml:trace>
  <inkml:trace contextRef="#ctx0" brushRef="#br0" timeOffset="80733.8798">6373 11371 652 0,'-8'2'355'0,"-9"4"-80"15,-3 1-68-15,9 2-99 16,2 2-32-16,8 2-38 16,1 2-12-16,9 0-10 15,5 0 0-15,5 2-5 16,4-3-5-16,1 1-85 15,5-1-54-15,2-5-106 16,9-1-52-16,8-5 50 16,-1-6 53-16,3-4 113 15,-4 1 97-15,-11-8 132 16,-7 1 47-16,-9-2 89 16,-9-5-8-16,-10 1-51 15,-7-5-27-15,-11-2-67 16,-3 0-24-16,-7 4-35 15,1 6-20-15,-2 10-31 16,0 6-10-16,5 10-15 0,1 6-2 16,8 8-1-16,6 4 0 15,7 1 3-15,9 0 4 16,12-5 6-16,3-4 3 16,8-6 3-16,0-4 1 15,3-9 0-15,-2-1-1 16,-2-7-35-16,-5-5-45 15,-6-13-144-15,-8-6-79 16,-9-11-60-16,-6-1 45 0,-11-3 200 16,-2 0 116-16,-3 8 168 15,3 5 16-15,5 16-51 16,5 8-44-16,7 9-93 16,1 6-19-16,6 4-155 15</inkml:trace>
  <inkml:trace contextRef="#ctx0" brushRef="#br0" timeOffset="80957.9417">6876 11282 1333 0,'5'0'542'0,"2"3"-333"15,8 7-62-15,6 10-67 16,1 10-9-16,13 11-30 15,-6 0-6-15,-15-3-10 16,-4-1-5-16,-25-14-2 16,-6-2-2-16,-4-7-26 0,-3-7-46 15,2-7-122-15,6-7-114 16</inkml:trace>
  <inkml:trace contextRef="#ctx0" brushRef="#br0" timeOffset="81184.3722">7217 11141 975 0,'1'1'459'0,"3"8"-174"15,1 0-91-15,4 9-80 16,0 4-20-16,2 6-35 15,2 1-18-15,1-4-25 16,-1-1-4-16,-4-9-47 16,0-2-47-16,-2-12-239 15</inkml:trace>
  <inkml:trace contextRef="#ctx0" brushRef="#br0" timeOffset="81326.3189">7350 11149 799 0,'2'-2'443'0,"-2"-4"-116"15,4 13-119-15,-1 5-38 16,-3 9-70-16,1 5-15 16,0 4-33-16,4 5-8 15,2-2-21-15,2-4-80 16</inkml:trace>
  <inkml:trace contextRef="#ctx0" brushRef="#br0" timeOffset="82013.8579">8233 11484 461 0,'-14'-10'327'16,"-8"-2"20"-16,-14-2-121 16,-2 5-49-16,2 5-87 15,2 3-43-15,13 13-68 16,6 4-7-16,15 7 12 16,7 2 8-16,14-1 20 15,11 2 11-15,8-9 10 16,0-2 11-16,-4-11 20 15,-9-3 12-15,-6-7 34 16,-8-3 3-16,-10-11-18 16,-6-2-17-16,-16-8-43 15,-5-8-14-15,-12-10-9 16,-1-8 0-16,5-7-38 16,7 7-18-16,13 7-30 15,10 10-28-15,12 18-7 0,9 6-21 16,11 13-108-16,4 3-247 15</inkml:trace>
  <inkml:trace contextRef="#ctx0" brushRef="#br0" timeOffset="82328.7837">8636 11329 791 0,'-3'8'369'0,"-9"19"-127"16,-3 4-38-16,-9 5-48 15,-3-1-37-15,-5-1-68 16,0-5-18-16,6-6-16 16,-2-5-3-16,8-10-9 15,2-3-14-15,2-11-34 16,4-7-16-16,3-6-12 16,1-4 6-16,6 1 17 15,4 0 9-15,7 7 1 16,5 3 3-16,2 12 9 15,-2 6 14-15,6 13 33 16,-1 3 18-16,7 5 27 16,0 3-4-16,2-2-15 15,1-2-11-15,-3-4-42 16,-1-4-98-16</inkml:trace>
  <inkml:trace contextRef="#ctx0" brushRef="#br0" timeOffset="82512.553">8722 11320 1209 0,'2'7'473'16,"6"16"-328"-16,3 10-20 16,0 8-43-16,2 3-19 0,-3-3-30 15,0-6-10-15,-6-10-52 16,-1-2-77-16</inkml:trace>
  <inkml:trace contextRef="#ctx0" brushRef="#br0" timeOffset="82748.1732">8945 11431 846 0,'-10'0'380'0,"-16"1"-171"15,-1-1-37-15,2-1-62 16,3 1-26-16,9 0-37 16,3 5-10-16,7 8-8 15,2-1 8-15,5 3 5 0,0 2 0 16,12 4-1-16,3-1-7 16,4 0-17-16,8-6-6 15,9-6 20-15,7-2-65 16</inkml:trace>
  <inkml:trace contextRef="#ctx0" brushRef="#br0" timeOffset="83302.854">9098 11405 760 0,'3'0'327'0,"11"3"-149"16,6-2-81-16,11 1-42 15,4 0-14-15,3 1-30 16,-4 0-1-16,-5-1 2 16,-10-3 0-16,-8-1 0 15,-2 1-11-15,-13 1-8 16,0 7-5-16,-13 4-3 15,-4 3 6-15,-1 5 1 16,3 1-1-16,3 1 8 16,6 1 5-16,9-2 19 15,3-3 14-15,13-2 30 0,0-4 14 16,5-5 16-16,0-6-2 16,-1-7-21-16,7-3-14 15,-4-6-26-15,1-2-8 16,-1-2-7-16,-6-5-1 15,-2 2-2-15,-7-1-2 16,-5 7-10-16,-2 4-5 16,-8 9-11-16,1 7-2 15,-3 7 3-15,4 7 3 0,6 8 7 16,0-3 1-16,8 0 4 16,3-1 7-16,3-3 18 15,3-1 9-15,0-4 6 16,2-3 0-16,0-9-3 15,1-1-5-15,2-5-3 16,0-8 0-16,-5-3-96 16,-3-1-104-16</inkml:trace>
  <inkml:trace contextRef="#ctx0" brushRef="#br0" timeOffset="83440.8709">9520 11229 853 0,'-6'-4'531'15,"-6"-2"-22"-15,8 1-295 16,3 1-78-16,4 6-96 0,-3-2-28 16,0 0-97-16,14 8-83 15</inkml:trace>
  <inkml:trace contextRef="#ctx0" brushRef="#br0" timeOffset="83797.2687">9606 11272 983 0,'13'-28'421'0,"6"-25"-211"0,15 18-62 16,-1 11-5-16,-3 14-20 16,1 9-17-16,-9 12-66 15,-2 10-26-15,-2 18-5 16,0 8 1-16,0 17-1 15,2 4-1-15,0-1 0 16,-5-5-1-16,0-14 0 16,0-7 0-16,-5-16-1 15,0-7-9-15,-4-9-47 16,-3-8-27-16,-3-7-82 16,-5-8-40-16,-9-8 2 15,-6 3 26-15,-8-1 79 16,-2 5 48-16,-1 13 58 15,0 2 8-15,2 16 3 0,2 0 1 16,7 6-19-16,4 0 7 16</inkml:trace>
  <inkml:trace contextRef="#ctx0" brushRef="#br0" timeOffset="84010.8906">10065 11464 728 0,'0'-7'478'0,"1"-3"54"15,-1 3-232-15,0 12-138 16,1 6-57-16,1 10-80 16,3 3-9-16,2 1 0 15,0 3-4-15,3-6-45 16,1 1-86-16</inkml:trace>
  <inkml:trace contextRef="#ctx0" brushRef="#br0" timeOffset="84431.1984">10441 11521 738 0,'0'-10'406'0,"-1"-6"-107"16,-8 0-97-16,-2 1-37 15,-10 0-71-15,-2 5-29 16,-3 6-57-16,0 4-16 16,4 13-18-16,6 7 4 15,5 4 11-15,4 5 6 0,6-4 8 16,-2-3 3-16,10-7 11 15,4-4 10-15,5-5 17 16,6-6 4-16,2-7-5 16,4-2-5-16,7-7-17 15,3-4-6-15,7 1 2 16,-1-3 13-16,1 7 42 16,0 8 2-16,-10 9 3 15,-8 9-10-15,-12 8-38 16,-8-2-1-16,-7 3-9 15,-7-2-5-15,-4-1-1 16,-8 0-4-16,-5 1-34 16,-1-1-61-16,-3-1 13 15</inkml:trace>
  <inkml:trace contextRef="#ctx0" brushRef="#br0" timeOffset="85607.9804">11667 11470 681 0,'-3'-5'357'0,"-7"1"-107"0,-7 1-101 15,-3 5-35-15,-6 6-51 16,3 1-18-16,1 6-40 15,6 4-6-15,9 3-7 16,7 3 0-16,12 1 7 16,7-2 3-16,14-4 4 15,5-4 4-15,0-10 6 16,-4 0 1-16,-14-8 7 16,-4-2 4-16,-9-3 0 15,-4-1-1-15,-1-1-10 16,-8 2-7-16,-8 2-14 15,-3 2-8-15,-7 8 0 16,3 9 1-16,3 13 8 16,6 8 5-16,12 13 1 0,4 5 2 15,9 4 0-15,6 1 1 16,1-7 1-16,-4-11 2 16,3-13-57-16,-6-9-76 15</inkml:trace>
  <inkml:trace contextRef="#ctx0" brushRef="#br0" timeOffset="85938.1874">11921 11545 751 0,'-5'-9'336'15,"-4"-5"-158"-15,-1 8-83 16,1 7-30-16,0 8-40 16,4 6-18-16,8 7-15 15,9-1 3-15,12 2 20 16,6-3 8-16,9-8 20 16,3-1 6-16,-6-9 14 15,-3-2 21-15,-16-8 11 16,-9-6-1-16,-16-3-26 15,-10-3-28-15,-19 3-29 16,-4 3-7-16,0 6-4 16,7 3 6-16,18 3-132 0,9 4-94 15</inkml:trace>
  <inkml:trace contextRef="#ctx0" brushRef="#br0" timeOffset="86295.8221">12177 11665 586 0,'6'-3'349'0,"5"2"-45"0,7 1-111 16,2 0-17-16,10 1-37 16,0-1-13-16,2-1-36 15,-2-3-12-15,-6-3-19 16,-6-4-10-16,-6 0-8 15,-8-3-7-15,-7-2-27 16,-8 0-18-16,-9 0-30 16,-8-1-9-16,-2 5-11 15,1 4 10-15,0 10 11 16,5 8 3-16,4 13 14 16,7 2-1-16,8 5 6 15,4 3 4-15,3 7 15 16,6 5 12-16,-2 5 14 15,3-3 1-15,-1-2-4 0,1-8-4 16,4-9-20-16,1-8-79 16</inkml:trace>
  <inkml:trace contextRef="#ctx0" brushRef="#br0" timeOffset="86849.9941">12524 11530 1004 0,'17'1'392'0,"24"-1"-274"15,5 5-18-15,1-1-42 16,-2 1-16-16,-7-2-22 15,-7 0-3-15,-10-2 4 16,-3-1 2-16,-12 0 6 16,-4-3-3-16,-7 0-13 15,-7 0-7-15,-5 3-12 16,-4 1-2-16,0 4-2 16,3 4-2-16,2 2-2 15,0 3-1-15,4 4 2 16,4 3 5-16,3-1 6 0,11 2 6 15,1-4 14-15,5 0 4 16,5-4 3-16,-3-3-2 16,6-4-4-16,1-5-1 15,1-4-1-15,1-4-2 16,3-9-9-16,-1-1-9 16,-1-6-16-16,-2 0-9 15,-7-6 7-15,-5 3 6 0,-5 8 13 16,-4 3 17-16,-3 11 8 15,-3 6 3-15,-1 5 1 16,2 6-7-16,2 4-9 16,2 3-1-16,5-2-2 15,3-1-3-15,5-2-1 16,-1-3-4-16,-1-1-126 16,-1-4-128-16</inkml:trace>
  <inkml:trace contextRef="#ctx0" brushRef="#br0" timeOffset="86988.8588">12955 11349 1014 0,'-2'-2'425'0,"-4"0"-278"16,0 5-93-16,6-3-93 15,0 0-158-15</inkml:trace>
  <inkml:trace contextRef="#ctx0" brushRef="#br0" timeOffset="87514.7951">13401 11670 901 0,'0'-8'425'0,"0"-9"-170"16,-5 1-33-16,-10 1-81 16,-5-1-31-16,-9 1-52 15,0 0-26-15,0 7-32 16,3 4-15-16,9 10-16 16,1 4-2-16,5 7 0 15,5 5 5-15,4-3 9 16,4 4 2-16,10-1 10 15,2-5 4-15,10-3 4 16,1-5 3-16,6-6 6 16,-3-4 1-16,-4-7 5 15,-1-3 0-15,-6-3-1 16,-1 3-2-16,-7-3-1 16,-3 1 0-16,-6 5-6 0,1 1-4 15,-1 7-14-15,-1 1-3 16,1-1 1-16,-2 0 2 15,2 2 12-15,2 13 3 16,13 28 15-16,1-28 10 16,9-1 28-16,3-1 14 15,3-7 19-15,-3-2 0 16,-8-6 3-16,-1-4-9 16,-10-4-19-16,0-5-6 15,-5-2-29-15,-1-3-9 0,-6-2-58 16,-1 2-59-16,-4 3 231 15</inkml:trace>
  <inkml:trace contextRef="#ctx0" brushRef="#br0" timeOffset="88303.0005">14638 11749 344 0,'1'-1'302'0,"1"-3"61"16,1 1-50-16,-3 2-108 15,0 0-43-15,0-1-41 16,4-13-12-16,-1-33-5 16,-16 25-8-16,-11-4-12 15,-6 1-7-15,-11-2-42 16,-3 7-15-16,-2 12-30 15,3 5-15-15,12 13-7 16,7 7 2-16,14 5 6 16,10 3 6-16,14 1 8 15,7-2 3-15,12-1 5 0,3-1 1 16,3-7 5-16,-2-6 5 16,-6-12 8-16,-3-5 3 15,-12-8 4-15,-1-4 1 16,-7-5-7-16,2-4-2 15,0-6-7-15,-4-2-2 16,-3-7 1-16,-6-2-1 16,-3 5-4-16,-1 6-2 15,0 20-18-15,6 7-6 0,-3 13-3 16,4 8-1-16,-2 15 12 16,1 5 7-16,4 12 10 15,0-3 9-15,6 2 8 16,-3 1-2-16,0-5-3 15,2-2-3-15,-6-8-5 16,8-3-3-16,-4-7-133 16,6-4-121-16</inkml:trace>
  <inkml:trace contextRef="#ctx0" brushRef="#br0" timeOffset="88871.9118">15018 11700 513 0,'4'-2'328'0,"3"-2"-38"16,-1-2-71-16,-1 1-17 15,-4-3-49-15,-1 2-16 16,-3-5-31-16,-2-3-9 0,-10-3-18 16,-4-2-12-16,-10 3-27 15,-6-1-18-15,9 13-29 32,14 3-13-32,-1 0-11 0,-36 3-1 0,13 10 7 15,8 7 3-15,32 6 11 16,9-5 3-16,13 1 6 15,0-1 3-15,5-8 4 16,0-2 4-16,-5-10 4 16,-3 0 2-16,-8-6 2 15,-3-2 0-15,-4-1-2 16,2-2-1-16,-7 2-4 16,-1 1-3-16,0 3-22 15,-2 4-6-15,-4 7-4 16,1 8-2-16,-3 10 18 15,2 6 1-15,2 11 3 0,1 9 4 16,1 9 7-16,2 3 7 16,1-5 16-16,1-6 2 15,1-11 0-15,-1-9-4 16,2-10-8-16,0-5-3 16,-3-7-2-16,0-3 4 15,-2-5-49-15,-2-2 413 16</inkml:trace>
  <inkml:trace contextRef="#ctx0" brushRef="#br0" timeOffset="89873.9941">15514 11813 701 0,'14'9'374'0,"8"8"-73"15,-4 0-46-15,-17 3-62 16,-6-2-21-16,-13-5-58 16,-8 0-23-16,0-2-35 15,3-5-73-15,15 1-498 16</inkml:trace>
  <inkml:trace contextRef="#ctx0" brushRef="#br0" timeOffset="91592.8264">16129 11583 587 0,'0'1'341'0,"0"4"-21"15,-5 7-190-15,-2 2-8 16,-2 8-44-16,-3 0-18 16,-8 1-20-16,-1-1-9 15,-9-4-6-15,0-5-1 16,-2-9-18-16,-1-7-7 16,5-12-33-16,1-3-5 15,11-3 8-15,5-1 3 16,11 3 14-16,8 1-3 15,9 8 27-15,6 3 20 16,7 8 27-16,1 9 15 0,4 11-10 16,-2 5-11-16,-12 5-13 15,2 0-9-15,-6-1-13 16,-4-1-9-16,4-5-168 16</inkml:trace>
  <inkml:trace contextRef="#ctx0" brushRef="#br0" timeOffset="91803.1585">16244 11593 792 0,'0'1'444'16,"-1"1"-6"-16,7 7-327 15,4 7-36-15,6 7-32 0,4 6-9 16,-2 2-18-16,1-2-4 15,-6-7 0-15,-3 0-16 16,-2-6-144-16,-5-4-211 16</inkml:trace>
  <inkml:trace contextRef="#ctx0" brushRef="#br0" timeOffset="92021.1767">16466 11634 643 0,'-11'0'368'0,"-8"-2"-32"0,-3 2-202 16,-1 3-24-16,1-1-54 15,2 4-18-15,7 1-19 16,7 0-6-16,6 0 6 16,5 3 10-16,14 3 14 15,3-2 2-15,12 1-4 16,5-2-10-16,1-2-14 15,-5 0-53-15</inkml:trace>
  <inkml:trace contextRef="#ctx0" brushRef="#br0" timeOffset="92503.7971">16619 11577 893 0,'11'-1'367'15,"14"1"-240"-15,5 3-23 16,1 3-53-16,0-1-20 16,-6-4-15-16,-5 1 0 0,-10-4-1 15,-4 1-4-15,-8 4-7 16,-6-2-3-16,-7 9-5 15,-4 0-1-15,-2 2-2 16,3 4-1-16,4 3-2 16,5 4 0-16,9 0 10 15,3 0 10-15,10-4 29 16,3-5 11-16,8-3 8 16,1-5-2-16,3-8-12 15,1-3-4-15,-3-6-11 16,0-2-2-16,-6-4-6 15,-3-2-2-15,-3 0-2 16,-6 0-3-16,-1 6-6 16,-4 5-6-16,-2 6-13 15,-2 2 1-15,0 9 2 16,1 0 3-16,0 6 8 16,2 5 0-16,1 0-2 15,0 0 0-15,3 5 13 0,-1-2-60 16,-1-5-142-16</inkml:trace>
  <inkml:trace contextRef="#ctx0" brushRef="#br0" timeOffset="92640.5598">16928 11443 1103 0,'-1'-3'422'0,"1"-3"-337"16,0 6-59-16,0 0-131 15</inkml:trace>
  <inkml:trace contextRef="#ctx0" brushRef="#br0" timeOffset="92875.879">17069 11661 867 0,'5'4'459'16,"1"1"-118"-16,6 6-177 15,1 2-19-15,1 0-77 16,5 4-23-16,-4 2-24 16,-3 0-6-16,1-3-5 15,-1-1 0-15,0-7 11 0,1-2 21 16,3-8 16-16,-2-3 1 16,2-7-4-16,-2-2-18 15,-4-3-35-15,0-3-61 16</inkml:trace>
  <inkml:trace contextRef="#ctx0" brushRef="#br0" timeOffset="93417.6724">17769 11702 932 0,'-3'3'372'0,"-11"3"-242"16,-2 2-29-16,-12 5-31 15,-5 0-25-15,-2 1-27 16,0-1-4-16,7-2-3 16,5-4-2-16,4-2-9 15,4-5-3-15,-3-7-1 16,2-3 0-16,3-6 7 15,2-2 1-15,4 0-3 16,6 3-3-16,3 4-9 0,6 2 0 16,5 9 11-16,-4 4 7 15,5 13 13-15,1 6 1 16,4 6 3-16,2 2-3 16,9-2 0-16,5-6 2 15,-1-9 0-15,2-7 5 16,-10-11 3-16,-2-5 0 15,-5-7-5-15,2-4-3 16,1-5-5-16,-1-1-2 0,2 2-7 16,0 4-4-16,-3 5 3 15,0 3 4-15,1 11 11 16,-3 2 7-16,-5 13 8 16,2 5-2-16,-8 6 8 15,-1 0 11-15,-4 0 21 16,-7-2 9-16,-4-2-6 15,-1-1-14-15,-4-8-28 16,0 0-53-16,-1-5-625 16</inkml:trace>
  <inkml:trace contextRef="#ctx0" brushRef="#br0" timeOffset="94574.5906">1777 12223 769 0,'3'-4'376'0,"2"-5"-141"15,0 7-53-15,2 10-75 16,5 6-29-16,9 13-27 16,0 7 2-16,3 3-3 15,-7 0-2-15,-4-5-6 16,-4-3-5-16,-4-13-9 16,-2-5-1-16,-3-11 13 15,0-5 0-15,-2-9-4 16,-2-8-4-16,2-9-25 0,2-4-3 15,5-2-13 1,5 4-7-16,14 4-8 0,6 4-2 16,5 7 1-16,2 8 4 15,2 10 49-15,-1 8-97 16</inkml:trace>
  <inkml:trace contextRef="#ctx0" brushRef="#br0" timeOffset="94816.8321">2366 12459 910 0,'6'7'446'0,"4"11"-164"15,-3 3-59-15,-9 5-82 16,-6 2-38-16,-8 0-48 16,-5-1-15-16,1-7-77 15,4-2-33-15</inkml:trace>
  <inkml:trace contextRef="#ctx0" brushRef="#br0" timeOffset="95495.6379">3031 12277 769 0,'7'-1'391'0,"5"0"-116"16,8 10-146-16,0 6-16 15,-2 10-46-15,-5 4-15 16,-9 4-15-16,-4 1-7 15,-10-6-8-15,2-4-1 16,3-8-23-16,-1-8-26 16,5-8-73-16,-3-7-38 15,5-11-5-15,0-4 19 16,8-6 62-16,2-2 35 16,-1 2 22-16,5 1 4 0,-1 5 7 15,-1 4 11-15,-4 7 40 16,-3 5 13-16,-4 7 16 15,-2 6 4-15,-4 8-23 16,-3 4-3-16,0 4-11 16,0 3-14-16,7 1-16 15,4 0-9-15,8-3-10 16,5-4 1-16,9-5 3 16,1-3 7-16,11-9-92 15,5-5-59-15,5-12-255 16</inkml:trace>
  <inkml:trace contextRef="#ctx0" brushRef="#br0" timeOffset="95927.3437">3631 12347 197 0,'3'0'225'0,"4"4"99"0,-7 3-15 15,-11 12-103-15,-6 2-59 16,0 2-85-16,-2 4-17 16,-2-3-10-16,-2-4-3 15,2-6-4-15,-3-10-1 16,2-13-8-16,1-4-5 15,0-9-19-15,3-3-12 16,8-1-12-16,5-1-2 0,10 2 4 16,8 6 3-1,4 6 5-15,3 6-4 0,-5 12 6 16,3 6 13-16,2 12 26 16,-5 4 19-16,1 4 22 15,3 0-7-15,-4-4-14 16,7-3-9-16,4-10-16 15,-2-5 0-15,6-8 4 16,-4-6 2-16,0-7 4 16,-4-6-1-16,-3-5-3 15,0-3-2-15,-4-3-4 16,-2 0-1-16,-3 5-9 16,-4 7-7-16,-2 10 9 15,-1 7 10-15,-3 13 35 16,2 4 18-16,2 12 10 15,3 2-5-15,4 0-21 16,2-2-11-16,-2-9-20 16,0-5 7-16,-2-4-117 0</inkml:trace>
  <inkml:trace contextRef="#ctx0" brushRef="#br0" timeOffset="96842.2019">4661 12400 832 0,'2'11'335'15,"1"8"-179"-15,0 10-91 0,1 1 11 16,-1 0-11-16,2-5-13 15,-3-7-24-15,1-5-1 16,-3-8 10-16,-2-5-25 16,-4-5-57-16,-4-4-19 15,-4-7-27-15,-1-2 23 16,2-8 50-16,2-3 13 16,14-2 0-16,7-3-3 15,12 2 2-15,8 2 24 16,4 10 33-16,1 10 16 15,1 15 26-15,-4 9-6 0,-5 12-8 16,-7 3-6-16,-2 5-20 16,-3-2-14-16,-2-4-19 15,1-3-6-15,-7-7-34 16,-5 0-77-16,-2-3-397 16</inkml:trace>
  <inkml:trace contextRef="#ctx0" brushRef="#br0" timeOffset="97284.9175">5239 12397 841 0,'0'2'410'16,"-1"6"-117"-16,-4 5-103 16,-5 5-64-16,-3 2-29 0,-6 2-48 15,-3 0-17-15,-3-6-14 16,-1-3-3-16,1-12-47 15,1-4-18-15,3-10-34 16,4-1-9-16,4-7 39 16,3 0 14-16,5 2 23 15,5-1 3-15,7 5-2 16,4 2 7-16,8 12 21 16,0 3 11-16,6 12 20 15,2 9-1-15,4 10-6 16,-3-1-4-16,-5-1-11 15,0-2-3-15,-7-8-16 16,-2-3-61-16</inkml:trace>
  <inkml:trace contextRef="#ctx0" brushRef="#br0" timeOffset="97436.8141">5033 12162 789 0,'-5'-6'395'16,"0"1"-116"-16,4 3-220 16,14 11-112-16,4 10-193 15</inkml:trace>
  <inkml:trace contextRef="#ctx0" brushRef="#br0" timeOffset="97617.5503">5304 12352 806 0,'16'14'372'16,"10"9"-141"-16,11 16-129 16,-1 6-21-16,1 1-26 15,-2-1-17-15,-7-5-16 16,2 1-4-16,-3-4-4 16,-3-5 11-16,-3-9-99 15,-2-8-113-15</inkml:trace>
  <inkml:trace contextRef="#ctx0" brushRef="#br0" timeOffset="97796.8017">5633 12416 1082 0,'-10'6'501'0,"-11"5"-211"16,-2 8-150-16,0 6-46 15,-1 11-38-15,0 5-12 16,-3 5-8-16,-4 0-6 15,-1-1-9-15,-5-4-5 16,6-3-62-16,6-3-80 16</inkml:trace>
  <inkml:trace contextRef="#ctx0" brushRef="#br0" timeOffset="98413.7851">5980 12562 798 0,'-3'-12'349'0,"-5"-14"-169"16,-1-2-35-16,-2 0-43 15,0 4-17-15,-7 10-39 16,2 8-23-16,-3 12-25 16,-2 6-9-16,1 11-9 0,3 2-2 15,11 3 1-15,8 1 2 16,13-9 12-16,10 0 6 16,-6-10 6-16,1-2 5 15,-1-5 7-15,-6-6 2 16,6-6 0-16,-4-1-1 15,-2-7-6-15,1-4-11 16,-3 2-23-16,-3-1-10 0,-4 3-6 16,-3 8-1-16,-3 9 9 15,0 6 3-15,-3 6 5 16,5 4 9-16,5 1 12 16,2-2 3-16,7 2 5 15,1-4 2-15,5-5 10 16,1-5 5-16,0-4 15 15,-5-6 3-15,0-4-2 16,-3 1-5-16,1-10-15 16,3 0-7-16,3-3-10 15,3-3-4-15,2 13-3 16,-1 4 4-16,0 9 13 16,-1 11 14-16,-4 4 27 15,-2 7 10-15,-6 2 22 16,-8-2 6-16,-9-2 1 15,-9-5-10-15,-3-5-22 16,-1-2 1-16,3-4-129 16</inkml:trace>
  <inkml:trace contextRef="#ctx0" brushRef="#br0" timeOffset="99126.0027">7363 12569 657 0,'2'-5'370'0,"6"-5"-65"15,-3-2-47-15,-5 1-79 0,-4-4-30 16,-9-3-31-16,2-4-15 16,-13-4-32-16,-5-3-10 15,-9 4-39-15,-1 10-17 16,3 10-21-16,4 9-15 16,7 12-8-16,6 4 5 15,12 10 7-15,8 7 5 16,9-1 11-16,5-5 4 15,11-7 7-15,0-10 2 16,8-5 5-16,-1-9 6 0,-2-5 7 16,2-2 2-16,-9-17 1 15,-1 0-3-15,-1-15-12 16,-8-8-19-16,-2-7-11 16,-1-11-5-16,-11-3 5 15,-2-1 18-15,-9 13 7 16,-1 9 8-16,-1 21 4 15,-1 14-3-15,7 11-8 16,-4 8-7-16,8 16-7 16,3 8 3-16,3 17 6 15,3 0 6-15,6 15 6 16,-5 3 1-16,1-1 1 16,-3-5-1-16,4-13-4 15,1-9 12-15,4-13-113 16,2-3-106-16</inkml:trace>
  <inkml:trace contextRef="#ctx0" brushRef="#br0" timeOffset="99456.7986">7491 12430 958 0,'3'1'426'0,"0"4"-191"0,10 10-95 16,-3 3-31-16,5 8-16 15,0-1-18-15,-4-2-24 16,-2-4-4-16,-3-6-14 16,-4 0-7-16,0-7-8 15,1-1 3-15,-2-5 10 16,-1-2 1-16,0 1 0 16,0-3-7-16,2-18-13 15,10-35-6-15,-1 30-9 16,7 1-6-16,8 8-12 15,4 4 1-15,1 13 9 16,4 4 5-16,-8 9 10 16,-2 4 4-16,-7 1-2 15,-5-3-1-15,-5-5-70 16,-1-1-516-16</inkml:trace>
  <inkml:trace contextRef="#ctx0" brushRef="#br0" timeOffset="105920.2237">8210 12638 992 0,'-1'1'506'0,"-2"-1"-192"0,3-1-96 15,0 0-33-15,0-1-70 16,0 1-24-16,0 0-43 15,5 0-18-15,0 0-70 16,2 0-118-16</inkml:trace>
  <inkml:trace contextRef="#ctx0" brushRef="#br0" timeOffset="106366.9651">8482 12124 756 0,'0'2'305'0,"12"2"-169"16,9 0-37-16,29-3-31 15,16 4 7-15,17-2 1 16,8 4-7-16,7-1-17 16,-1-6-5-16,-4-2-18 15,-13-4-60-15,-31 1-257 16</inkml:trace>
  <inkml:trace contextRef="#ctx0" brushRef="#br0" timeOffset="106576.6306">8782 12196 561 0,'4'5'312'15,"8"10"-36"-15,-1 7-82 16,1 15-47-16,-4 10-31 0,-3 12-41 15,-5 1-10-15,-2-9-24 16,5-3-7-16,-1-15-15 16,6-2-7-16,3-1-95 15,-2-2-139-15</inkml:trace>
  <inkml:trace contextRef="#ctx0" brushRef="#br0" timeOffset="106891.6292">9340 12617 704 0,'1'-5'362'0,"-2"-8"-94"15,-3 1-44-15,-2-2-71 0,-2 0-14 16,-1-2-28-16,-7-3-21 15,-6 1-30-15,-7 4-22 16,-4 10-39-16,-1 5-10 16,4 13-6-16,6 1 1 15,12 7 6-15,8 2 6 16,16-1 4-16,6-1 0 16,13-4 3-16,5 0 1 15,0-9 1-15,-2-2 0 0,-9-6-18 16,-6-2-49-16,-6-6-334 15</inkml:trace>
  <inkml:trace contextRef="#ctx0" brushRef="#br0" timeOffset="107007.3844">9259 12374 983 0,'-5'-11'417'0,"0"-5"-257"15,6 6-78-15,8 8-119 16,8 3-103-16</inkml:trace>
  <inkml:trace contextRef="#ctx0" brushRef="#br0" timeOffset="107322.3847">9401 12460 902 0,'8'0'376'0,"10"-4"-209"0,12 6-40 16,11 0-42-16,1-2-28 15,1 3-41-15,-6-5-3 16,-12 2 3-16,-6-1 2 16,-12-1 5-16,-4 0 0 15,-8-3-10-15,-5 4-6 16,-10 3-1-16,-3 3 3 0,-7 6 10 16,4 3 2-16,2 2-8 15,4 5-7-15,12 0-6 16,2 0 0-16,11-2 0 15,4 1 1-15,8-1 2 16,8-1 0-16,3-1-1 16,6-4-18-16,5-4-107 15,-1-2-95-15</inkml:trace>
  <inkml:trace contextRef="#ctx0" brushRef="#br0" timeOffset="107667.5214">10104 12519 584 0,'-10'-12'358'0,"-15"-12"-24"16,-1 2-118-16,-1 6-108 15,2 4-39-15,8 10-46 16,3 2-16-16,7 11-17 16,4 3 0-16,5-1 3 0,6 8 6 15,7-2 7-15,2-1 1 16,2 1 0-16,-3-8-1 15,-5-5 4-15,-3-3 2 16,-5-4-12-16,-6 1-14 16,-8-1-12-16,-8 0-1 15,-8 0 10-15,0-2 13 0,2 1 2 16,1 2-1-16,6 8 10 16,3 1 9-16,10 10 13 15,5-1 8-15,9 0 5 16,7 0 2-16,12-2-1 15,5-3-3-15,6-6-15 16,4-3-6-16,0-3-125 16</inkml:trace>
  <inkml:trace contextRef="#ctx0" brushRef="#br0" timeOffset="108081.7673">10702 12561 779 0,'7'6'386'0,"6"8"-152"0,3 5-28 15,-7 1-78-15,-3 4-38 16,-1-3-34-16,-2-3-11 16,1-8-15-16,-2-3-6 15,-2-5-1-15,0-2 2 0,0-1-2 16,0 0-1-16,2-5-9 16,8-15-5-16,16-30-10 15,-10 30-5-15,10 6-4 16,1 8 0-16,-1 7 16 15,-1 6 12-15,-10 10 23 16,-5 2 11-16,-4 10 7 16,-2 1-5-16,-3 1-15 15,1-4-9-15,4-2-61 16,2-4-145-16</inkml:trace>
  <inkml:trace contextRef="#ctx0" brushRef="#br0" timeOffset="108840.5836">11871 12503 617 0,'-12'0'334'0,"-10"0"-88"0,-7 4-132 15,4 9-52-15,-1 8-51 16,7 4-7-16,9 3-8 16,8 0-1-16,14-1 8 15,7 0 5-15,14-6 10 16,5-4 5-16,-1-10 15 15,-2-5 14-15,-13-4 40 16,-11-4 8-16,-18-8-10 16,-10 1-17-16,-15-4-53 15,-4 1-16-15,-3 3-57 16,9 2-71-16</inkml:trace>
  <inkml:trace contextRef="#ctx0" brushRef="#br0" timeOffset="109138.4125">12032 12565 789 0,'0'-2'412'15,"0"-6"-119"-15,-1 2-88 16,-3 6-120-16,-1 1-46 0,4-1-43 15,1 0-7-15,1 13 8 16,16 34 3-16,-1-25 4 16,4-2 2-16,6-9 20 15,-1-1 16-15,-1-7 35 16,1-4 11-16,-9-7-5 16,-4-3-12-16,-3-4-33 15,-5-2-18-15,-4-2-119 16,0-2-98-16</inkml:trace>
  <inkml:trace contextRef="#ctx0" brushRef="#br0" timeOffset="109373.1084">12295 12597 1047 0,'1'2'454'0,"4"4"-243"0,5 4-60 15,5 1-77-15,2 2-22 16,1 0-25-16,1-2-6 16,2-2 16-16,-3-2 18 15,-1-7 36-15,3-4 10 16,-2-7-10-16,1 1-17 16,-4-6-35-16,-5 0-14 15,-5 2-73-15,-2 0-94 0</inkml:trace>
  <inkml:trace contextRef="#ctx0" brushRef="#br0" timeOffset="109930.1625">12879 12480 664 0,'-15'-8'333'0,"-15"-3"-112"16,-2 6-69-16,3 6-89 15,6 7-25-15,9 6-31 16,4-3-4-16,11 4 8 16,7 5 4-16,8-5 10 0,11 0 2 15,3-1-9-15,-2-5-2 16,-1-2-3-16,-3 0 3 15,-11-7 7-15,-3 0 5 16,-10-2-9-16,-6-1-8 16,-12 1-13-16,-7-1-8 15,-7 7 1-15,1 2 2 16,6 4-1-16,5 4-2 16,9 0-3-16,3 2 0 0,8 0 2 15,2 0 1-15,7-3 13 16,11-1 5-16,5-2 13 15,5-3 7-15,6-5-2 16,-6-2 2-16,3-5-5 16,-1-6-1-16,-7-4-2 15,0-3-2-15,-5-2-3 16,-2-1-1-16,-3 0 21 16,-3 5 11-16,-9 5 15 15,-2 2 2-15,-2 9-27 16,-2 4-13-16,0 11-19 15,2 5-2-15,4 1 0 16,2 0 1-16,5-4 9 16,2 0-65-16,1-5-188 15</inkml:trace>
  <inkml:trace contextRef="#ctx0" brushRef="#br0" timeOffset="110258.6486">13506 12514 927 0,'-12'-7'410'0,"-12"-5"-206"16,-3 0-55-16,-3 12-71 16,3 5-30-16,1 5-43 15,3 8-9-15,10 7-8 16,4 1 1-16,9 3 9 15,7 1 2-15,9-2 2 16,8-5 2-16,1-3 0 16,5-7 0-16,3-7 4 15,-3-6-8-15,-3-3-17 16,-7-5-5-16,-17-5-18 16,-6-1 4-16,-22 0 16 15,-7 0 3-15,-6 3 9 16,0 6 0-16,13 8-182 15</inkml:trace>
  <inkml:trace contextRef="#ctx0" brushRef="#br0" timeOffset="110707.6581">13816 12518 763 0,'-16'-1'343'0,"-13"0"-164"0,1 3-95 16,2 8-24-16,7 3-24 15,4 0-10-15,5 3-3 16,6 1 2-16,7 4-8 15,4 1 3-15,10-2-1 16,2-1 0-16,9-5-2 16,3-4-1-16,1-5 0 15,-2-5 2-15,-8-1-15 16,-7-5-10-16,-7 0-8 16,-6-2-5-16,-6 0 12 15,-6 0 10-15,-6 3 7 16,1 3-1-16,0 8 9 15,3 9 0-15,2 8 1 16,1 7 1-16,9 2-7 0,0 3-1 16,8 5-6-16,4-2 0 15,-1-3 0-15,1-6-10 16,4-15-187-16</inkml:trace>
  <inkml:trace contextRef="#ctx0" brushRef="#br0" timeOffset="111015.8149">14194 12633 697 0,'-3'-13'369'0,"-4"-12"-91"15,-2-5-57-15,-2 5-79 16,0 4-43-16,-3 7-53 15,-3 10-22-15,0 15-19 16,-1 5-5-16,3 10-4 16,5 2 3-16,11 1 3 15,5 1 4-15,10-4 7 16,2-5 10-16,4-8 13 16,-2-6 5-16,-1-7 5 15,1-2-4-15,-7-7-10 16,4-4-5-16,-2-3-85 15,-1-3-80-15</inkml:trace>
  <inkml:trace contextRef="#ctx0" brushRef="#br0" timeOffset="111345.6337">14295 12669 400 0,'10'4'337'0,"7"5"37"16,10-1-99-16,3-1-35 15,3-4-60-15,2-1-27 0,-3-4-35 16,-1 0-14-16,-4-8-37 16,-3-2-10-16,-9-1-25 15,-7-4-7-15,-7-2-13 16,-5-1-8-16,-9-2-11 16,-4 1-10-16,-11 7-9 15,-1 7 0-15,-1 10-1 16,0 5 3-16,7 10 10 15,2 3 2-15,5 5 7 16,7 4 2-16,6 5 1 16,3 1 1-16,8 4 1 15,1 0 0-15,4-2 0 16,-2-2-24-16,2-7-142 16,-1-6-43-16</inkml:trace>
  <inkml:trace contextRef="#ctx0" brushRef="#br0" timeOffset="111690.6426">14973 12709 1597 0,'-18'6'163'0,"7"-4"-43"0,-5-2-65 15,-13 0-15-15,0-4-13 16,-2-6-11-16,0-5-35 16,1-3-17-16,2-4-23 15,3-1 1-15,10 1 24 16,1 4 9-16,14 4-2 16,10 4-3-16,8 8-1 15,5 4 14-15,2 9 41 16,-3 3 18-16,2 5 23 15,-3 2-6-15,1 1-12 16,0 2-9-16,-4-3-15 16,-1 1-6-16,-4-5-86 15,-4-3-155-15</inkml:trace>
  <inkml:trace contextRef="#ctx0" brushRef="#br0" timeOffset="111831.6586">14788 12246 1246 0,'0'0'487'15,"1"3"-333"-15,9 10-94 16,7 17-97-16</inkml:trace>
  <inkml:trace contextRef="#ctx0" brushRef="#br0" timeOffset="112857.72">15489 12520 737 0,'8'1'293'0,"11"9"-171"15,9 2-74-15,19 1-4 16,8 3-10-16,16-7-9 16,4-2-4-16,-3-6-7 15,-13-2-11-15,-23-7-5 16,-12-2-8-16,-24 1-21 16,-9 2 5-16,-17 0 0 15,-7 1 11-15,-6 6 40 16,3 6 11-16,6 5 10 15,4 4-8-15,16 6-15 16,6-1-4-16,15 4-6 16,8 0 0-16,11-2-2 15,5 0-1-15,8-7 0 16,-2-1 0-16,2-9 4 0,2-2 1 16,-8-7 3-16,-4-4 3 15,-5-6 6-15,-11-2 1 16,-4-2 1-16,-2-1 6 15,-13-1 20-15,0 1 8 16,-11 2 14-16,-3-2-2 16,2 7-25-16,1-3-12 15,-1 4-32-15,3 8-12 16,5 4-14-16,-3 7 0 0,9 4 6 16,5 3 6-16,1 2 8 15,9-1 1-15,-4-1 3 16,2-5 0-16,-1-2 2 15,0-3 1-15,6-4 3 16,-1-1 1-16,-3-4 1 16,-2-1 1-16,-4-2-4 15,-1 1-3-15,-6-1-6 16,-1 2-6-16,-5 3-12 16,2 1-3-16,3 1 0 15,0 0 5-15,0 0 12 16,7 12 3-16,31 30 3 15,-17-30 2-15,4-2 32 16,4-3 2-16,1-4 41 16,-3-3 16-16,-6-7-8 15,-6-4 8-15,-8-3-31 0,-3-1-14 16,-9-2-24-16,-2 0-7 16,-2 1-101-16,-2 0-84 15</inkml:trace>
  <inkml:trace contextRef="#ctx0" brushRef="#br0" timeOffset="113531.806">17274 12635 646 0,'-5'4'294'0,"-4"5"-149"16,4 5-27-16,10 6-46 16,8 4-3-16,15 1 32 15,10-1 19-15,11-4 11 16,-1-6 1-16,-13-12-1 16,-9-5-9-16,-12-12-14 15,-6-7-9-15,-3-7-43 16,-5-3-20-16,-9-9-20 15,-9-5-6-15,-13-15-6 16,-3-9-3-16,-11-10-1 16,1 9-5-16,7 22-15 15,6 17-10-15,15 31-8 16,4 8 2-16,12 22 12 16,7 10 8-16,9 14 10 15,7 4 1-15,10 0 2 16,2-4 1-16,15-9-44 15,1-4-54-15,3-8-191 16,4-7-209-16</inkml:trace>
  <inkml:trace contextRef="#ctx0" brushRef="#br0" timeOffset="113773.672">17896 12672 717 0,'-1'4'378'16,"-8"4"-84"-16,-5 1-66 15,-14 4-90-15,-5 2-35 16,-9-4-55-16,1 1-12 15,3-11-2-15,6-3-2 0,9-11-7 16,2-4-2-16,14-6-15 16,-2-4-7-16,9 3-14 15,8 5-4-15,7 7 3 16,7 8 6-16,4 9 19 16,2 3 10-16,-2 12 9 15,0 3 1-15,0 7-5 16,-2 1-5-16,-5 2 1 15,-2-3-43-15</inkml:trace>
  <inkml:trace contextRef="#ctx0" brushRef="#br0" timeOffset="114496.7227">18745 12642 710 0,'-19'-7'357'15,"-12"-2"-127"-15,-7 6-105 16,1 3-25-16,10 4-61 16,4 1-18-16,13 2-29 15,8 1-4-15,10 1 1 16,13-1 4-16,10 1 11 16,1 0 3-16,1-6 2 15,-7 2 1-15,-10-4 3 16,-7-1 3-16,-10 0-4 0,-9 2-3 15,-10 2-8-15,-4-1-4 16,-2 5-2-16,1 0 1 16,9 5-7-16,6 2-1 15,10 2 1-15,7 2 1 16,11 1 9-16,5 1 3 16,8-3 6-16,-2-4 2 15,4-8 8-15,2-5 3 0,-1-10 2 16,-2-4 1-16,-9-5-1 15,-6-4-2-15,-7 1-4 16,-4-1-2-16,-7 5-8 16,-3 3-5-16,0 8-11 15,0 5-9-15,4 7-3 16,1 4 0-16,2 8 8 16,4 4 7-16,-3 2 5 15,-2 0 14-15,-1-3-179 16</inkml:trace>
  <inkml:trace contextRef="#ctx0" brushRef="#br0" timeOffset="114659.0502">18838 12451 1155 0,'-2'-12'458'15,"-4"-7"-304"-15,4 8-93 16,4 18-67-16,4 7-12 15,7 15-105-15,6 7-76 16</inkml:trace>
  <inkml:trace contextRef="#ctx0" brushRef="#br0" timeOffset="114808.0574">19012 12775 758 0,'6'13'384'0,"7"12"-104"16,-2-1-47-16,4-7-69 15,0-4-8-15,5-9-12 16,1-6-15-16,-2-8-34 15,0-4-21-15,-9-9-44 16,-2 0-28-16,-3-2-113 16,-2-3-96-16</inkml:trace>
  <inkml:trace contextRef="#ctx0" brushRef="#br0" timeOffset="115238.6198">19529 12731 684 0,'0'8'376'0,"-5"9"-65"16,-2 2-101-16,3 1-92 15,-8-4-35-15,-3-1-44 16,-2-2-8-16,-3-4-11 0,4-6 0 16,7-5-38-16,-4-9-16 15,2-6-6-15,0-4-3 16,2 2 31-16,6-1 9 15,3 7-3-15,5 4-6 16,7 3 2-16,3 3 3 16,2 5 20-16,-2 4 14 15,2 8 14-15,-2 5 5 0,3 7 7 16,0-2 2-16,9-1-6 16,5-6-4-16,5-7-16 15,-1-6-4-15,-5-6 1 16,-4-6 1-16,-4-6 5 15,-2-2 1-15,-3-3-6 16,-2 1 16-16,-7 2 9 16,-2 2-2-16,-5 9-5 15,-2 3-22-15,0 8-20 16,0-6-3-16,0 0 0 16,2 16 1-16,13 36-4 15,-5-27-71-15</inkml:trace>
  <inkml:trace contextRef="#ctx0" brushRef="#br0" timeOffset="115646.8326">20588 12625 1102 0,'0'4'430'0,"0"9"-290"16,0 7-83-16,4 15-33 15,0 4-11-15,8 1-5 16,-1 2-2-16,6-9-57 15,-2-6-118-15</inkml:trace>
  <inkml:trace contextRef="#ctx0" brushRef="#br0" timeOffset="115796.2467">20594 12337 1297 0,'0'0'458'15,"2"2"-410"-15,6 6-48 16,10 13-72-16,2 5-151 0</inkml:trace>
  <inkml:trace contextRef="#ctx0" brushRef="#br0" timeOffset="116071.0233">21033 12739 783 0,'-9'-7'392'0,"-16"-12"-126"15,3 3-72-15,-5 4-100 16,2 3-41-16,3 10-55 16,-1 6-9-16,9 10 0 15,0 5 4-15,14 5 8 16,4 3 3-16,5-3 4 15,7-4 2-15,-3-5 8 0,-2-7 8 16,-3-9 33-16,-2-3 2 16,-5-7 0-16,-1-1-43 15,-5-7-205-15</inkml:trace>
  <inkml:trace contextRef="#ctx0" brushRef="#br0" timeOffset="116351.6145">20996 12662 982 0,'7'6'436'0,"9"12"-216"16,6 4-39-16,-2 5-67 15,0-2-28-15,-7-4-40 16,-2-4-10-16,-4-8-13 16,0-2-1-16,2-7-1 15,0-8 0-15,4-5-4 16,1-3-3-16,4-5-5 15,0 2-2-15,4 3-7 16,0 2-2-16,-2 10-6 16,-1 4-3-16,-6 11 8 15,-7 5 6-15,-6 9 11 16,-2 4 5-16,-5 1-2 16,6 2 17-16,3-4-250 15</inkml:trace>
  <inkml:trace contextRef="#ctx0" brushRef="#br0" timeOffset="116751.5473">21907 12570 1011 0,'1'-6'475'16,"-1"-4"-224"-16,1 20-135 16,2 13-52-16,-2 25-54 15,1 17-1-15,4 21 8 16,-4 4 3-16,3-4 1 16,3-10 0-16,-3-24-4 15,-1-13-1-15,0-14-93 0,-4-6-103 16</inkml:trace>
  <inkml:trace contextRef="#ctx0" brushRef="#br0" timeOffset="116891.6096">21894 12849 1118 0,'7'-3'461'0,"16"0"-280"15,14 3-70-15,13 1-49 16,9 4-10-16,4 3-191 15</inkml:trace>
  <inkml:trace contextRef="#ctx0" brushRef="#br0" timeOffset="117319.8007">22444 12663 761 0,'-13'-7'363'15,"-15"-7"-136"-15,5 9-130 16,0 5-33-16,3 4-43 16,7 7-12-16,8 6-5 0,5 1-1 15,15 3 9-15,2 1 4 16,4-2-2-16,2-2 0 15,-6-8 4-15,-4-4 3 16,1-5-10-16,-7-3-16 16,-4-5-41-16,-5 0-12 15,-17-4 3-15,-3-1 16 16,-8 4 31-16,2 2 16 0,4 9 15 16,8 2 8-16,12 10 26 15,4 5 3-15,9 3 20 16,4 6 16-16,5 2 33 15,3-2 10-15,9-4 5 16,2-8-15-16,6-9-46 16,0-6-20-16,-4-9-73 15,-2-2-46-15</inkml:trace>
  <inkml:trace contextRef="#ctx0" brushRef="#br0" timeOffset="119026.4698">2075 13736 766 0,'-3'-4'318'0,"-4"-8"-193"16,1 1-31-16,-13-3-27 16,-4 0 0-16,-16 1-13 15,-3 8-8-15,0 5-23 16,2 5-19-16,10 14-14 15,5 2-1-15,13 9-1 0,9-2 2 16,12 0 11-16,11-4 9 16,13-9 22-16,4-3 8 15,8-13 6-15,-4-10 8 16,-4-13 4-16,-6-6-2 16,-7-11-3-16,-8-1-8 15,-7-5-17-15,-5-4-1 16,-8-4-5-16,-2-5 11 0,-7-2 27 15,-2 7 4-15,3 15 8 16,-3 15-14-16,11 22-38 16,2 10-10-16,3 23-17 15,8 7-3-15,2 21 4 16,4-1 2-16,2 5 4 16,-1-5 2-16,-9-7 3 15,-1-2 1-15,-6-10 0 16,0 1-1-16,6-6 32 15,-3-9-101-15,11-6-184 16</inkml:trace>
  <inkml:trace contextRef="#ctx0" brushRef="#br0" timeOffset="119269.5643">2237 13466 1234 0,'0'-3'493'16,"0"4"-337"-16,2 10-56 15,5 16-67-15,-1 9-5 16,4 11 12-16,2 3-1 16,-3-2-4-16,1-1-2 15,1-5-12-15,-3-7-3 0,1-13 0 16,3-3-63-16,-2-16-270 15</inkml:trace>
  <inkml:trace contextRef="#ctx0" brushRef="#br0" timeOffset="119433.7716">2276 13389 1120 0,'13'-5'439'0,"24"-5"-305"15,12 4-46-15,11 6-29 16,1 4-22-16,4 9-18 16,-8-2 20-16,1 0-231 15</inkml:trace>
  <inkml:trace contextRef="#ctx0" brushRef="#br0" timeOffset="119696.8132">2434 13936 950 0,'13'-1'422'0,"17"0"-229"15,7 6-33-15,6 1-66 16,4 3-33-16,-4-5-24 16,-1-4-6-16,-11-5-120 15,-6-2-390-15</inkml:trace>
  <inkml:trace contextRef="#ctx0" brushRef="#br0" timeOffset="119877.0378">2391 13645 980 0,'11'0'443'16,"4"0"-194"-16,19 0-145 16,2 0-15-16,11 3-49 0,5 0-15 15,2-1-11-15,3 3-103 16</inkml:trace>
  <inkml:trace contextRef="#ctx0" brushRef="#br0" timeOffset="120195.2061">2849 13765 975 0,'0'0'422'0,"0"5"-212"16,0 9-73-16,2 13-83 15,2 10-4-15,2 12-16 16,-1 3-8-16,3-1-7 15,2-4-3-15,0-8-6 16,-1-10-1-16,-1-12-3 16,-2-3-33-16,-1-14-137 15,-5 0-165-15</inkml:trace>
  <inkml:trace contextRef="#ctx0" brushRef="#br0" timeOffset="120379.0623">2818 13675 834 0,'17'0'406'0,"16"0"-147"16,8 8-107-16,2 7-16 15,-5 10-17-15,-6 1-12 0,-19 5-25 16,-5 0-15-16,-13-4-25 16,-5-3-5-16,-9-10-7 15,-3-7-4-15,-4-11-148 16</inkml:trace>
  <inkml:trace contextRef="#ctx0" brushRef="#br0" timeOffset="121996.3632">3534 13709 505 0,'-2'1'335'0,"-3"0"-11"16,6 1-97-16,-1-2-93 15,17 2-43-15,69 0-33 16,-21-2-10-16,16 1-20 0,-2 1-5 16,-16 3 4-16,-7 1-53 15,-24-1-208-15</inkml:trace>
  <inkml:trace contextRef="#ctx0" brushRef="#br0" timeOffset="122231.6869">3649 13899 765 0,'14'0'370'0,"19"0"-128"31,-16 0-55-31,0 1-51 0,58 1-28 0,4 4-44 16,-4 1-19-16,-45-3-62 15</inkml:trace>
  <inkml:trace contextRef="#ctx0" brushRef="#br0" timeOffset="127407.7631">4509 13302 931 0,'-2'-3'424'0,"-2"6"-210"16,4 13-81-16,0 24-105 16,0 17-13-16,5 13-7 15,-3 5-2-15,5 1 0 16,-1-6-1-16,-1-5 20 15,4-6-23-15,0-21-141 16,6-8-90-16</inkml:trace>
  <inkml:trace contextRef="#ctx0" brushRef="#br0" timeOffset="127603.8189">4660 13717 461 0,'-2'-7'299'0,"-4"-5"-38"15,-10 10-104-15,-2 2-39 16,-5 8-62-16,-2 3-18 15,5 1-17-15,-2 1-10 16,14 2-4-16,1-1 3 16,9 1 27-16,8-1 14 15,9-4 13-15,10 0-2 0,8-4-23 16,3-1-14 0,1-3-116-16,-3-1-334 0</inkml:trace>
  <inkml:trace contextRef="#ctx0" brushRef="#br0" timeOffset="127917.751">4816 13834 645 0,'6'4'292'0,"10"4"-132"16,7-1-44-16,6-5-46 15,4-2-23-15,-5-6-29 16,2-4 3-16,-5-5 2 15,-5-3 2-15,-4-1 7 16,-10 1 0-16,-10 5-2 16,-7 0-5-16,-9 9-5 15,-4 0 2-15,-4 9 2 0,-2 4 0 16,1 10-8 0,5 5-11-16,8 3 6 0,8 5 2 15,17 3 12-15,11-1 11 16,11-5 12-16,5-8 1 15,-1-11-4-15,0-3-7 16,-3-6-26-16,2 0-91 16</inkml:trace>
  <inkml:trace contextRef="#ctx0" brushRef="#br0" timeOffset="128502.8825">5564 13852 706 0,'5'3'273'0,"19"2"-154"16,22 3-54-16,49 1 0 16,22-3 41-16,55-2 43 15,12-4 12-15,31-3 14 16,6 1-39-16,-11-5-68 16,3 2-23-16,-48 3-27 15,-23 0-5-15,-43 5-91 16,-24 2-113-16</inkml:trace>
  <inkml:trace contextRef="#ctx0" brushRef="#br0" timeOffset="129266.5687">6142 13576 455 0,'3'-4'308'0,"1"-10"20"0,-4-2-69 16,-5-6-72-16,-3-4-37 15,-9 0-46-15,-4-4-23 16,-6 3-38-16,-3 1-13 16,2 7-34-16,0 10-15 15,3 13-14-15,4 9-6 0,7 14-2 16,5 2 4-1,9 2 2-15,3-1 4 0,10-5 13 16,4-2 6 0,7-7 12-16,3-5 6 0,1-9 7 15,-1-4 6-15,2-11 6 16,-5-2 3-16,-1-14 1 16,0-8-5-16,0-9-6 15,-3-8-2-15,-5-6-8 16,-5-2 1-16,-10 2 0 15,-4 7-4-15,-8 20 14 16,0 8 0-16,-1 18-8 16,0 12-5-16,5 8-14 15,3 7-4-15,8 14 4 16,5 2 7-16,8 12 1 16,0 5 2-16,0 5 1 15,-2-1 0-15,-5-5 0 0,-1-3 1 16,-2-16-7-1,-1-5-64-15</inkml:trace>
  <inkml:trace contextRef="#ctx0" brushRef="#br0" timeOffset="129794.8334">6513 13453 617 0,'3'-1'316'0,"2"-6"-83"15,0-1-28-15,-5-2-54 16,-2-2-18-16,-7-2-37 15,-1-2-20-15,-5-3-33 16,-1 2-12-16,-4 2-28 16,3 7-11-16,-5 8-17 15,0 7-5-15,5 11-1 16,-1 2 1-16,13 6 1 16,3 0-1-16,8-1 6 15,8-2 5-15,5-7 10 0,1-1 5 16,6-8 11-16,-4-1 4 15,-5-11 4-15,-2-3-1 16,-4-3-6-16,1-3-4 16,-6 6-4-16,-2 1-2 15,-6 7-16-15,-4 5-7 16,2 8-10-16,-2 9 3 16,4 4 18-16,2 6 8 0,4 0 12 15,2 2 3-15,1-2 9 16,2-3 3-16,-1-5 0 15,1-4 1-15,-1-9-3 16,-1-5-17-16,3-6-424 16</inkml:trace>
  <inkml:trace contextRef="#ctx0" brushRef="#br0" timeOffset="130007.0566">6773 13507 946 0,'0'-3'491'0,"0"-4"-125"0,2 4-158 15,-2 2-134-15,0 0-44 16,0 1-245-16</inkml:trace>
  <inkml:trace contextRef="#ctx0" brushRef="#br0" timeOffset="130269.7858">6935 13364 973 0,'6'6'447'15,"-2"1"-187"-15,11 15-152 16,7 5-19-16,10 13-39 16,10 1-9-16,1-1-18 15,-7-5-4-15,0-9-5 16,-4-1-1-16,-4-10-109 15,1 0-107-15</inkml:trace>
  <inkml:trace contextRef="#ctx0" brushRef="#br0" timeOffset="130467.1707">7262 13432 1021 0,'-8'-1'460'0,"-9"2"-239"15,-4 4-49 1,-7 10-93-16,-4 4-34 0,-10 10-26 16,-5 3-7-16,1-1-4 15,7 1-1-15,13-8-17 16,8-2-59-16</inkml:trace>
  <inkml:trace contextRef="#ctx0" brushRef="#br0" timeOffset="131090.8136">5752 14072 635 0,'-13'2'346'0,"-18"5"-73"16,-3 7-97-16,-3 15-94 15,0 9-34-15,7 23-32 0,7 18-7 16,17 16 1-16,8 1-1 16,20-6-1-16,6-13 1 15,11-19-2-15,4-8 1 16,4-13-57-16,0-6-137 16</inkml:trace>
  <inkml:trace contextRef="#ctx0" brushRef="#br0" timeOffset="131379.8008">5932 14475 1155 0,'-1'-3'480'0,"2"4"-301"15,2 4-80-15,-3-5-80 16,7 17-12-16,57 43 1 16,-24-24 1-16,1-5-4 15,-2 2 19-15,-7-5-162 0,-5-5-317 16</inkml:trace>
  <inkml:trace contextRef="#ctx0" brushRef="#br0" timeOffset="131557.6697">6187 14512 1005 0,'-13'8'412'0,"-19"5"-280"16,-2 4-29-16,0 4-68 15,-2-2-18-15,6 1-11 16,3-1-1-16,10 0-73 16,6-1-116-16</inkml:trace>
  <inkml:trace contextRef="#ctx0" brushRef="#br0" timeOffset="131918.2196">6069 14217 745 0,'8'-6'375'0,"13"-4"-100"0,5 2-89 16,9 5-83-16,-2-1-32 16,0 4-48-16,-2 6-10 15,-13 5-6-15,-7 4 0 16,-17 6 4-16,-9-1 1 16,-13 3 2-16,2-1-2 0,5-6-4 15,5 0-3-15,16-5-1 16,4-1-1-16,16-5 0 15,7 2 0-15,11 3 0 16,3 0 25-16,5 4-195 16</inkml:trace>
  <inkml:trace contextRef="#ctx0" brushRef="#br0" timeOffset="132172.5713">6543 14380 869 0,'-2'1'390'0,"-3"9"-163"0,0 8-91 16,4 14-37-16,1 5-25 15,4 3-33-15,3 2-7 16,-3-9-14-16,3-1-3 15,1-5-7-15,4-6-6 16,-1-6-148-16,0-4-260 16</inkml:trace>
  <inkml:trace contextRef="#ctx0" brushRef="#br0" timeOffset="132326.856">6441 14552 988 0,'11'0'410'0,"14"1"-268"16,6-1-25-16,13 4-61 16,0 1-25-16,3-2-18 15,-1 2-10-15,-8-3-285 16</inkml:trace>
  <inkml:trace contextRef="#ctx0" brushRef="#br0" timeOffset="132638.5283">6854 14486 783 0,'1'6'407'0,"3"3"-74"0,4 9-160 16,1 3-50-16,0-1-38 15,3 4-38-15,-10-7-7 16,3 4-7-16,-6-2-6 15,1-7-5-15,3-1-3 16,-3-6 1-16,2-4 6 16,-1-2 1-16,-1 0 0 15,0 0-9-15,0-5-8 16,2-12-11-16,9-30-7 0,3 34-4 16,6 2-1-16,6 5 0 15,1 0 2 1,-1 5-17-16,1 2-39 0,-1 3-220 15</inkml:trace>
  <inkml:trace contextRef="#ctx0" brushRef="#br0" timeOffset="133091.5768">7051 14258 664 0,'7'-4'323'0,"9"-2"-104"16,6 1-50-16,9 1-47 15,4 4-30-15,0 4-44 16,-5 5-16-16,-9 1-19 16,-4 2-2-16,-17-1 9 15,-6 3 3-15,-13 0 6 16,-3 1 1-16,2-1 16 15,1-4 0-15,11-2-5 16,6-1 4-16,5-2-3 16,8 0 5-16,9 3 0 15,4 1-4-15,4 0-26 16,5-1-9-16,1-6-59 16</inkml:trace>
  <inkml:trace contextRef="#ctx0" brushRef="#br0" timeOffset="133506.7267">7372 14078 839 0,'4'3'354'0,"8"14"-182"15,4 5-105-15,16 24-13 16,4 7 6-16,4 19 9 16,-3 2 11-16,-17-2 1 15,-17-4-15-15,-21-16-9 16,-12-8-10-16,-6-9-13 16,6-5-4-16,5-12-12 15,6-4-8-15,9-9-95 16,-1-7-71-16,14-5-291 15</inkml:trace>
  <inkml:trace contextRef="#ctx0" brushRef="#br0" timeOffset="134045.8076">7661 14070 500 0,'5'-4'253'0,"7"-3"-80"16,5 0-28-16,4 4-40 15,3 3-33-15,0 6-35 0,-1 2-11 16,-7 6-13-16,-6-3 2 15,-11-2 5-15,-3 0 2 16,-7-4 3-16,4 2-2 16,4-4-10-16,1 1-4 15,8-4 1-15,6-1 2 16,6 1 21-16,2 0 6 16,1 7 3-16,-6 1 1 15,-3 6-8-15,-5-1 5 0,-9 2 13 16,-5-2 1-16,-10-1-6 15,0-4-8-15,2-5-32 16,2-2-71-16,2-3-416 16</inkml:trace>
  <inkml:trace contextRef="#ctx0" brushRef="#br0" timeOffset="134254.1732">7685 14353 697 0,'8'-1'378'16,"6"0"-78"-16,14 0-167 16,5 1-18-16,8 2-63 15,1 0-21-15,6 0-8 0,4-2-72 16</inkml:trace>
  <inkml:trace contextRef="#ctx0" brushRef="#br0" timeOffset="134599.6136">7795 14449 624 0,'4'-2'342'0,"8"-4"-55"15,2 2-71-15,4 8-74 16,1 2-38-16,-5 7-56 16,2 0-21-16,-12 2-12 15,-5 1-2-15,-6 2 0 16,-7-5 2-16,2 0 0 15,3-4-2-15,4-5-1 16,4-1-3-16,3-3-1 16,-2 0 5-16,0 0 11 15,10 1 4-15,16 3-3 16,29 5-6-16,-21-7-12 0,-1 1-12 16,-3-3-242-16</inkml:trace>
  <inkml:trace contextRef="#ctx0" brushRef="#br0" timeOffset="135092.7713">7434 13864 630 0,'0'-2'309'15,"3"-3"-124"-15,7 1-32 16,9-1-64-16,12 2-22 16,24 0-13-16,11 2 3 15,14 5-8-15,-4 3-9 0,-19 2-21 16,-14 4-53-16</inkml:trace>
  <inkml:trace contextRef="#ctx0" brushRef="#br0" timeOffset="135439.6">8288 13911 1125 0,'0'-2'601'15,"0"2"-125"-15,0-1-105 16,0 1-122-16,0 0-58 0,0-1-93 16,0 0-15-16,0 0-866 15</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9:17:07.248"/>
    </inkml:context>
    <inkml:brush xml:id="br0">
      <inkml:brushProperty name="width" value="0.05292" units="cm"/>
      <inkml:brushProperty name="height" value="0.05292" units="cm"/>
      <inkml:brushProperty name="color" value="#FF0000"/>
    </inkml:brush>
  </inkml:definitions>
  <inkml:trace contextRef="#ctx0" brushRef="#br0">8997 13451 388 0,'0'-5'265'16,"0"-3"-16"-16,0 0-66 15,0 4-30-15,-1 3-72 16,1 5-24-16,0-4-31 16,-1 13-9-16,-6 57 20 15,-3-22 0-15,-12 7-6 16,2 4-1-16,-1 1-13 16,-2-3-1-16,13-11 1 15,-3-11 1-15,12-18 16 16,-2-12 9-16,3-17 22 0,7-14 2 15,0-21-11-15,6-5-9 16,4-8-25-16,-5-1-7 16,6 9-8-16,-3 3-3 15,-3 11-5-15,0 9 2 16,-10 13 8-16,3 9-6 16,-7 11 2-16,2 9-3 15,5 11-10-15,1 5 4 0,12 14-1 16,5 4 2-16,4 13 3 15,4 1 2-15,4-1 4 16,0-2 0-16,11-15-28 16,2-5-87-16</inkml:trace>
  <inkml:trace contextRef="#ctx0" brushRef="#br0" timeOffset="403.9296">9623 13773 611 0,'3'-8'354'0,"0"-4"-64"16,-4-6-86-16,-6 2-27 15,-8 1-30-15,-3 1-22 16,-10 5-44-16,0 4-24 0,-1 12-50 16,2 6-16-16,8 10-11 15,5 2 0-15,13 4 8 16,4-1 9-16,13-1 2 15,2-4 2-15,10-8 4 16,3-6 2-16,-2-9 2 16,-1-5 2-16,-8-6-12 15,0-4-51-15,-7-6-216 16,-3-3-235-16</inkml:trace>
  <inkml:trace contextRef="#ctx0" brushRef="#br0" timeOffset="495.6224">9582 13602 532 0,'-8'-12'328'0,"-7"-10"-18"15,1 7-82-15,7 7-103 16,4 6-55-16,5 2-100 16,6 0-144-16</inkml:trace>
  <inkml:trace contextRef="#ctx0" brushRef="#br0" timeOffset="794.0205">9702 13597 1158 0,'0'10'454'0,"7"18"-330"0,2 8-36 16,12 19-60-16,-2 12-14 16,8 22-6-16,-4-1 0 0,-9-7 1 15,-2-8 2 1,-13-24 1-16,0-5 0 0,-11-12 7 16,3-7 4-16,-7-12 1 15,-3-9-1-15,-3-19-9 16,-1-10-8-16,5-17-13 15,8-4-4-15,18-6-4 16,5-6 8-16,18 0 36 16,-5-2 10-16,4 1 3 15,7 9-4-15,-8 10-29 16,-1 7-11-16,-8 13-138 16,-7 5-244-16</inkml:trace>
  <inkml:trace contextRef="#ctx0" brushRef="#br0" timeOffset="1241.6117">10015 13696 879 0,'-2'-1'408'0,"-5"1"-190"0,-1 7-88 15,0 14-95-15,-1 5-24 16,6 12-9-16,5 1-1 16,10-5 5-16,7-2 2 0,7-17 6 15,3-5 22-15,0-11 32 16,-3-9 20-16,-3-5 22 16,-8-5-14-16,-4-7-25 15,-3 1-18-15,-7-1-27 16,5 2-9-16,-5 12-12 15,-1 2-5-15,1 8-16 16,-1 4-3-16,4 9-2 16,0 4 1-16,8 9 14 15,-3 0 2-15,13 1 3 16,-5-3 1-16,4-8 1 16,1-5 2-16,-6-9 28 15,7-5 28-15,-3-10 38 16,-2-5 13-16,-4-5-15 15,-6-2-23-15,-9 3-40 16,-3 4-21-16,-7 8-178 16,-1 4-172-16</inkml:trace>
  <inkml:trace contextRef="#ctx0" brushRef="#br0" timeOffset="1681.6637">11274 13730 778 0,'7'-15'386'0,"1"-17"-122"15,-1 0-40-15,-3-1-57 16,-4 0-20-16,-2 7-30 15,0 3-24-15,1 14-37 16,-2 5-19-16,1 6-30 0,2 11-8 16,0 8-9-16,3 9 1 15,2 10 5-15,4 4 2 16,3 6 3-16,-3-1 2 16,2-4-20-16,-7-3-69 15,3-15-252-15</inkml:trace>
  <inkml:trace contextRef="#ctx0" brushRef="#br0" timeOffset="2025.2617">11446 13363 872 0,'-30'-16'457'15,"-22"-13"-93"-15,5 12-239 16,-5 6-45-16,0 18-65 15,-3 9-20-15,-4 22-26 16,5 11-1-16,13 12 1 16,14 10-1-16,22 3 1 15,10 2 4-15,18 4 9 16,8-5 5-16,23-3 13 16,6-8 1-16,8-24 3 15,1-13 5-15,-6-27 11 16,-3-13 22-16,-2-29 32 0,-2-13 13 15,-16-21 22-15,-10-7-1 16,-30 3-35-16,-14 7-11 16,-25 5-29-16,-8 7-24 15,-4 13-12-15,6 14-11 16,6 29-175-16</inkml:trace>
  <inkml:trace contextRef="#ctx0" brushRef="#br0" timeOffset="2386.5398">11973 13747 971 0,'4'10'391'16,"1"21"-225"-16,-10 7-47 16,-13 11-35-16,-5 0-13 15,0-8-135-15</inkml:trace>
  <inkml:trace contextRef="#ctx0" brushRef="#br0" timeOffset="2791.7552">12503 13619 689 0,'-4'-1'389'0,"-2"1"-68"15,0 12-205-15,0 10-51 16,4 20-48-16,-1 12 0 16,4 19-4-16,3 6-2 15,3 1-2-15,0-8 2 16,2-23 21-16,3-12-51 0,-1-18-227 16</inkml:trace>
  <inkml:trace contextRef="#ctx0" brushRef="#br0" timeOffset="3203.8877">12507 13773 838 0,'1'3'347'16,"1"-1"-142"-16,17 5-197 16,7 1-1-16,10-2 9 15,9-3-35-15,-7-5-58 16,2-7-18-16,-8-5-33 15,-10-4 34-15,-1 0 66 16,-5-2 39-16,-10 5 100 16,0 6 24-16,-5 9-10 15,-5 6-15-15,2 11-66 16,-1 5-21-16,-3 6 6 0,-1 0-5 16,-1-7-2-1,6-3 0-15,0-11 7 0,4-7 1 16,3-14-3-16,-1-8-2 15,5-13-14-15,3 2-5 16,4-1-9-16,5 6-4 16,4 6 7-16,1 3 1 15,7 9 8-15,-3 8 1 16,-8 10-5-16,-5 6 1 0,-10 14-1 16,-6 5 1-16,-2 3 2 15,0 5 2-15,3-9-155 16,4-3-190-16</inkml:trace>
  <inkml:trace contextRef="#ctx0" brushRef="#br0" timeOffset="3432.7499">13246 13750 505 0,'7'-8'294'0,"-6"-10"-31"15,8 2-20-15,-10 4-57 16,-8 2-29-16,-4 4-52 15,-9 0-33-15,0 8-44 16,-1 5-22-16,6 10-28 16,4 3-5-16,12 2 2 0,2 2 5 15,14-4 15-15,1-4 4 16,0-7 12-16,5-6 4 16,-4-7 7-16,2-2 5 15,-3-3-225-15</inkml:trace>
  <inkml:trace contextRef="#ctx0" brushRef="#br0" timeOffset="3772.0981">13431 13860 962 0,'7'-1'469'0,"7"-1"-138"0,9-1-200 16,6-2-7-16,0-3-36 15,-3-2-9-15,1-2-29 16,-5-3-7-16,-6-2-4 16,-6-2-1-16,-9-2-2 15,-1 2-6-15,-15 0-20 16,-5-1-10-16,-14 6-19 16,-5 4-10-16,3 12-15 15,4 7-1-15,5 12 0 16,4 3 6-16,6 9 7 15,4 5 0-15,10 10 8 16,3 4 3-16,8 6 16 16,2-4 5-16,-2-10 6 15,3-5 1-15,-5-15 1 0,3-3-28 16</inkml:trace>
  <inkml:trace contextRef="#ctx0" brushRef="#br0" timeOffset="4444.8951">13932 13803 535 0,'1'-5'314'0,"-1"-8"-28"15,-1-1-77-15,-4-2-64 16,-4 0-26-16,-6-2-33 16,0 3-15-16,-9 5-34 15,-3 2-19-15,-1 8-30 16,1 6-10-16,4 8-7 16,2 5 2-16,9 3 7 15,7 1 5-15,10 3 15 16,10-2 6-16,13-4 15 15,1-2 3-15,4-11 3 16,0-6 1-16,-3-9 0 0,0-4 1 16,-5-7 0-16,-3-3-1 15,-5-2-3-15,-5-1-1 16,-10 8 7-16,-3 3 3 16,-7 6 0-16,0 4-5 15,0 4-27-15,4 3-7 16,3 6-11-16,-1 2 0 15,4 2 12-15,1 1 4 16,7 1 1-16,0 3 2 0,7-5 14 16,3 1 7-16,-1-5 11 15,3-2 4-15,-4-4-4 16,-6-5-6-16,2-4-9 16,-1-2-3-16,1-5-14 15,-2 0-37-15,0-1-105 16,-2-2-73-16,-9 0-157 15,-1-2 11-15,-5-5 142 16,-6-3 121-16,-1-7 273 16,-4-5 66-16,-2-5 29 15,3 5-18-15,7 9-76 16,0 6-20-16,7 14-48 16,0 2-34-16,2 10-42 15,2 5-19-15,4 13-93 16,1 9-131-16</inkml:trace>
  <inkml:trace contextRef="#ctx0" brushRef="#br0" timeOffset="4839.8508">14351 13599 593 0,'0'-6'419'0,"-1"0"31"16,0 6-200-16,-3 13-150 15,2 10-54-15,0 19-49 16,1 13 8-16,1 20-3 16,0 9 0-16,2 1 3 15,3-7 1-15,2-17 3 16,1-11 0-16,1-16-15 0,1-8-46 15,-2-15-154-15</inkml:trace>
  <inkml:trace contextRef="#ctx0" brushRef="#br0" timeOffset="5329.8728">14311 13847 813 0,'0'-5'374'0,"7"-6"-177"15,9-1-81-15,19 2-88 16,9 0-22-16,13 2-4 16,3 2-43-16,-5-1-103 15,1-1-69-15,-8-1-43 16,-6-4 46-16,-8-4 127 16,-6-1 121-16,-10 2 127 15,-6-1 38-15,-9 4 45 16,-5 1-37-16,-13-1-56 15,-2 4-23-15,-12-2-44 16,-3 2-9-16,4 4-39 16,5 3-21-16,9 3-33 15,6 5-12-15,6 3-1 16,4 3 2-16,9 2 13 16,6-2 6-16,3-4 8 0,-1-1 3 15,-3-3 5-15,-5-2 2 16,-2-1-2-16,-5 0-9 15,-8 1-12-15,-8-1-5 16,-10 1-2-16,-1 3 4 16,3 2 2-16,2 4-3 15,10 4 2-15,0 2 6 16,8 1 13-16,6 1 10 16,10-3 8-16,6-1-1 15,6-4-3-15,9-5-3 0,1-6-42 16,-2 0-81-16</inkml:trace>
  <inkml:trace contextRef="#ctx0" brushRef="#br0" timeOffset="5733.8466">15347 13696 736 0,'-2'0'401'0,"2"0"-59"16,1 13-228-16,1 6-44 16,4 10-40-16,-1 7-6 15,4 0-12-15,4-2 1 16,3-12 32-16,5-7 26 16,4-15 48-16,0-10 13 0,1-11-15 15,-3-7-19-15,-2-5-44 16,-6-2-14-16,-5 4-23 15,0 5-55 1,-4 7-144-16,0 5-135 0</inkml:trace>
  <inkml:trace contextRef="#ctx0" brushRef="#br0" timeOffset="6022.5986">15836 13731 602 0,'4'3'344'0,"0"9"-47"15,-4 1-85-15,-9 2-80 16,-5 3-35-16,-5-1-42 16,-5 0-11-16,-1-6-13 0,7-11-2 31,8 0-38-31,2 0-11 0,-29-14-12 0,9-3-5 16,6-5 30-16,13 7 7 15,9 3-5-15,2 3 4 16,9 4 13-16,7 4 11 15,4 7 18-15,4 3 1 16,-1 13 4-16,2 5 0 16,-3 3-2-16,-3 3-1 0,-4-9-14 15,-3-6-6-15,-2-7-111 16</inkml:trace>
  <inkml:trace contextRef="#ctx0" brushRef="#br0" timeOffset="6616.8176">16507 13670 802 0,'6'-3'368'0,"5"1"-154"0,15 15-120 15,-2 14-39-15,17 33-25 16,0 16-6-16,-5 11-10 15,-6-4 1-15,-24-13 4 16,-8-9 1-16,-17-10 8 16,-10-5-18-16,-8-17-60 15,2-8-11-15,1-28-22 16,5-12 14-16,7-22 49 16,3-11 7-16,24-3 31 15,5-9 21-15,26-4 61 16,13-1 19-16,9 3-20 15,7 13-20-15,-11 21-54 16,-10 10-19-16,-21 15-39 0,-7 4-63 16</inkml:trace>
  <inkml:trace contextRef="#ctx0" brushRef="#br0" timeOffset="6920.8004">17002 13862 781 0,'15'5'382'16,"10"0"-140"-16,0-1-42 0,-2-5-56 16,2-6-32-16,-2-6-27 15,1-1-13-15,-3-8-15 16,-9-1-7-16,-8-3-16 16,-9 2-7-16,-12 3-16 15,-8 2-12-15,-8 11-23 16,0 5-9-16,-3 13-4 15,8 10 0-15,3 11 10 16,4 5 4-16,10 10-3 16,3 5 0-16,13 4 2 15,5-2 3-15,7-6 12 16,-3-5 8-16,-3-15 3 16,1-4-42-16,-2-6-282 15</inkml:trace>
  <inkml:trace contextRef="#ctx0" brushRef="#br0" timeOffset="7246.8869">17526 13783 1008 0,'-4'4'407'0,"-10"7"-256"16,-3 4-38-16,-4 4-34 15,-6 1-21-15,-3-4-27 16,1 0-3-16,-2-11 1 16,2-5-1-16,6-10-5 15,-1-6-6-15,8-2-12 16,3-1-8-16,13 1-20 16,7 2-6-16,13 4-3 15,8 4 3-15,6 10 23 16,1 10 6-16,-4 11 8 15,-2 8 2-15,-10 6-4 16,-4 0 1-16,-4-1-12 16,-4-2-72-16</inkml:trace>
  <inkml:trace contextRef="#ctx0" brushRef="#br0" timeOffset="7397.9089">17373 13522 1152 0,'0'-7'490'0,"0"-2"-319"0,2 9-90 15,3 14-43-15,4 12-126 16</inkml:trace>
  <inkml:trace contextRef="#ctx0" brushRef="#br0" timeOffset="7799.99">17617 13735 526 0,'-8'6'270'0,"-6"10"-54"0,10 6-99 16,7 7-23-16,12 4 6 15,16-3 16-15,7-3 1 16,13-11-9-16,4-9-8 16,1-12-13-16,-2-9 2 15,-11-11-13-15,-13-5-6 16,-15-2-13-16,-12 2-57 16,-11 7-142-16,0 7-179 15</inkml:trace>
  <inkml:trace contextRef="#ctx0" brushRef="#br0" timeOffset="7986.8388">17833 13668 944 0,'-5'2'425'0,"-5"4"-182"16,5 12-94-1,3-10-84-15,1 1-5 0,-3 45-23 16,3 11-6-16,4 16-8 15,2-18-7-15,1-10-5 16,1-6-13-16,2-11-177 16</inkml:trace>
  <inkml:trace contextRef="#ctx0" brushRef="#br0" timeOffset="8682.8267">18348 13881 899 0,'-7'-14'405'0,"-8"-17"-199"15,0-2-42-15,-5 4-61 16,-2 3-32-16,-3 10-47 16,0 5-15-16,-3 11-28 15,2 4-8-15,4 9-7 16,5 3 4-16,12 6 5 16,6 1 4-16,14-3 13 15,5 0 2-15,3-7 6 16,2-3 4-16,-2-5 2 15,3-3 3-15,3-5 0 16,-3-4-2-16,-1-4-12 16,-3 1-6-16,-11-2-1 15,-6 3 1-15,-6 5 4 16,-2 4-3-16,-4 4-10 0,-1 5-2 16,2 9 4-16,0-1 4 15,10 5 9-15,6-3 3 16,9 0 23-16,1-5 13 15,8-5 28-15,-5-4 13 16,0-9 2-16,-6-6-6 16,-2-9-18-16,-5-5-10 15,-2-5-21-15,1-1-6 0,1-3-9 16,4-2-3-16,1 1-4 16,0 3-1-16,-6 10-3 15,-2 7 8-15,-3 13 3 16,-5 1 6-16,-5 10 4 15,0 5-7-15,-3 11 2 16,7 8-6-16,2 12-2 16,3 8-1-16,4 11-1 15,-5-3-1-15,0-5 4 16,0-9-1-16,-2-14 4 16,0-6 22-16,1-10-112 15,-1-7-107-15</inkml:trace>
  <inkml:trace contextRef="#ctx0" brushRef="#br0" timeOffset="8819.7595">18680 13958 897 0,'12'-1'380'0,"6"-1"-161"15,12 2-201-15,2 2-15 16</inkml:trace>
  <inkml:trace contextRef="#ctx0" brushRef="#br0" timeOffset="9376.5036">19115 13672 647 0,'-1'-4'349'0,"-5"-1"-98"16,-7-2-75-16,-7-2-90 0,-6-3-19 16,4 5-26-16,-2 1-8 15,3 3-21-15,9 5-18 16,0 4-12-16,4 1 0 16,9 8 7-16,-1 0 8 15,11 2 14-15,0-1 4 16,4-2 1-16,4 0-1 15,-3-6 0-15,0 0 2 16,-6-5 8-16,-4-3 2 16,-7 0-10-16,-10-2-7 0,-8 2-13 15,-4 1-7-15,-5 5 3 16,5 3 0-16,2 3-3 16,7 3-2-16,9 4-8 15,5 3 2-15,10 1 5 16,10 3 18-16,6-3 35 15,0-2 10-15,5-4 17 16,-4-6-8-16,2-8-17 16,3-4 16-16,-5-10-232 15</inkml:trace>
  <inkml:trace contextRef="#ctx0" brushRef="#br0" timeOffset="11533.4745">19620 13667 917 0,'1'-1'484'15,"0"-1"-141"-15,1 2-141 16,-2-1-41-16,0-1-93 16,0 2-33-16,0 0-32 15,0 0 8-15,0 0-152 16,0 0-223-16</inkml:trace>
  <inkml:trace contextRef="#ctx0" brushRef="#br0" timeOffset="11766.5634">19623 13906 1183 0,'0'1'541'0,"0"1"-245"0,0 3-113 16,0-5-30-16,0 0-52 16,0 0-25-16,0 0-43 15,0 0-14-15</inkml:trace>
  <inkml:trace contextRef="#ctx0" brushRef="#br0" timeOffset="13258.8072">1986 15666 211 0,'3'1'160'0,"6"1"53"15,-4-4-7-15,-4-3-23 16,6-3-9-16,-2-5-31 16,1 0-10-16,-7-5 4 0,-6 1-6 15,-12 3-15-15,-10-5-13 16,-11 9-33-16,-11 3-18 15,-1 1-40-15,2 10-15 16,12 11-25-16,10 3-9 16,14 11-3-16,8 2 2 15,16 1 9-15,10-3 9 16,12-6 13-16,11-5 5 16,4-13 4-16,3-5 4 15,-3-14 7-15,-7-4 3 0,-6-12 2 16,-8-7 0-16,-11-8-5 15,3-7-1-15,-9-10-2 16,-2-6 1-16,-7-2 2 16,-4 3 0-16,-6 18 0 15,1 15 5-15,3 21-2 16,-4 12-2-16,-1 13-13 16,7 11-11-16,-2 17-10 15,7 8 0-15,9 18 7 16,-2 1 5-16,5 1 8 15,0-6 4-15,-5-15 6 16,0-5 1-16,2-14-54 16,3-4-53-16,2-13-142 15,3-4-244-15</inkml:trace>
  <inkml:trace contextRef="#ctx0" brushRef="#br0" timeOffset="13651.551">2319 15293 947 0,'-1'-3'426'16,"-3"6"-224"-16,2 5-59 15,-2 18-76-15,2 12-31 16,3 15-12-16,3 3-6 0,3-1-4 16,-3-9 2-16,2-11 2 15,0-6 1-15,1-18 7 16,3-3 6-16,-2-16 6 15,0-6 1-15,-3-10-4 16,-4-8-7-16,-1-5-9 16,-5-8-3-16,-5-16-7 15,-4-6-2-15,-1-4-7 16,4 5-3-16,7 22-8 16,4 12-3-16,12 16-13 15,5 4-2-15,12 4-3 16,10 1 2-16,16 5 13 15,3-1 1-15,10 3-100 16</inkml:trace>
  <inkml:trace contextRef="#ctx0" brushRef="#br0" timeOffset="13840.7709">2472 15676 900 0,'10'2'406'0,"5"-1"-162"16,13 1-160-16,6 1-6 15,5-3-38-15,0-2-18 16,1-2-12-16,-2-2-41 15,-9-4-354-15</inkml:trace>
  <inkml:trace contextRef="#ctx0" brushRef="#br0" timeOffset="14000.2401">2434 15483 539 0,'13'0'314'0,"18"3"-4"16,5 2-205-16,13-1-61 16,2-1-43-16</inkml:trace>
  <inkml:trace contextRef="#ctx0" brushRef="#br0" timeOffset="14266.6265">2804 15571 778 0,'-1'9'364'0,"-1"5"-119"16,3 15-155-16,3 2-12 15,6 8-30-15,2 2-12 0,-4 1-19 16,0-1-2-16,-4-4-18 16,-4-4-26-16,0-15-97 15,-2-6-125-15</inkml:trace>
  <inkml:trace contextRef="#ctx0" brushRef="#br0" timeOffset="14435.609">2870 15552 685 0,'16'1'357'0,"15"7"-86"15,-1 5-52-15,-13 4-57 16,-7 5-18-16,-16-1-36 16,-9-3-23-16,-8-1-31 15,-5-7-65-15</inkml:trace>
  <inkml:trace contextRef="#ctx0" brushRef="#br0" timeOffset="14824.9258">3296 15545 874 0,'8'-1'370'0,"17"1"-180"16,10 0-69-16,18 1-31 16,2 2-21-16,-1-2-35 15,-3 2-9-15,-8-3-57 16,-3 0-82-16</inkml:trace>
  <inkml:trace contextRef="#ctx0" brushRef="#br0" timeOffset="14993.0134">3408 15714 1036 0,'22'1'456'0,"23"1"-238"15,5-2-34-15,-1-1-78 16,-2-1-18-16,-3-2-148 16</inkml:trace>
  <inkml:trace contextRef="#ctx0" brushRef="#br0" timeOffset="15422.499">4273 15210 987 0,'0'-5'441'0,"-4"-1"-237"15,0 9-75-15,-4 22-86 16,0 17-36-16,2 28-20 16,1 12 7-16,8 3 6 15,1-3 4-15,7-15-1 16,1-8-31-16,2-17-88 16,1-9-78-16</inkml:trace>
  <inkml:trace contextRef="#ctx0" brushRef="#br0" timeOffset="15913.6342">4470 15575 728 0,'-18'7'316'0,"-19"7"-165"16,0 1-44-16,13-1-51 15,4 0-17-15,15-2-25 0,8-1 0 16,12-2 6-16,4-2 1 15,7-3 4-15,2 1-2 16,-2-4-10-16,-1-1-16 16,2-3-120-16,-3-1-92 15,-1 1-116-15,-2 2 11 16,-16-4 160-16,-2 2 131 16,-8 4 210-16,-4 1 51 0,3 7 4 15,0 2-30-15,6-1-83 16,8 0-35-16,5 0-23 15,8-3 1-15,9-7 5 16,-2 0-6-16,5-7-12 16,-1-5-7-16,-4-2-10 15,-3-3-2-15,-9 2 0 16,-7 0-2-16,-15 1-6 16,-10 3-5-16,-14 5-13 15,-5 1-8-15,-4 13-10 16,1 3-6-16,8 7-5 15,6 10 0-15,12 1 9 16,10 3 6-16,16 0 16 16,10-3 12-16,13-7 10 15,4-4 0-15,4-8-3 16,-3-7-5-16,-3-4-47 0,-3-6-95 16</inkml:trace>
  <inkml:trace contextRef="#ctx0" brushRef="#br0" timeOffset="16519.3337">5433 15783 789 0,'5'2'274'0,"20"3"-208"16,16 0-40-16,41 1 54 15,29 0 25-15,40-3 76 16,15 0 9-16,14-3-15 15,-2 0-21-15,0 0-85 16,-18-1-25-16,-29-2-23 16,-20 0-2-16,-32 1-17 15,-3 0-42-15,-10 2-215 16</inkml:trace>
  <inkml:trace contextRef="#ctx0" brushRef="#br0" timeOffset="17849.61">7122 15808 622 0,'0'2'258'0,"3"4"-126"15,32-1-62-15,19-1-14 16,32-2 36-16,26-2 21 16,46-7 28-16,17-1 3 0,41 0-30 15,-3 3-33 1,-13 8-48-16,-16 4-7 0,-50 7-9 15,-24 1-12-15,-39 1-220 16</inkml:trace>
  <inkml:trace contextRef="#ctx0" brushRef="#br0" timeOffset="20691.1574">5732 15346 709 0,'7'-11'341'15,"8"-12"-132"-15,13 0-73 16,9 4-25-16,11 8-45 16,2 8-26-16,-4 14-26 15,-6 4-7-15,-14 8-4 16,-15 5 3-16,-13 10 5 16,-15 6 4-16,-17-1 3 15,-4 0-1-15,-18-8-3 0,-1-7-2 16,2-11-10-16,3-1-2 15,17-12-4-15,10-4-8 16,17-3 11-16,10-2 8 16,21 1 20-16,8 1 19 15,18 4 12-15,2 5 2 16,-1 3-7-16,-1 5-6 16,-12-1-9-16,-7 0-6 15,-6-5-47-15,-7-1-90 16</inkml:trace>
  <inkml:trace contextRef="#ctx0" brushRef="#br0" timeOffset="21175.3258">6153 15507 893 0,'-2'3'394'0,"-2"7"-193"16,0 4-72-16,0 5-69 0,2 2-12 16,3-2-21-16,2-2-9 15,1-6-6-15,1-1 2 16,-2-10 10-16,1 0 3 15,-3-11 0-15,-1-1-3 16,0-6-12-16,0-1-5 16,3-3-7-16,4 1-2 15,4-1-5-15,2 5 0 16,2 4-1-16,-2 5 0 16,1 6 0-16,-1-3 0 0,5 4 2 15,3-2 3-15,1 1 3 16,-3-2 3-16,-1 1 0 15,-3 2 0-15,-9 0-3 16,3 3-4-16,-4 9 5 16,-2 4 4-16,-2 10 19 15,2 5 9-15,-3 1 0 16,0-2-1-16,4-6-13 16,0-4-20-16,3-11-226 15</inkml:trace>
  <inkml:trace contextRef="#ctx0" brushRef="#br0" timeOffset="21728.4003">6845 15457 699 0,'-2'0'348'0,"-13"-5"-119"16,-2-2-36-16,-8 5-73 15,-4-1-36-15,-2 9-50 16,1 7-17-16,7 9-23 16,-1 4-6-16,11 1-3 15,5 2 0-15,12-6 4 16,7-1 4-16,9-6 7 16,4-6 9-16,2-9 15 15,2-5 6-15,-5-11 8 16,-3-4-2-16,-8-4-4 15,-6-1-2-15,-10-6-5 16,-8 2-4-16,-9-2 7 16,-1 8-1-16,7 11-5 15,4 2-2-15,10 9-28 0,2-2-7 16,13 4-4-16,7 1 1 16,10 1 13-16,4-3 5 15,6 3 12-15,-4-1 3 16,-3 0 1-16,-3 5 0 15,-8-2-8-15,-2-3 0 16,-5 1-142-16</inkml:trace>
  <inkml:trace contextRef="#ctx0" brushRef="#br0" timeOffset="23084.8808">7224 15430 645 0,'4'-9'362'0,"0"-5"-60"16,0 1-46-16,-1 10-102 16,0 5-48-16,-3 17-66 15,0 7-21-15,1 12 0 16,-1-2-2-16,1-5-1 15,2-7 0-15,0-10 3 16,2-5 3-16,0-10 14 16,-2-4 0-16,3-13-1 15,0-2-4-15,3-7-15 16,3-3-4-16,3 1-2 16,4 0-3-16,7 7-6 15,2 4-2-15,8 14-6 16,0 4-1-16,-5 8-51 0,-6 7-77 15</inkml:trace>
  <inkml:trace contextRef="#ctx0" brushRef="#br0" timeOffset="23393.9194">7598 15480 987 0,'2'-2'469'0,"3"2"-211"16,7 5-75-16,11 8-102 15,7 9-37-15,8 4-21 16,-3 1-2-16,-4 3 0 16,-6-6-1-16,-3-6-40 15,-3 0-61-15,-4-13-278 16</inkml:trace>
  <inkml:trace contextRef="#ctx0" brushRef="#br0" timeOffset="23572.2053">7903 15460 545 0,'-6'-2'396'16,"-2"2"53"-16,-4 1-142 15,-6 9-120-15,1 3-47 16,-11 5-61-16,-1 5-21 0,-14 3-30 16,-2 0-6-16,1 2-5 15,5-5-36-15,15-8-151 16</inkml:trace>
  <inkml:trace contextRef="#ctx0" brushRef="#br0" timeOffset="24371.9557">8544 15525 558 0,'-7'-11'357'16,"-4"-6"-39"-16,-11-4-76 15,-5 0-31-15,-5 4-66 16,-4 2-28-16,3 13-56 15,3 4-23-15,3 11-30 16,4 5-10-16,11 5-18 16,4 1-5-16,8 3 2 15,8 0 5-15,8-6 11 0,1-3 6 16,7-8 7-16,-3-4 4 16,-4-10 8-16,3-4 3 15,2-7 0-15,-1-7-1 16,3-8-5-16,-3-6-2 15,-6-13-1-15,-2-2 1 16,-6-6 2-16,-3 0 1 16,-4 7-2-16,-3 6-5 0,-1 18-8 15,0 11-3-15,0 18-10 16,-2 5-1-16,4 11-1 16,-1 7 2-16,5 12 9 15,3 7 3-15,5 9 7 16,-1 5 0-16,-1 1 1 15,-4-6 0-15,0-11 3 16,-3-8 1-16,1-13-49 16,3-6-82-16</inkml:trace>
  <inkml:trace contextRef="#ctx0" brushRef="#br0" timeOffset="24746.7126">8732 15416 1183 0,'0'2'457'15,"2"7"-317"-15,1 3-48 16,7 14-52-16,-3-2 3 15,1 0-7-15,0-2-1 16,-5-6-4-16,1-3-4 0,0-5-3 16,-2-2 6-16,-2-5 13 15,-1-4 1-15,0 2-1 16,-1 0-8-16,0-9-17 16,-2-10-7-16,0-32-12 15,11 26-7-15,10-3-4 16,3 1 1-16,5 5 5 15,6 4 4-15,-1 12 0 16,0 4 0-16,-4 7 10 16,-9 7-61-16</inkml:trace>
  <inkml:trace contextRef="#ctx0" brushRef="#br0" timeOffset="25479.7469">5853 16018 606 0,'-24'2'403'0,"-16"4"6"0,-13 9-215 15,1 14-42-15,7 22-85 16,7 12-27-16,18 28-40 16,10 6-2-16,18 1-2 15,8 0-1-15,25-14 0 16,9-9 2-16,22-7 3 15,0-9 2-15,-2-19-48 16,-7-5-112-16</inkml:trace>
  <inkml:trace contextRef="#ctx0" brushRef="#br0" timeOffset="25738.868">6017 16491 1041 0,'7'1'413'0,"14"6"-264"15,6 10-55-15,12 6-37 16,2 1-13-16,-1 6-22 15,-4 0-5-15,-8 2-22 16,-6 0-65-16</inkml:trace>
  <inkml:trace contextRef="#ctx0" brushRef="#br0" timeOffset="25938.7913">6336 16483 839 0,'-16'4'490'16,"-12"3"0"-16,-8 8-342 16,0 5-34-16,-4 2-62 15,-2 3-25-15,1 0-16 16,3-3-4-16,5 1-2 16,9-2 0-16,10-5-52 15,6-1-49-15,8-8-174 0</inkml:trace>
  <inkml:trace contextRef="#ctx0" brushRef="#br0" timeOffset="26278.7521">6378 16193 892 0,'5'-12'428'0,"6"-12"-176"15,0 6-43-15,2 12-90 16,7 5-57-16,2 6-59 16,1 4-8-16,-5 4 1 15,-5 2 2-15,-12 9 6 16,-4 2 5-16,-16 7 4 15,0 5 0-15,1 0-1 16,2-4-4-16,12-8-3 16,4-7-2-16,3-6-2 15,10-5 0-15,11-2 0 16,6 0 14-16,11-6-139 0</inkml:trace>
  <inkml:trace contextRef="#ctx0" brushRef="#br0" timeOffset="26503.8083">6807 16485 841 0,'-1'6'396'0,"2"7"-137"16,-1 7-97-16,0 7-38 15,0 0-32-15,-1 8-43 16,0-3-12-16,1 0-19 15,3-2-2-15,-1-10-1 16,3-5 1-16,-4-7-60 16,-1-5-84-16</inkml:trace>
  <inkml:trace contextRef="#ctx0" brushRef="#br0" timeOffset="26666.2644">6647 16654 1086 0,'8'0'458'0,"15"0"-240"16,9-2-84-16,15 2-41 0,-2-2-28 15,-1 1-37-15,1-1-9 16,-10 1-98-16,0 2-123 16</inkml:trace>
  <inkml:trace contextRef="#ctx0" brushRef="#br0" timeOffset="27125.8363">7275 16568 1078 0,'1'-5'466'0,"1"-2"-257"16,4 7-63-16,1 5-67 15,3 10-28-15,3 10-24 16,0 5-2-16,-2 7-3 16,2-3-4-16,-4-3 1 0,-1-5 2 15,-5-12 7-15,-2-2 7 16,-1-12 15-16,-6-4 1 16,3-11-9-16,0-4-8 15,0-13-20-15,5-3-6 16,6-1-10-16,3-1-6 0,8 2-10 15,7 9-4-15,7 6-1 16,4 8 0-16,8 16-38 16,-1 7-77-16</inkml:trace>
  <inkml:trace contextRef="#ctx0" brushRef="#br0" timeOffset="27605.7642">7673 16297 562 0,'-5'-7'294'0,"-2"-6"-58"0,5 2-57 16,3 0-37-16,6 1-5 15,4-1-9-15,3 1-5 16,6 3-27-16,1 3-26 15,4 4-44-15,-3 3-17 0,-3 5-13 16,-7 3 1-16,-7 5 3 16,-5 2 2-16,-12 6 6 15,-1 3 1-15,-4 2 1 16,0-2-1-16,8-5-1 16,3-5-1-16,8-8 6 15,3-1 11-15,7-4 7 16,2-1 2-16,7-1-8 15,0 0-12-15,3 1-6 16,5-3-33-16</inkml:trace>
  <inkml:trace contextRef="#ctx0" brushRef="#br0" timeOffset="28023.8309">8053 16088 726 0,'10'0'410'0,"9"3"-50"0,14 16-218 16,7 12-47-16,5 25-38 15,-5 13-5-15,-17 17-9 16,-12 4-2-16,-24-1-8 15,-12-3-4-15,-10-12-5 16,-1-3-3-16,1-20-1 16,5-10-17-16,5-22-80 15,0-9-54-15,6-14-122 16,4-6-114-16</inkml:trace>
  <inkml:trace contextRef="#ctx0" brushRef="#br0" timeOffset="28698.77">8462 16013 596 0,'-3'-3'351'0,"-2"-5"-12"0,4 6-126 16,9-4-83-16,6 1-32 16,8 1-52-16,7-2-11 15,9 0-16-15,1 6-6 16,-4 2-9-16,-5 6-1 0,-18 0-2 16,-7 5 2-16,-11-1 3 15,-4-2 1-15,-5 2 4 16,2-4-1-16,4-5-7 15,4-1-3-15,6 0-5 16,5-2 0-16,-6 0-1 16,0 0 2-16,17 5 0 15,26 13 1-15,-35-6 11 16,-8 2 5-16,-12 0 8 16,-7 0 3-16,-6-5-4 15,-1 0-10-15,10-5-103 16,6 0-94-16</inkml:trace>
  <inkml:trace contextRef="#ctx0" brushRef="#br0" timeOffset="28927.7495">8460 16268 938 0,'0'2'431'16,"2"5"-169"-16,10 0-92 16,12-1-50-16,10-3-16 15,20-3-32-15,7-2-16 16,0-2-31-16,-8-2-7 0,-12 5-107 16,-12 0-101-16</inkml:trace>
  <inkml:trace contextRef="#ctx0" brushRef="#br0" timeOffset="29386.8371">8555 16495 596 0,'0'-3'279'16,"1"-5"-94"-16,6 1-65 15,10-2-7-15,5 1 7 16,8 3-19-16,2 5-11 15,-2 6-39-15,0 7-22 16,-10 4-14-16,-6 6 3 16,-16 0 2-16,-9-6 2 0,-12 3 5 15,-6-5-2-15,-2-6-23 16,-1-1-7-16,4-7-39 16,4-3-24-16,10-5-22 15,7-2-5-15,8-2 22 16,7 2 19-16,12 2 35 15,4 2 11-15,5 9 9 16,3-1 6-16,-2 10 11 16,-1 2 2-16,-5-3 4 15,-2 4 14-15</inkml:trace>
  <inkml:trace contextRef="#ctx0" brushRef="#br0" timeOffset="30035.7162">9355 15838 1191 0,'0'0'595'0,"-3"0"-220"0,2 1-135 16,1-1-56-16,0 0-82 15,0 0-35-15,0 0-42 16,0-1-54-16</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9:17:56.218"/>
    </inkml:context>
    <inkml:brush xml:id="br0">
      <inkml:brushProperty name="width" value="0.05292" units="cm"/>
      <inkml:brushProperty name="height" value="0.05292" units="cm"/>
      <inkml:brushProperty name="color" value="#FF0000"/>
    </inkml:brush>
  </inkml:definitions>
  <inkml:trace contextRef="#ctx0" brushRef="#br0">10049 15150 616 0,'-1'6'268'0,"-5"7"-137"0,-3 9-33 15,-6 19-46-15,-3 5-11 16,0 17-16-16,-3 2-9 16,4-2-9-16,1-5 0 0,3-17 0 15,5-3 2 1,1-15 3-16,4-4 2 16,1-11 10-16,2-8 5 0,4-13 2 15,0-9-1-15,8-13-11 16,1-10-6-16,2-15-7 15,2-4 1-15,-1-4 18 16,-2 5 12-16,-3 17 28 16,0 12 5-16,-8 22-4 15,0 7-22-15,-2 18-40 16,1 7-5-16,6 17-16 16,6 8 7-16,10 11 9 15,7 1-1-15,9 1 2 16,-2-4 1-16,-2-11 3 15,-4-6 3-15,-9-12-212 16</inkml:trace>
  <inkml:trace contextRef="#ctx0" brushRef="#br0" timeOffset="144.079">9958 15508 1025 0,'8'0'402'0,"8"4"-258"15,18-2-113-15,13 4-11 16,10-1-36-16,1 1-86 16</inkml:trace>
  <inkml:trace contextRef="#ctx0" brushRef="#br0" timeOffset="385.6495">10410 15448 942 0,'-5'5'384'0,"-3"10"-238"16,3 10-72-16,3 5-59 16,4 5-10-16,5-5-5 15,4-6 1-15,6-8 29 16,4-5 28-16,5-12 52 16,0-9 27-16,-3-8 18 15,-6-6-13-15,-6-2-40 16,-1 1-28-16,-6 1-43 15,1-4-28-15,-5 12-136 16,2 3-129-16</inkml:trace>
  <inkml:trace contextRef="#ctx0" brushRef="#br0" timeOffset="952.2911">10772 15458 978 0,'10'2'354'0,"11"1"-286"16,5 0-51-16,4 1-5 0,4-3 3 15,-6-1-11-15,-8-2-40 16,-4-2-30-16,-12-1-52 16,-4-1 3-16,-12 2 38 15,-6 1 39-15,-10 6 76 16,-1 6 22-16,2 9 12 15,2 4-4-15,9 5-17 16,3 3-6-16,8-4-3 16,6 3 0-16,12-8 2 15,4-7 6-15,7-6 8 16,0-7-2-16,-1-6-11 16,-2-2-7-16,0-4-13 15,-4-3-4-15,2-1-6 16,-1-5-4-16,0 2-4 15,0-1-2-15,-3 6-5 0,-3 8-9 16,-2 7-4-16,-3 5 3 16,-6 13 8-16,-2-3 7 15,-4 4 6-15,3 1-1 16,-1-5 0-16,2-5 2 16,2-10 6-16,2-7 1 15,5-11-6-15,2-3-3 16,6-7-10-16,4 2-3 15,2 1-6-15,1 6-2 0,-1 10 7 16,-2 7 4-16,-2 14 13 16,-4 1 9-16,-6 4 1 15,-1 4-2-15,-3-3-3 16,1-1-6-16,3-4-35 16,-6-5-70-16</inkml:trace>
  <inkml:trace contextRef="#ctx0" brushRef="#br0" timeOffset="1105.1695">11169 15119 1360 0,'3'1'549'16,"-1"2"-336"-16,5 19-143 15,-4 5-42-15,3 15-27 16,1 5-89-16</inkml:trace>
  <inkml:trace contextRef="#ctx0" brushRef="#br0" timeOffset="1826.03">12094 15355 681 0,'-16'-2'333'0,"-18"-3"-139"0,1 4-65 15,8 8-87-15,3 2-37 16,15 7-33-16,7 0-6 16,11 1 7-16,10-1 7 15,11-4 18-15,2-1 5 16,0-3 5-16,-5-1 2 16,-10-5 5-16,-8 0 10 15,-14 2 3-15,-12 0 0 16,-15 3 2-16,-5 1 2 0,-2 3 10 15,6 1-1-15,14 9-5 16,6-1-14-16,14-1-16 16,8-1 3-16,12-7 2 15,8-2 5-15,9 0 5 16,0-9-1-16,-3-5 2 16,-3-2 3-16,-7-10 8 15,-10-3 4-15,3-5-3 16,-4-3-2-16,-8-4 14 15,4 4 6-15,-11 6 16 16,-1 7 3-16,0 12-29 16,0 6-13-16,0 15-23 15,0 2-6-15,0 13-2 16,3 0-1-16,0-1-34 16,2-1-43-16,6-4-153 15</inkml:trace>
  <inkml:trace contextRef="#ctx0" brushRef="#br0" timeOffset="1976.7342">12308 15066 1333 0,'-5'-5'510'0,"-3"3"-352"0,4 13-145 15,4 5-38-15,10 14-252 16</inkml:trace>
  <inkml:trace contextRef="#ctx0" brushRef="#br0" timeOffset="2157.9337">12535 15474 808 0,'9'12'431'16,"3"17"-83"-16,4-9-219 15,1-4-21-15,0-9-17 16,0-7-2-16,-2-12-1 15,5 1-19-15,-11-10-33 16,-1-3-36-16,1-5-151 16,-7-2-167-16</inkml:trace>
  <inkml:trace contextRef="#ctx0" brushRef="#br0" timeOffset="2554.1866">12946 15380 845 0,'-1'20'446'0,"-4"13"-150"16,-5-1-112-16,-2-4-45 16,-5-5-74-16,-2-2-16 15,1-9-17-15,-2-9-6 16,4-7-38-16,2-13-15 0,4-3-21 16,2-2-6-16,5-6 19 15,3 4 3-15,6 2 1 16,6 4-6-16,8 14 4 15,-2 6 5-15,2 16 13 16,0 8 11-16,-1 2 13 16,-1 4 6-16,1-3 2 15,-1-8 1-15,2-7-5 16,1-10-2-16,0-8 12 16,4-4 8-16,3-11 3 15,1-4 3-15,-3-6-5 16,-4-1-6-16,-11 5-1 15,-5 5 3-15,-7 14-10 16,0 9 1-16,1 16 0 16,0 8-6-16,4 6 2 15,1-5-3-15,1-1 23 16,5-7-86-16</inkml:trace>
  <inkml:trace contextRef="#ctx0" brushRef="#br0" timeOffset="3033.1524">13804 15338 796 0,'3'2'381'0,"6"10"-121"15,2 6-141-15,1 13-65 16,0 1-6-16,-6-3-10 16,-2-2 0-16,-1-11-7 0,-2-6-5 15,2-10 6-15,3-7 2 16,2-15 12-16,2-3 6 16,4-7-11-16,1 0-3 15,6 7-14-15,0 8-8 16,3 16-6-16,0 7 2 15,-2 18-1-15,-2 5 0 16,-7 9 0-16,-1 0-3 16,-3-4-73-16,2-1-121 0</inkml:trace>
  <inkml:trace contextRef="#ctx0" brushRef="#br0" timeOffset="3507.3773">15056 15281 669 0,'-14'-2'404'0,"-10"-4"-53"15,-13 10-158-15,-4 5-52 16,1 10-84-16,7 6-35 0,13 8-40 16,11 3-8-16,17-2 2 15,10 0 8-15,17-13 22 16,5-5 10-16,3-13 15 16,-5-3 11-16,-16-7 47 15,-11-4 4-15,-19-3-8 16,-8-2-14-16,-17 0-73 15,-8 1-44-15,3 3-159 16</inkml:trace>
  <inkml:trace contextRef="#ctx0" brushRef="#br0" timeOffset="3757.1038">15151 15342 815 0,'0'0'423'15,"1"0"-149"-15,-1 6-142 16,0-6-48-16,0 0-66 0,2 16-7 16,8 38-6-16,-4-27-1 15,3-2-2-15,1-4 0 16,9-5 3-16,4-8 8 16,6-9 55-16,1-3 26 15,-4-14 19-15,-3 3 1 16,-9-10-44-16,-2-2-22 15,-12 1-54-15,-5-2-81 16,-7 10-335-16</inkml:trace>
  <inkml:trace contextRef="#ctx0" brushRef="#br0" timeOffset="3983.9572">15406 15350 1013 0,'5'5'429'0,"7"10"-227"15,6 7-75-15,1 6-52 16,4 3-18-16,-1-4-31 16,-1-1-7-16,-4-10-4 15,-2-6 1-15,4-10 51 16,-4-5 21-16,1-10 15 16,1-9 1-16,-10-9-48 15,1-3-23-15,-2 4-91 16,-4 2-86-16</inkml:trace>
  <inkml:trace contextRef="#ctx0" brushRef="#br0" timeOffset="4651.1124">16010 15279 646 0,'-8'-5'343'15,"-5"-2"-90"-15,-8 5-129 16,-7 0-42-16,-2 6-40 16,2 5-10-16,12 0-20 15,6 3-8-15,14 2-6 0,10-1 0 16,14 2 7-16,6-2 3 15,4-6 6-15,-1-2 0 16,-14-5 5-16,-5 0 8 16,-16-2 8-16,-4-3-9 15,-19 4-12-15,-9-1-8 16,-10 2-11-16,-3 5 1 16,11 6-9-16,8 4-1 0,12 3-10 15,7 1-2 1,11 2 13-16,7-1 4 0,11 0 13 15,7-2 10-15,8-5 6 16,-1-5 2-16,0-7 1 16,-3-4 1-16,-7-13-2 15,-1-5-1-15,-7-8 1 16,-3-4 0-16,-4-1 2 16,-5 2 0-16,-8 9 33 15,0 7 6-15,-3 14-8 16,-1 5-3-16,-1 14-42 15,0 8-10-15,5 7-1 16,3 0-1-16,9 0-72 16,4-1-89-16</inkml:trace>
  <inkml:trace contextRef="#ctx0" brushRef="#br0" timeOffset="4953.8694">16558 15273 653 0,'-7'-6'360'15,"-20"-2"-63"-15,1 6-110 0,3 7-102 16,-6 3-32-16,7 8-45 16,4 5-8-16,10 7-7 15,6 7-1-15,15 2 4 16,7-4 3-16,7-6 4 15,7-4 4-15,-2-12 4 16,-7-5 5-16,-3-8 16 16,-10-5 9-16,-13-8 14 15,-2 2 1-15,-20-5-14 16,-5-1-10-16,-2 7-53 16,0-2-47-16</inkml:trace>
  <inkml:trace contextRef="#ctx0" brushRef="#br0" timeOffset="5458.0124">16898 15290 617 0,'-5'-3'312'0,"-4"-2"-94"15,-6 3-40-15,-9 6-67 16,0 2-34-16,-4 7-51 16,4 2-14-16,10 5-26 15,5 2-3-15,12 1 9 16,6-1 5-16,11-7 18 16,3-5 5-16,4-10 0 15,1-1 2-15,-2-3-3 16,-3 0 0-16,-10 0 1 15,-7 0-1-15,-7 3-17 16,-4 3-5-16,-5 14-12 16,1 7-7-16,2 13 7 0,6 4 1 15,8 10 5-15,3 3 2 16,5-1 10-16,1-4 5 16,1-10-21-16,0-8-79 15</inkml:trace>
  <inkml:trace contextRef="#ctx0" brushRef="#br0" timeOffset="5750.8299">17208 15333 945 0,'-15'-4'412'0,"-14"-2"-232"15,3 3-65-15,5 8-79 16,8 7-22-16,8 6-11 16,3 3 3-16,8 3 7 15,5-2 1-15,8-1 16 16,5-6 3-16,2-10 13 16,-3-2 5-16,-3-8-5 15,-3-5 1-15,-6-4-8 16,-4-6-33-16,-5 0-171 15,0-3-153-15</inkml:trace>
  <inkml:trace contextRef="#ctx0" brushRef="#br0" timeOffset="6031.9572">17342 15438 432 0,'12'4'284'0,"20"4"45"0,4-1-89 16,1-6-80-16,-5-1-23 15,-6-11-50-15,-4-3-15 16,-7-6-16-16,-5-3-4 0,-5-2-19 16,-5 0-4-16,-6 4-11 15,-4 2-6-15,-9 7-15 16,-3 5-8-16,-8 11-6 16,3 3-4-16,-1 11-4 15,5 7-3-15,10 10 23 16,5 8 8-16,5 6 14 15,4 5 10-15,5 1-15 16,1-3-3-16,2-2-3 16,-1-1 17-16,0-8-118 15</inkml:trace>
  <inkml:trace contextRef="#ctx0" brushRef="#br0" timeOffset="6491.1123">18022 15302 863 0,'-2'3'413'0,"-6"7"-159"16,-5 6-66-16,-11 7-77 15,-9-5-39-15,-7-3-40 16,-1-4-6-16,1-12-6 15,7-8-9-15,9-9-13 16,3-4-6-16,11 0-11 16,4 1-2-16,12 5-5 15,6 4 0-15,16 7 6 16,4 7 9-16,6 14 16 16,3 9 5-16,-6 9 3 15,0 4-1-15,-13 3-2 16,-6-7 16-16,-11-8-134 0,0-6-225 15</inkml:trace>
  <inkml:trace contextRef="#ctx0" brushRef="#br0" timeOffset="6642.0309">17824 14923 1177 0,'4'-1'532'0,"2"-5"-197"0,6 22-263 15,0 8-43-15,7 12-28 16,0 7-68-16</inkml:trace>
  <inkml:trace contextRef="#ctx0" brushRef="#br0" timeOffset="7093.3141">18739 14977 714 0,'-1'-4'385'0,"1"-2"-127"0,0 11-150 16,-1 13-44-16,1 16-79 16,-3 5-7-16,3 9 35 15,0-2-65-15</inkml:trace>
  <inkml:trace contextRef="#ctx0" brushRef="#br0" timeOffset="7238.6473">18926 15029 925 0,'0'-3'405'0,"0"3"-235"0,-5 9-64 15,-1 11-77-15,3 8-26 16,3 9-9-16,7 0-75 15</inkml:trace>
  <inkml:trace contextRef="#ctx0" brushRef="#br0" timeOffset="7814.2529">19296 15106 673 0,'-13'-3'372'15,"-10"-4"-34"-15,5 8-262 16,0 0-46-16,8 10-44 16,4 3-9-16,9-2-1 15,7 5 6-15,10-5 12 16,1-3 4-16,6-2 6 15,-4-1 0-15,-7-6-4 16,-4 0-5-16,-13-2-14 16,-11-2-3-16,-11 4 5 15,-6 1 11-15,-4 4 33 16,2 4 9-16,5 7 2 0,4 2-10 16,13 5-22-16,4-2 3 15,14 0 12-15,4-3 7 16,9-4 7-16,5-1-4 15,4-8-6-15,2-7 0 16,3-8 0-16,-4-5 1 16,-4-5-3-16,-4-3-1 0,-6-1-4 15,0 0 3-15,-8 3 32 16,1 4 5-16,-8 7-1 16,-3 5-10-16,0 8-39 15,3 9-8-15,2 9-3 16,5 3 3-16,2 1 0 15,0-2 2-15,7-4 3 16,1-4 0-16,0-13 51 16,1-2 24-16,-4-15 17 15,-4-3 4-15,-2-4-42 16,-5-1-75-16,-2 3-222 16</inkml:trace>
  <inkml:trace contextRef="#ctx0" brushRef="#br0" timeOffset="8107.8772">19939 15262 630 0,'-1'-7'371'0,"-4"-6"-45"16,-4-2-115-16,-3 1-23 15,-16-3-23-15,-2 1-15 16,-4 0-53-16,0 3-26 16,11 10-53-16,0 3-12 0,10 11-8 15,6 6 2-15,7 5 5 16,8 4 0-16,8 2 0 16,2 0 1-16,2-5-1 15,2-3 0-15,-1-11 1 16,0-9-47-16</inkml:trace>
  <inkml:trace contextRef="#ctx0" brushRef="#br0" timeOffset="8229.1585">19916 15008 819 0,'-8'-11'493'0,"-7"-10"-50"16,2 9-213-16,5 11-190 15,4 3-40-15,5 12-143 16,7 0-158-16</inkml:trace>
  <inkml:trace contextRef="#ctx0" brushRef="#br0" timeOffset="8353.7927">20059 15173 698 0,'10'15'422'0,"7"13"-65"16,-12 2-109-16,-6-2-28 16,-10-3-38-16,-7-4-27 15,0-9-43-15,1-5-19 16,2-12-221-16</inkml:trace>
  <inkml:trace contextRef="#ctx0" brushRef="#br0" timeOffset="8873.9972">21033 15152 818 0,'-12'-7'362'0,"-13"-1"-190"15,1 2-68-15,-1 13-73 16,6 9-25-16,2 9-22 16,6 6 1-16,16 3 12 15,0 1 10-15,17-4 34 16,2-6 13-16,-3-10 14 16,1-5 7-16,-6-11 16 15,-6-8-2-15,-9-7-13 16,-1 0-32-16,-13-3-117 15,-1 0-52-15</inkml:trace>
  <inkml:trace contextRef="#ctx0" brushRef="#br0" timeOffset="9130.3871">21091 15153 623 0,'11'4'361'0,"15"6"-38"15,-2 5-88-15,-3 2-78 16,-2 3-42-16,-8 0-54 0,-4-4-13 15,-6-6-20-15,-1-1-7 16,3-9-5-16,3-2-2 16,4-9-10-16,4-4-5 15,4-7-8-15,-1 1-3 16,6 1-3-16,-2 4 4 16,1 10-7-16,-2 5-3 15,-5 10 4-15,-2 11 0 0,-11 9 7 16,-2 3 5-16,-3 5 5 15,-3 0-28-15,3-5-431 16</inkml:trace>
  <inkml:trace contextRef="#ctx0" brushRef="#br0" timeOffset="9324.3212">21568 15061 1273 0,'-4'7'492'0,"-9"10"-344"16,1 13-75-16,3 16-48 16,6 9-7-16,8 15-8 15,7 5-2-15,1-1-1 16,-3-5 1-16,-3-17-12 16,-1-15-51-16,1-12-95 0</inkml:trace>
  <inkml:trace contextRef="#ctx0" brushRef="#br0" timeOffset="9470.8496">21520 15261 1314 0,'6'2'493'16,"13"6"-365"-16,8 0-73 0,14 1 0 15,8 0-89-15</inkml:trace>
  <inkml:trace contextRef="#ctx0" brushRef="#br0" timeOffset="10173.4217">22078 15076 474 0,'-1'-3'324'15,"-6"-5"20"-15,-6 2-95 16,-7 2-105-16,-4 2-33 0,-2 2-50 16,0 2-19-16,7 4-28 15,4 2-15-15,10 6-23 16,5-2-3-16,11 4 5 15,1 0 6-15,9-5 17 16,7 1 4-16,-4-6 4 16,1-2 3-16,-8-4 9 15,-5 0 7-15,-12-2-28 16,-7-2-15-16,-15 1-15 16,-4 0-7-16,-5 0 20 15,-2 2 12-15,11 3-5 16,4 5-4-16,11 4-6 15,1 0-2-15,6 3 10 16,5-1 8-16,3 2 13 16,7-1 9-16,6-4 9 15,2-3-1-15,9-6 0 16,-1-2-2-16,0-7-5 16,3-4-1-16,-6-4-3 0,0-2-1 15,-6 2-2-15,-7 2-3 16,-7 8-7-16,-3 4 0 15,-4 11 3-15,-1 1 2 16,-1 9 4-16,1 3-1 16,4 1-6-16,3 4-2 15,4-3-25-15,-2-3-76 0</inkml:trace>
  <inkml:trace contextRef="#ctx0" brushRef="#br0" timeOffset="10457.0212">22647 15113 848 0,'-8'10'380'0,"-14"9"-191"16,-3 3-45-16,-7 5-61 16,-1-5-28-16,5-4-25 15,2-5 0-15,5-13-11 16,2-5-4-16,2-10-8 15,-2-4-4-15,9-5 1 16,4-1 1-16,8 2 7 16,3 2 3-16,5 12 18 0,-2 4 2 15,4 10-2-15,5 8-1 16,5 12-16-16,5 3-1 16,3 5-4-16,0-2 21 15</inkml:trace>
  <inkml:trace contextRef="#ctx0" brushRef="#br0" timeOffset="10921.7516">22783 15124 655 0,'0'-2'464'0,"1"-4"65"16,-2 1-228-16,1 5-170 16,0 0-55-16,0 10-71 15,5 19-3-15,6 31 1 16,-8-28 1-16,-4-5-1 15,-1-6 1-15,2-6-6 16,0-6-6-16,7-9-12 0,4-7-6 16,1-12 6-16,2-3 2 15,2-5-5-15,-1 2 1 16,-1 6 0-16,-3 0 1 16,-7 10 16-16,-5 3 1 15,-8 6-10-15,-3 0-3 16,-3 4 4-16,5 4 11 15,6 5 11-15,3 4 7 0,4-3 0 16,2 0-3-16,7-6-1 16,2 2 0-16,10 0-44 15,8 0-91-15</inkml:trace>
  <inkml:trace contextRef="#ctx0" brushRef="#br0" timeOffset="11387.2321">23309 15258 423 0,'6'-6'308'0,"3"-7"68"16,-2-1-80-16,-5 2-80 16,-2 0-36-16,-2 1-54 15,-3-3-27-15,-9 2-35 16,-4-2-8-16,-7 0-36 15,-3 5-14-15,-4 4-21 16,3 6-11-16,6 12-12 0,1 1-1 16,9 9 11-16,5-1 7 15,11 1 14-15,6 1 7 16,8-8 3-16,5-4 2 16,7-11 4-16,0-3 2 15,3-9 2-15,-6-4-1 16,-1-2-2-16,-7-2-3 0,-8 5-5 15,0 3-2-15,-10 8-19 16,0 4-5-16,0 8-5 16,-4 3-1-16,6 4 17 15,4 1 5-15,5 0 17 16,0-5 20-16,4-6 35 16,4-4 16-16,-7-4 20 15,4-4-1-15,-2-6-23 16,-3-3-14-16,2-1-29 15,-3 0-23-15,-2 1-144 16,-5 0-106-16</inkml:trace>
  <inkml:trace contextRef="#ctx0" brushRef="#br0" timeOffset="11569.158">23581 14879 905 0,'2'-4'448'16,"5"2"-205"-16,-3 7-79 15,-2 12-115-15,0 8-43 16,0 4 37-16,0-2-83 16</inkml:trace>
  <inkml:trace contextRef="#ctx0" brushRef="#br0" timeOffset="11749.004">23752 14852 1076 0,'1'-1'528'0,"0"-2"-234"16,2 9-89-16,-3-6-118 15,3 20-38-15,6 48-5 16,-7-27-8-16,4-7-16 15,-5 0 5-15,0-5-269 16</inkml:trace>
  <inkml:trace contextRef="#ctx0" brushRef="#br0" timeOffset="12924.0457">10036 16541 864 0,'-23'0'390'0,"-22"0"-198"15,2 10-67-15,15 8-78 16,10 7-27-16,18 9-8 16,12 0-8-16,19 0 2 0,7-8 3 15,9-13 3-15,-3-8 3 16,-9-12 38-16,-8-6 21 16,-17-12 15-16,-9-5 5 15,-9-8-34-15,-6-6-19 16,-7-8 1-16,1-3-3 15,1-10 3-15,4 2-4 16,15 7-31-16,4 7-13 16,16 22-24-16,5 9 2 15,13 22-160-15,9 15-253 0</inkml:trace>
  <inkml:trace contextRef="#ctx0" brushRef="#br0" timeOffset="13542.0499">10508 16584 656 0,'1'-5'387'0,"-1"-2"-45"15,1 3-107-15,-6 11-129 16,-4 5-44-16,-12 12-53 16,-6-1 0-16,-6-2 3 15,-1-2-6-15,6-10-30 16,-2-7-9-16,8-6-9 16,0-11 4-16,6-2 28 15,6-2 6-15,7 1 15 16,7 4 11-16,10 3 10 15,5 9 2-15,2 11-5 16,3 6-6-16,-1 12-4 16,-1 4-1-16,-1 2-3 0,0 1 4 15,1-4-116-15</inkml:trace>
  <inkml:trace contextRef="#ctx0" brushRef="#br0" timeOffset="13739.1156">10647 16529 1179 0,'0'-3'489'0,"4"6"-273"16,1 8-109-16,8 10-60 16,2 4-13-16,-5 5-16 15,3-2-6-15,-6-2 18 16,-5 3-67-16,2-9-302 15</inkml:trace>
  <inkml:trace contextRef="#ctx0" brushRef="#br0" timeOffset="13940.0323">10853 16602 520 0,'-5'0'303'0,"-13"5"-7"0,-2-1-119 16,-6 2-65-16,-4 0-19 15,8-3-23-15,3 0 0 16,8-1-24-16,10 2 3 16,12 0-10-16,5 2-10 15,6 0-1-15,3 2-8 16,4-1-42-16,3 1-84 16</inkml:trace>
  <inkml:trace contextRef="#ctx0" brushRef="#br0" timeOffset="14499.9926">10987 16570 902 0,'5'-1'373'0,"7"-2"-223"16,7 0-61-16,11 2-39 15,3 1-24-15,4 2-18 16,-2 1 0-16,-12-3 4 16,-6 0 2-16,-12-1-5 15,-5-2-13-15,-3 3-14 16,2 0-2-16,0 0 3 16,-10 1 15-16,-42 17 9 15,30-6 3-15,3 7 2 0,4-1-5 16,8 6-3-16,2 1-4 15,11-1-3-15,4-1 0 16,9-8 7-16,4-2 6 16,8-11 16-16,2-4 5 15,1-10 1-15,-5-4-3 16,-4-2-10-16,-5-4-3 16,-3 1-6-16,2 1 0 15,-9 4-3-15,-5 6-2 16,-4 6-6-16,-3 5 0 0,-5 9 1 15,1 0 2-15,-3 6 8 16,4 3 1-16,6 0 1 16,3 1 0-16,5-4 4 15,4-2 11-15,4-6 36 16,0-4 3-16,6-5 42 16,-1-7-2-16,2-7-17 15,-1-3 2-15,-4-5-45 16,-3-1-9-16,-6-3-63 15,-3 2-81-15,-6 5-192 16</inkml:trace>
  <inkml:trace contextRef="#ctx0" brushRef="#br0" timeOffset="15002.8631">11592 16423 805 0,'7'-18'385'0,"15"-17"-113"15,5 1-69-15,10 12-73 16,2 10-28-16,2 20-62 16,5 14-19-16,-2 21-11 15,-5 10 1-15,-12 8 4 16,-9-4 2-16,-14-10 1 15,-3-5 1-15,-2-12-3 16,-4-6-1-16,2-9-2 16,1-6 9-16,-3-9 7 15,1-3 0-15,-2-11 0 16,-3-3-9-16,1-2-10 0,-3-3-3 16,0 12-6-16,0 2-10 15,-6 8-12-15,-1 10-2 16,-10 4-24-16,0 6-20 15,0-1-71-15,-2 0-75 16</inkml:trace>
  <inkml:trace contextRef="#ctx0" brushRef="#br0" timeOffset="15206.5993">12129 16636 935 0,'0'-6'507'16,"1"-2"-96"-16,-2 8-252 15,-1 2-44-15,-2 12-80 16,-1 3-31-16,3 7-2 16,-3 2-20-16,1-3-152 15</inkml:trace>
  <inkml:trace contextRef="#ctx0" brushRef="#br0" timeOffset="15350.098">12049 16323 1331 0,'-3'-10'526'0,"-3"-8"-334"15,5 16-179-15,2 8-43 16</inkml:trace>
  <inkml:trace contextRef="#ctx0" brushRef="#br0" timeOffset="16051.1026">12540 16666 697 0,'-2'-9'378'0,"-3"-3"-97"15,-3-3-91-15,-5-1-18 16,-7 0-35-16,-5 0-14 15,-3 3-37-15,0 5-31 0,0 8-44 16,5 2-18-16,5 9-23 16,4 2-2-16,8 5-1 15,5 0 2-15,10 1 9 16,3-3 6-16,12-2 11 16,1-3 4-16,2-6 4 15,4-5 5-15,-3-8 2 16,-4-4 2-16,1-2 1 15,-5 1-1-15,-9 1-1 16,-3 0-2-16,-8 7-7 16,-5 2-4-16,-3 7-9 15,-2 5-3-15,5 4-1 16,2 3 0-16,9 2 4 16,3 1 2-16,11-3 8 15,6-7 4-15,2-5 21 16,1-4 10-16,0-7 28 15,-5-4 16-15,-3-5 8 16,-4-2-2-16,-10-2-21 0,0 1-13 16,-13-1-23-16,1 3-37 15,-3 5-136-15,-3 4 252 16</inkml:trace>
  <inkml:trace contextRef="#ctx0" brushRef="#br0" timeOffset="17594.1811">13769 16507 507 0,'-3'3'295'0,"-4"6"-9"16,-7 3-55-16,-6 9-64 0,-1-2-34 16,-8 3-66-16,-1-3-23 15,-7-10-15-15,-4-6-11 16,6-14-33-16,3-2-20 15,14-8-37-15,6 3-10 16,15 1 16-16,6-3 11 16,9 5 27-16,5 0 16 15,9 13 13-15,-1 8 8 16,1 19 14-16,-3 7 0 16,-10 10 1-16,-1 2-2 0,-8-3-4 15,3 1-65-15</inkml:trace>
  <inkml:trace contextRef="#ctx0" brushRef="#br0" timeOffset="17793.4991">13846 16515 909 0,'5'2'407'16,"3"4"-155"-16,2 12-180 15,1 3-20-15,-2 7-20 16,-2-1-8-16,-3 1-11 16,0-5-1-16,2-2-86 0,1-5-129 15</inkml:trace>
  <inkml:trace contextRef="#ctx0" brushRef="#br0" timeOffset="17987.9464">14060 16548 758 0,'-14'4'349'0,"-9"1"-156"16,-4 7-116-16,-3-3-19 0,3 5-28 15,3-1 3-15,12-1 2 16,7 2 1-16,11-4 8 16,9-1 0-16,13-4-3 15,6 0-4-15,11 2-19 16,0 0-25-16,-3-2-277 15</inkml:trace>
  <inkml:trace contextRef="#ctx0" brushRef="#br0" timeOffset="18447.9951">14196 16523 742 0,'7'1'349'0,"1"1"-138"16,15 0-117-16,3 0-4 16,9 0-46-16,5 0-11 15,-5 0-15-15,-5 2-1 16,-13-3 2-16,-7 1 0 16,-10 3 1-16,-5-5-3 15,-10 5-4-15,-5 2-3 16,-4 3-5-16,-3 4-3 15,7 1-5-15,1 0-3 16,9 0-5-16,6 1 1 16,7 1 11-16,3 0 7 0,9-2 15 15,3-5 6-15,6-5 8 16,2-4 2-16,4-8 0 16,-2-4-3-16,0-6-10 15,-1-4-4-15,-2 1-6 16,0-3-1-16,-5-2-1 15,-10 5-1-15,-4 2-7 16,-3 6-7-16,-3 12-4 16,0 4 1-16,1 12 4 15,1 2 4-15,-2 6 0 16,3 1-2-16,-2-3-38 16,-1 0-61-16</inkml:trace>
  <inkml:trace contextRef="#ctx0" brushRef="#br0" timeOffset="18582.1278">14554 16245 1257 0,'-1'-2'486'0,"-1"-4"-382"0,3 12-44 15</inkml:trace>
  <inkml:trace contextRef="#ctx0" brushRef="#br0" timeOffset="18961.2464">14736 16540 1796 0,'10'17'1'0,"0"2"2"0,9 16 4 16,6-11 3-16,0-5 13 16,3-13 51-16,2-8 23 15,1-12 20-15,-3-8-7 16,-7-1-45-16,-2-2-12 16,-11-2-142-16,-2 2 29 15</inkml:trace>
  <inkml:trace contextRef="#ctx0" brushRef="#br0" timeOffset="19568.848">15418 16561 778 0,'0'-4'448'16,"0"-1"-77"-16,-7 7-236 0,-6 10-45 15,-10 9-79-15,-7 5-9 16,-8 4 1-16,-2 0-8 15,4-6-72-15,0-6-5 16,12-11-5-16,4-7 7 16,4-10 70-16,7-6 4 15,2-6 5-15,7-2 2 16,9-2 1-16,5 2 7 16,6 11 23-16,3 5 4 15,0 12 15-15,2 7-2 0,-2 7-11 16,0 1 0-16,-1 2-7 15,0 0-4-15,2-4-8 16,1-4-3-16,-2-10 1 16,0-3 2-16,-4-9 1 15,0-4 1-15,-1-5-4 16,-1-1-4-16,1 2-7 16,0 1-5-16,3 8-9 15,0 6-2-15,2 3-3 16,-4 5 2-16,0 5 6 15,0-1 1-15,-6 4 17 16,-1 2 12-16,-9-4 47 16,-3 3 31-16,-9-2 22 15,-6-4-3-15,-5 0-41 16,3-5-29-16,3-2-127 16,5-2-445-16</inkml:trace>
  <inkml:trace contextRef="#ctx0" brushRef="#br0" timeOffset="20068.4662">16315 16539 863 0,'0'2'380'0,"2"9"-178"15,4 1-58-15,4 13-72 16,3 5-8-16,2 5-13 0,-3 2 1 16,-2-6 13-16,-5-4 0 15,0-14-12-15,2-5-2 16,3-14-2-16,2-5 0 15,3-14 23-15,2-4 1 16,4-6-11-16,2-5-7 16,6 3-33-16,2 1-14 15,5 11-13-15,2 8-7 16,-3 17 14-16,-2 12-91 16,-9 14-198-16</inkml:trace>
  <inkml:trace contextRef="#ctx0" brushRef="#br0" timeOffset="20274.941">17009 16717 1256 0,'1'7'498'0,"5"12"-332"15,-8 6-21-15,-11 5-43 16,-5 4-27-16,-12-2-112 16,0-5-7-16</inkml:trace>
  <inkml:trace contextRef="#ctx0" brushRef="#br0" timeOffset="20845.8584">17375 16567 664 0,'3'10'310'0,"-1"2"-101"15,2 14-159-15,2 1 18 16,-3-2-19-16,0-1-7 16,-3-11 5-16,0-5-11 15,-1-8 7-15,-4-3-3 16,1-12-8-16,0-3-9 15,4-7-17-15,2-4-1 0,9 3 1 16,1 0-2-16,12 8 15 16,2 5 6-16,3 13 8 15,0 6 2 1,-6 10-12-16,-4 5-5 0,-4 4-8 16,-4 5 1-16,-8-1-4 15,1 2-16-15,1-8-175 16</inkml:trace>
  <inkml:trace contextRef="#ctx0" brushRef="#br0" timeOffset="21145.98">18013 16587 902 0,'-8'10'409'16,"-6"5"-183"-16,-7 4-134 15,-2-1-30-15,-7-2-35 16,1 0-8-16,-1-10 1 0,3-4-3 16,5-9-20-16,0-7-4 15,4-3-10-15,6 0 0 16,4-4 10-16,7 1 4 16,8 3 1-16,5-2 4 15,9 13 8-15,1 3-2 16,3 10 3-16,3 10-2 15,1 10-3-15,-3 4 1 0,-3 6-2 16,-2-2-4-16,-9-3-218 16</inkml:trace>
  <inkml:trace contextRef="#ctx0" brushRef="#br0" timeOffset="21293.1014">17767 16219 1256 0,'-1'-4'483'16,"-1"-1"-313"-16,6 17-141 15,7 11-137-15</inkml:trace>
  <inkml:trace contextRef="#ctx0" brushRef="#br0" timeOffset="21504.2729">18126 16596 1290 0,'9'9'468'16,"12"16"-386"-16,5 6-4 15,2 5-14-15,0 3-13 16,-8 2-23-16,-4-1 6 0,-2-6-148 15,-2-5-203-15</inkml:trace>
  <inkml:trace contextRef="#ctx0" brushRef="#br0" timeOffset="21659.7405">18361 16559 1186 0,'-22'5'613'16,"-14"6"-122"-16,-3 11-341 15,0 8-46-15,-3 8-66 16,1 7-19-16,10 7-13 16,3 1-9-16,13-2 152 15</inkml:trace>
  <inkml:trace contextRef="#ctx0" brushRef="#br0" timeOffset="22344.0283">18657 16676 486 0,'1'-6'296'0,"2"-2"-26"15,-3-3-52-15,-1-2-66 16,-2-2-25-16,-9-4-17 15,-5-1 0-15,-7 3-23 16,-5 4-18-16,3 11-41 16,0 3-24-16,7 12-23 15,5 5-6-15,8 4 0 16,6 0-1-16,10-3 12 0,6-2 7 16,8-8 9-1,0-3 8-15,1-10 6 0,0-5 2 16,-10-5 4-16,2 0-1 15,-11 0-1-15,-4-2-4 16,-2 9-11-16,-3 2-10 16,-1 8-15-16,-3 9-3 15,7 6 1-15,0 3 7 16,8-1 8-16,11 2 2 0,4-10 6 16,7-4 4-16,1-8 9 15,-1-7 3-15,-4-8 7 16,0-1-6-16,-7-4 18 15,1 1-1-15,2 1-8 16,-1 1 1-16,0 8-28 16,1 8-3-16,-8 7-4 15,3 6 2-15,-6 9 4 16,-4-3 4-16,-4 8 11 16,-7-3 2-16,-7-7 5 15,2-1-12-15,-6-9-72 16</inkml:trace>
  <inkml:trace contextRef="#ctx0" brushRef="#br0" timeOffset="22893.1724">19822 16592 743 0,'-6'-8'402'0,"-6"-8"-108"0,-11 0-96 15,-9 0-24-15,-8 2-48 16,-3 2-20-16,4 11-51 16,5 3-34-16,9 16-32 15,9 7-10-15,15 3 2 16,5 1 3-16,14-8 11 16,5-1 5-16,7-6 4 15,2-8 2-15,5-6 7 16,-3-11 3-16,0-12 5 15,-3-4 1-15,-6-14 0 16,-5-3-2-16,-3-12-1 16,-6-8-4-16,-9-2 1 0,-4-6 1 15,-5 13-1 1,-5 11 2-16,1 23-11 0,1 18-6 16,-1 20-6-16,3 15-3 15,3 17 3-15,3 9 2 16,6 20 3-16,8 3 0 15,0-1 0-15,3-5 1 16,-1-19-88-16,-3-10-87 16</inkml:trace>
  <inkml:trace contextRef="#ctx0" brushRef="#br0" timeOffset="23162.1064">20006 16516 711 0,'-5'1'388'15,"2"5"-6"-15,6 14-285 16,1 3-18-16,3 5-23 16,0 0-16-16,-10-5-10 15,2-2-3-15,5-5-5 16,-4-4-1-16,3-10 17 16,2-4 0-16,-1-15 17 15,4-2 11-15,4-9 2 16,2 0 4-16,4 5-16 15,0-5-13-15,12 10-24 16,0 2-9-16,-2 9-10 16,3 10-5-16,-11 2-59 0,-3 5-91 15</inkml:trace>
  <inkml:trace contextRef="#ctx0" brushRef="#br0" timeOffset="25203.2488">20648 16635 687 0,'3'-3'447'0,"0"-1"14"15,-1 8-215-15,-3-4-125 16,-9 17-46-16,-42 52-39 16,14-27-11-16</inkml:trace>
  <inkml:trace contextRef="#ctx0" brushRef="#br0" timeOffset="25755.9246">21168 16378 798 0,'-11'-7'379'0,"-18"-4"-177"15,-1 4-30-15,-2 7-90 16,2 10-47-16,10 12-41 16,-1 3-6-16,15 8 1 15,12 1 4-15,16-3 6 16,9-3 2-16,10-8 7 15,0-7 2-15,-1-8 7 16,-5-5 5-16,-10-5 8 0,-10-2 3 16,-10 1 2-16,-5-2-5 15,-10 3-5-15,-2 3-8 16,-5 7-9-16,1 9 4 16,3 11 1-16,1 6 2 15,11 12 0-15,1 1-6 16,4 3-6-16,5-1 0 15,4-3-14-15,2-5-43 0,5-9-134 16</inkml:trace>
  <inkml:trace contextRef="#ctx0" brushRef="#br0" timeOffset="26066.0501">21448 16434 631 0,'-8'-2'330'16,"-4"0"-104"-16,-7 6-84 16,2 10-28-16,6 10-53 15,1 2-14-15,15 1-16 16,12 1 3-16,3-7 27 15,8-3 10-15,6-13 14 16,-4-5 12-16,2-10-13 0,-5-1-8 16,-15-4-12-16,-7-2-14 15,-12-3-85-15,-7-4-42 16,-7 2-157-16,3 4-291 16</inkml:trace>
  <inkml:trace contextRef="#ctx0" brushRef="#br0" timeOffset="26351.0524">21628 16590 704 0,'13'2'378'0,"16"7"-85"15,4-5-93-15,2-8-89 16,-1-4-29-16,-3-6-23 16,-6-1-4-16,-10-2-8 15,-4-5-2-15,-11-7-15 16,-2-1-5-16,-13-3-10 15,-11 1-8-15,-7 11-14 16,0 6-12-16,3 17-13 16,-2 14-3-16,8 18 5 15,1 7 15-15,6 11 16 16,9 1 7-16,8 5 6 16,7-2-4-16,9-1-4 15,2-2 0-15,2-10-4 16,-2-3-69-16</inkml:trace>
  <inkml:trace contextRef="#ctx0" brushRef="#br0" timeOffset="26919.7677">21943 16417 901 0,'1'2'353'0,"8"0"-227"16,5 3-48-16,16-3-35 15,5 0-6-15,6-5-18 16,4-1-2-16,-7-3 1 16,-6-3 4-16,-14 4 5 15,-10-3-1-15,-14 5-12 0,-10 4-4 16,-12 4-13-16,-2 7-3 15,-1 8 9-15,5 2 0 16,12 11 1-16,5 0 5 16,13-2 0-16,11 0 2 15,8-12 9-15,9-5-1 16,3-8 1-16,-1-6 2 16,-2-7 4-16,-7-2 0 0,-5-4-1 15,-3-1-5-15,-7-3-13 16,-4 3-4-16,-5 5-20 15,-2 9-5-15,-5 6-2 16,2 6-2-16,-2 6 14 16,1-3 12-16,5 3-80 15,5-1-73-15</inkml:trace>
  <inkml:trace contextRef="#ctx0" brushRef="#br0" timeOffset="27071.7505">22268 16122 1302 0,'0'-5'508'0,"5"7"-355"16,-1 6-90-16,5 18-113 0,4 7-85 16</inkml:trace>
  <inkml:trace contextRef="#ctx0" brushRef="#br0" timeOffset="27578.1209">22697 16591 679 0,'0'-6'316'0,"1"-5"-109"16,-1-3-65-16,-6-1-36 16,-2-4-8-16,-8-5-14 15,-5 1-2-15,-3 1-23 16,-4 7-19-16,1 12-37 16,0 6-9-16,3 11-4 15,2 6-2-15,11 2-1 16,7 3 1-16,9-2 4 15,9-5 4-15,9-3 8 16,3-5 6-16,6-9 7 16,1-2 3-16,-6-10 2 15,-1 0 0-15,-9-5-3 16,-3 1 0-16,-8 0-5 0,-5 1-4 16,-4 7-13-16,-1 3-9 15,-1 8-11-15,1 3 2 16,4 8 9-16,2 1 8 15,7 0 13-15,6 2 10 16,7-6 29-16,2-5 13 16,-1-6 38-16,2-2 7 0,-10-7-13 15,-5 0-7 1,-5-4-35-16,-4-2-12 0,-4-3-60 16,-1 2-86-16</inkml:trace>
  <inkml:trace contextRef="#ctx0" brushRef="#br0" timeOffset="28206.8805">23582 16585 630 0,'3'-4'380'0,"-2"-5"-71"16,-4 5-113-16,-2-5-42 16,-11 1-62-16,-8-5-12 0,-12-8 1 15,-4 2-7-15,0 1-28 16,3 7-20-16,9 11-43 16,8 7-14-16,7 12-9 15,6 4 7-15,11 6 13 16,2-1 11-16,11-4 13 15,0-3 1-15,7-12 5 16,1-4 4-16,4-12 12 16,-2-7 2-16,-2-13 2 15,-1-7-4-15,-4-15-10 16,0-5-4-16,-8-9-6 16,0-4 0-16,-8-5 3 15,-1 4 2-15,-3 13 12 16,-5 7 2-16,0 21-12 15,1 12-7-15,-4 22-16 16,1 13-4-16,-1 21 8 16,1 10 5-16,7 16 5 0,0 8 1 15,3 5 0-15,1-2 0 16,0-15 0-16,0-8 1 16,2-22-102-16,2-6-93 15</inkml:trace>
  <inkml:trace contextRef="#ctx0" brushRef="#br0" timeOffset="28775.6009">23874 16577 467 0,'0'-5'277'0,"-2"-6"3"16,-4-4-60-16,-3-7-26 15,-9-7-17-15,-5 0-51 0,-1 3-27 16,-7 12-58-16,3 11-20 16,3 11-24-16,0 6-9 15,7 11-8-15,9 1-1 16,14 7 5-16,8-3 7 16,11-10 9-16,3 0 5 15,0-11 5-15,-2-5 5 16,-2-4 8-16,-6-6 2 0,-5-8 2 15,-3 3-3-15,-4-6-5 16,-2 4-1-16,-3 2-12 16,0 3-12-16,-5 13-11 15,-1 3 0-15,0 15 6 16,-2 1 9-16,1 13 4 16,2 7-1-16,5 11-1 15,-2 9 1-15,0 2 0 16,2-1 2-16,-6-13 1 15,1-12 2-15,2-18 7 16,-2-9-13-16,4-11-107 16,2-2-117-16</inkml:trace>
  <inkml:trace contextRef="#ctx0" brushRef="#br0" timeOffset="29142.012">24016 16705 2644 0,'1'0'36'15,"-1"1"-9"-15,1-1 29 16,-1 0-13-16,0 0 289 16</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9:18:39.175"/>
    </inkml:context>
    <inkml:brush xml:id="br0">
      <inkml:brushProperty name="width" value="0.05292" units="cm"/>
      <inkml:brushProperty name="height" value="0.05292" units="cm"/>
      <inkml:brushProperty name="color" value="#FF0000"/>
    </inkml:brush>
  </inkml:definitions>
  <inkml:trace contextRef="#ctx0" brushRef="#br0">1854 17486 638 0,'-7'-5'344'0,"-9"-1"-52"16,-2 0-64-16,-8 8-65 16,0 1-29-16,-3 9-67 15,5 1-29-15,3 14-43 16,5 6-15-16,8 13-11 16,5 7 2-16,18 3 9 15,10 1 4-15,16-8 3 16,8-12-1-16,14-22 4 15,6-15 1-15,-4-24 14 16,-5-9 20-16,-27-15 48 16,-13-4 25-16,-21-1 50 0,-17-1 13 15,-24 11-17-15,-17 6-17 16,-12 18-61-16,1 4-29 16,21 13-83-16,13 5-90 15</inkml:trace>
  <inkml:trace contextRef="#ctx0" brushRef="#br0" timeOffset="588.5816">3049 17731 797 0,'-3'-4'400'15,"-19"-7"-105"-15,2 3-84 16,-12 8-78-16,-1 1-50 0,9 12-85 15,6 4-20-15,20 10-18 16,11 5-1-16,21 1 15 16,9 3 12-16,-5-12 14 15,0-5 7-15,-10-11 9 16,-8-8 7-16,-10-9 43 16,-10-7 8-16,-11-13 4 15,-6-6-6-15,-6-9-26 16,-3-4 10-16,-1-7 20 15,1-5-3-15,13 1-25 16,11 2-29-16,16 13-38 16,7 8-6-16,11 14-8 15,-1 11-50-15,7 17-193 16</inkml:trace>
  <inkml:trace contextRef="#ctx0" brushRef="#br0" timeOffset="797.4204">3291 17655 1080 0,'-3'-2'508'0,"0"2"-240"15,2 11-135-15,1 8-54 16,7 14-60-16,3 2-3 0,2 4-1 15,0 1-74-15</inkml:trace>
  <inkml:trace contextRef="#ctx0" brushRef="#br0" timeOffset="927.66">3204 17506 1304 0,'-1'0'513'15,"-1"-2"-326"-15,10 14-118 16,7 3-133-16</inkml:trace>
  <inkml:trace contextRef="#ctx0" brushRef="#br0" timeOffset="1257.9386">3713 17680 995 0,'-13'-9'489'0,"-8"-9"-190"16,-1 5-149-16,-3 5-45 0,2 8-81 15,0 8-24-15,3 9-23 16,9 8-6-16,7 8-3 15,4 2 2-15,16 5 10 16,4-1 6-16,9-8 14 16,1-4 4-16,-5-12 23 15,-3-8 24-15,-12-8 49 16,-6-3 18-16,-16-10-6 16,-6-1-22-16,-10-4-54 15,3-7-72-15</inkml:trace>
  <inkml:trace contextRef="#ctx0" brushRef="#br0" timeOffset="1564.6607">3844 17655 800 0,'2'-2'366'0,"4"4"-157"15,1 4-46-15,6 15-41 16,3 6-34-16,-1 12-43 15,2 4-10-15,-4 1-15 16,-3-4-28-16,2-10-195 16</inkml:trace>
  <inkml:trace contextRef="#ctx0" brushRef="#br0" timeOffset="1757.9002">4016 17715 1083 0,'-11'8'454'0,"-11"8"-276"16,2 3-37-16,5-1-73 15,7 1-28-15,8 2-26 16,9 2-5-16,5-3-1 0,6-3 1 16,14-4-68-16,5-5-166 15</inkml:trace>
  <inkml:trace contextRef="#ctx0" brushRef="#br0" timeOffset="2244.6787">4464 17807 410 0,'0'-8'307'16,"-2"-8"24"-16,-6-4-98 16,-7 1-15-16,-13-5-23 15,-4 2-14-15,-10 10-57 16,2 8-43-16,7 14-69 15,4 8-23-15,10 9-20 16,9 5 1-16,12 3 8 16,6-1 10-16,12-5 12 15,3-5 7-15,1-14 7 0,3-7 5 16,-2-10 14-16,2-9 5 16,-1-12-1-16,1-3-4 15,0 0-14-15,-2-1-7 16,-2 10-4-16,-1 2-3 15,-3 10-1-15,-2 8 1 16,3 7 5-16,1 5 3 16,-6 5 18-16,-3 0 9 0,-12 1 18 15,-4 2 3-15,-13 6-13 16,-7 2-13-16,3-3-24 16,1-4-82-16</inkml:trace>
  <inkml:trace contextRef="#ctx0" brushRef="#br0" timeOffset="3015.2023">5580 17620 741 0,'0'10'332'0,"-7"13"-161"16,-8 6-36-16,-7 7-49 16,-3 0-27-16,1 0-29 15,1-3-5-15,1-12-3 16,0-9-3-16,-2-19-13 15,1-11-4-15,3-8-7 16,7-4-6-16,11 2-3 16,9 3-5-16,10 2-7 15,5 4-2-15,6 14 17 16,-2 5 7-16,-3 23 13 16,1 7 9-16,-1 7 4 15,3 4 1-15,2-6 0 16,-1-5-1-16,1-11-3 15,-3-10 0-15,-1-9 6 16,-5-8 1-16,-5-9 3 0,-5-3-1 16,-3-4-5-16,-6 6-4 15,0 5-13-15,1 5-12 16,0 8 0-16,4 6 1 16,-3 10 5-16,-1 5 12 15,-1-1-2-15,-2-2 1 16,1-11 6-16,-1-4 2 0,2-10-4 15,1-9-2-15,3-10-10 16,4-3-2-16,4-4 0 16,3 2-1-16,5 6 20 15,1 4 12-15,6 12 11 16,-3 8 3-16,-4 9-18 16,-4 7-10-16,-6 8-9 15,2 1-9-15,3 3-206 16</inkml:trace>
  <inkml:trace contextRef="#ctx0" brushRef="#br0" timeOffset="3279.9217">6243 17777 597 0,'-2'-9'352'0,"-2"-7"-71"16,-8-6-42-16,-6 2-6 15,-7 2-57-15,-5 4-29 16,-2 9-70-16,-1 5-38 16,8 11-42-16,3 7-16 15,13 12 2-15,8 1 5 16,12 5 12-16,9-1 6 16,11-9 6-16,4-5 4 15,5-15 5-15,0-9 1 16,-2-12-17-16,-5-5-58 0</inkml:trace>
  <inkml:trace contextRef="#ctx0" brushRef="#br0" timeOffset="3743.3439">6351 17691 648 0,'10'1'299'16,"8"0"-72"-16,6 0-101 15,11-1-12-15,3-1-20 16,0-1-46-16,-2 1-15 16,-13-3-7-16,-10 4 4 0,-12-3 3 15,-4 0-8-15,-9 5-10 16,-3-1-6-16,-8 2-10 15,3 3-1-15,3 1-2 16,1 2-1-16,10 7 2 16,0-1 3-16,10 5 5 15,4 2 0-15,10 2-2 16,6 4-1-16,5 0-8 16,7 0-63-16</inkml:trace>
  <inkml:trace contextRef="#ctx0" brushRef="#br0" timeOffset="4076.8648">6956 17687 806 0,'-13'-4'412'0,"-11"-2"-99"16,1 2-212-16,0 1-40 15,8 4-53-15,5 1-18 16,13 5-18-16,1 1 1 15,7 1 7-15,4-3 9 16,-2-1 13-16,2-1 4 16,-3-3-9-16,-6-1-14 15,-3 0-20-15,0-3-18 0,-5 2 1 16,1 1 12 0,-9 0 27-16,-21 6 33 0,-37 15 54 15,37-5 12-15,5 2 15 16,11 3-4-16,19 1-11 15,6 0-3-15,18-3-9 16,9-5-13-16,5-4-29 16,6-4-9-16,-1-6-90 15</inkml:trace>
  <inkml:trace contextRef="#ctx0" brushRef="#br0" timeOffset="4534.7982">6968 17565 879 0,'1'-25'393'0,"1"-16"-170"0,19 4-66 15,8 6-17-15,14 19-26 16,3 6-17-16,2 27-62 16,1 12-10-16,-6 16-2 15,-7 6 2-15,-12 1 9 16,-6 1 2-16,-4-3-2 15,-4-6-5-15,-1-11-12 16,1-8-1-16,-2-15-4 16,-1-8-1-16,-5-14-4 15,-1-10-10-15,-8-8-20 16,-8-4-4-16,-10 2-6 16,-11 9 1-16,-9 14 1 15,-2 10-3-15,3 14 3 16,9 5 6-16,15 1-42 15,14-3-90-15</inkml:trace>
  <inkml:trace contextRef="#ctx0" brushRef="#br0" timeOffset="5140.9756">7741 17627 768 0,'-10'-1'342'0,"-10"1"-182"16,-1 0-47-16,5 6-73 15,3 2-21-15,11 1-16 16,4 2-1-16,11 1 0 16,2-4 1-16,6 2 4 15,-2-5 0-15,-3-1 5 16,-3-1 0-16,-5-3 6 16,-4 0 0-16,-8-1-15 15,-5 0-3-15,-14 1-9 16,-4 2 1-16,-6 6 8 15,2 3 0-15,9 5 7 16,6-1 2-16,13 2 17 0,7 4 17 16,10-1 17-16,5-1 6 15,12-3 4-15,0-5-7 16,5-8-11-16,-1-4-5 16,-5-11-13-16,2-6-6 15,-12-4-7-15,2-3-1 16,-10-1-2-16,-3 1-1 15,-2 2 1-15,-4 2-6 16,-1 10 17-16,-4 5-1 16,-2 9-4-16,-3 10 3 0,-1 5-20 15,6 6-3-15,2-1-1 16,8 1 0-16,-1 1-2 16,0-1 6-16,-1-18-151 31,-3-2-112-31</inkml:trace>
  <inkml:trace contextRef="#ctx0" brushRef="#br0" timeOffset="5256.812">7879 17421 1308 0,'0'0'472'0,"0"9"-390"15,2 3-82-15</inkml:trace>
  <inkml:trace contextRef="#ctx0" brushRef="#br0" timeOffset="5723.6135">8058 17565 853 0,'5'6'324'0,"14"9"-239"16,6 0 3-16,20-5 0 16,9 1-15-16,8-7-24 15,-1-1-5-15,-14-7-8 16,-9-3-5-16,-18-4 6 16,-9-1-19-16,-13 4-34 15,-10 1-11-15,-11 7-14 16,-4 2 13-16,-5 9 14 15,2 6 2-15,5 4-2 16,4 3-1-16,16 5 7 0,3-1 5 16,17-3 5-16,12-1 4 15,2-7 3-15,8-2 7 16,8-9-175-16</inkml:trace>
  <inkml:trace contextRef="#ctx0" brushRef="#br0" timeOffset="6113.6751">8836 17694 602 0,'0'-1'385'0,"-4"3"-20"16,-2 5-76-16,-19 12-130 16,-7 1-49-16,-11 2-61 15,-7 0-16-15,6-7-13 16,6-4-1-16,10-12 0 16,7-9-2-16,9-12-9 15,4-5-9-15,8-2-16 16,4 4-2-16,10 6-8 15,3 8 2-15,3 6 13 16,1 6 6-16,3 13 11 16,-2 7 6-16,3 8-1 15,1-2-3-15,-1-1 0 16,3-5-1-16,-3-4 0 16,4-8 1-16,-5-9 2 15,3-8 3-15,-2-11 2 16,-6-1 2-16,-1-4 0 0,-2 0-1 15,-5 1-5-15,1 2-3 16,-2 9 4-16,-4 5 1 16,-1 10 10-16,-3 9 6 15,-1 9 1-15,1 4 0 16,3-2-9-16,2 4 2 16,5-7-124-16</inkml:trace>
  <inkml:trace contextRef="#ctx0" brushRef="#br0" timeOffset="6630.954">9980 17660 994 0,'-7'4'422'16,"-11"11"-201"-16,-1 6-96 15,-7 6-31-15,1 0-28 16,0 0-39-16,0-4-5 0,1-12 2 16,0-8 3-16,2-15-5 15,0-8-3-15,5-10-13 16,3 1-5-16,6-7-1 15,6 6-2-15,7 8 8 16,7 2 7-16,5 19 5 16,9 2 4-16,0 18-2 15,3 6-3-15,-1 10 0 16,-5 2-2-16,4 2-5 16,-1-1 8-16,4-9-122 15,3-4-115-15</inkml:trace>
  <inkml:trace contextRef="#ctx0" brushRef="#br0" timeOffset="6899.7798">10152 17697 876 0,'3'8'408'0,"-2"7"-189"16,0 6-104-16,-1 0-15 15,-2-2-54-15,-3-5-14 16,2-8 2-16,0-4 3 15,2-9-2-15,4-7-2 16,2-10-14-16,2-3-6 16,4-2 13-16,1-2 5 0,4 7 6 15,4 3 10 1,8 7-8-16,-3 7-2 0,-3 9-5 16,1 3-11-1,-15 13-8-15,-1 5-6 0,-6 9-11 16,-2 5-54-16</inkml:trace>
  <inkml:trace contextRef="#ctx0" brushRef="#br0" timeOffset="7237.1022">10749 17759 788 0,'-4'-8'457'15,"2"4"-101"1,1 1-119-16,-10-20-44 0,-12-4-57 0,-10 2-28 16,-6 6-31-16,-1 4-25 15,3 13-49-15,5 2-8 16,10 12-12-16,5 7 3 15,14 7 12-15,6 4 3 16,17-2 3-16,5 0 3 16,8-7 1-16,3-4 1 15,-2-7 0-15,-4-5 1 0,-10-10-10 16,-6-7-43-16,-12-7-153 16</inkml:trace>
  <inkml:trace contextRef="#ctx0" brushRef="#br0" timeOffset="7367.8271">10592 17308 1225 0,'0'5'488'0,"0"6"-328"15,4 11-43-15,7 10-61 16,4 6-20-16,3 7-21 16,-1 0-71-16</inkml:trace>
  <inkml:trace contextRef="#ctx0" brushRef="#br0" timeOffset="8046.8017">11438 17519 702 0,'0'-3'396'0,"-2"-2"-74"16,-2 4-112-16,3 1-129 15,0 0-44-15,0 24-47 16,-4 38 3-16,4-27-14 15,1 3-55-15</inkml:trace>
  <inkml:trace contextRef="#ctx0" brushRef="#br0" timeOffset="8178.5184">11545 17540 642 0,'-2'-6'412'0,"-3"-7"11"0,2 9-203 16,-1 20-136-16,0 3-44 15,3 15-45-15,1 4 34 16,5 2-194-16</inkml:trace>
  <inkml:trace contextRef="#ctx0" brushRef="#br0" timeOffset="8517.7775">11803 17762 598 0,'-1'11'295'0,"1"15"-65"16,-6 1-91-16,5-4-51 16,5-4-18-16,-4-9-30 15,0-7 21-15,6-11 6 16,-6-7-1-16,2-12-12 15,2-1-30-15,0-6-11 16,2 0 0-16,6 4-6 16,2 0-8-16,7 10 0 15,4 5-2-15,5 10 11 16,1 7 9-16,-4 9-1 16,-6 6 0-16,-13 12-6 15,-5 5-2-15,-6 5-67 16,-4 4-185-16</inkml:trace>
  <inkml:trace contextRef="#ctx0" brushRef="#br0" timeOffset="8778.984">12297 17813 391 0,'1'-9'262'0,"7"-13"9"16,-6-5-17-16,-2 0-26 15,-4-1-11-15,-11-1-9 16,-3 5-23-16,-5 7-57 16,-2 4-32-16,-1 10-66 15,-7 8-21-15,6 14-24 16,6 3-1-16,15 11 9 16,15 1 7-16,18-3 8 15,5 0 1-15,4-10 1 16,-2-8 16-16,-4-12-68 15</inkml:trace>
  <inkml:trace contextRef="#ctx0" brushRef="#br0" timeOffset="9195.604">12344 17513 918 0,'13'-21'444'0,"14"-15"-146"15,3 8-49-15,5 16-104 16,-4 15-41-16,-1 24-75 15,0 8-11-15,-7 18 6 16,1 0 4-16,-6 1 2 16,-3 2-2-16,1-10-5 15,-8-4-4-15,2-14 0 16,-1-8 1-16,-7-14 5 16,6-6 3-16,-8-13-3 15,-6-3-6-15,-9-5-11 16,-5 2-10-16,-13 12-17 15,-2 9 0-15,1 10 0 16,-3 10 2-16,11 8 23 16,8 0-60-16,12-3-536 15</inkml:trace>
  <inkml:trace contextRef="#ctx0" brushRef="#br0" timeOffset="9714.7808">12683 17655 422 0,'10'-9'271'0,"15"-14"25"16,2-1-18-16,6-3-11 15,0 4-34-15,2 11-75 16,-3 7-40-16,-7 14-65 16,-2 13-10-16,-4 14-5 0,-1 7 0 15,-2 7-6-15,2-4-4 16,-1-2-7-16,-2-5-2 16,1-15-3-16,-7-3 1 15,-5-16-11-15,-4-8-17 16,-13-12-23-16,-3-5-5 15,-16-5 6-15,-5 3 14 16,-4 9 10-16,2 5-4 16,8 8-12-16,8 5-3 0,9 8-67 15,7 1-83-15</inkml:trace>
  <inkml:trace contextRef="#ctx0" brushRef="#br0" timeOffset="10149.771">13304 17820 769 0,'-1'-10'396'0,"-1"-12"-111"15,-3 0-57-15,-5 2-89 16,-6-2-34-16,-1 7-56 15,-5-1-19-15,-1 14-30 16,2 5-11-16,-2 10-18 0,1 10-4 16,12 6 2-16,6 3 3 15,10 0 13-15,11 1 6 16,5-9 10-16,1-6 5 16,4-10 3-16,0-8 2 15,-5-11 2-15,5-5 1 16,-7-4-7-16,-2-1-3 15,-6 6-4-15,-5 5 0 16,-6 9-5-16,-1 2 1 0,-1 7 7 16,2 4 6-16,6 0 17 15,3 0 10-15,5-5 36 16,1-4 8-16,2-5 6 16,-1-4-10-16,-4-3-38 15,-1-3-3-15,-8-3-111 16,0 2-90-16</inkml:trace>
  <inkml:trace contextRef="#ctx0" brushRef="#br0" timeOffset="10240.7707">13436 17566 582 0,'-5'-10'385'0,"-2"-6"18"16,2 4-154-16,2 15-181 16,4 5-20-16</inkml:trace>
  <inkml:trace contextRef="#ctx0" brushRef="#br0" timeOffset="10407.8064">13649 17688 1023 0,'7'9'466'0,"8"15"-221"0,5 0-47 16,-7 5-89-16,2 7-31 15,-10 0-39-15,-11 0-12 16,-5-6-3-16,-5-8-30 0,-2-16-373 15</inkml:trace>
  <inkml:trace contextRef="#ctx0" brushRef="#br0" timeOffset="10690.5865">13962 17450 1347 0,'0'4'507'0,"0"13"-381"0,2 6-62 15,2 9-50-15,2 2-3 16,1-5-33-16,0-2-85 16</inkml:trace>
  <inkml:trace contextRef="#ctx0" brushRef="#br0" timeOffset="10837.7201">14064 17441 1036 0,'0'3'472'0,"1"7"-201"16,4 12-116-16,1 11-78 16,2-1-31-16,6 6-31 15,-3-6-81-15</inkml:trace>
  <inkml:trace contextRef="#ctx0" brushRef="#br0" timeOffset="11390.565">14938 17714 793 0,'-17'-7'417'0,"-25"-6"-129"16,-4 5-67-16,2 7-96 15,2 6-63-15,15 12-62 16,8 3-9-16,17 11 1 16,14 1 3-16,12 2 28 15,12 1 11-15,7-13 7 16,-1-5 2-16,-1-16-3 15,-8-9 6-15,-11-14 12 16,-9-9 0-16,-15-9-1 16,-5-4-13-16,-11-7-11 15,-4 0 2-15,-1-11-7 16,3-3-4-16,11-1-21 16,9 5-13-16,13 18-23 0,8 14-34 15,10 23-114-15,2 8-85 16</inkml:trace>
  <inkml:trace contextRef="#ctx0" brushRef="#br0" timeOffset="11692.6459">15345 17695 636 0,'-7'14'382'16,"-6"9"-52"-16,-7-1-152 15,-3 2-28-15,-9-5-81 16,4-2-30-16,1-13-41 16,-1-6-18-16,8-11-11 15,-4-8-3-15,4 0 18 16,7-2 8-16,9 1-9 16,6 5-7-16,12 3 36 15,5 7 28-15,1 8 42 16,0 7 21-16,-2 13 1 15,-3 2-16-15,6 12-21 16,-2 2-11-16,6-1-19 16,-4 0-66-16</inkml:trace>
  <inkml:trace contextRef="#ctx0" brushRef="#br0" timeOffset="12039.8354">15404 17596 927 0,'0'-3'479'15,"-1"0"-205"-15,3 9-122 16,-2-6-43-16,2 18-93 16,10 48 0-16,-6-18-6 15,-2-2-1-15,2-4 15 16,2-4-53-16,1-12-155 15,3-9-193-15</inkml:trace>
  <inkml:trace contextRef="#ctx0" brushRef="#br0" timeOffset="12238.272">15639 17699 628 0,'-17'1'279'0,"-13"5"-148"0,-5 6-28 15,3 1-32-15,8 1-10 0,11-1 1 16,11-3 12 0,18 0 22-16,11-2-4 0,12-1-13 15,1 0-19-15,0-3-74 16,-1-1-83-16</inkml:trace>
  <inkml:trace contextRef="#ctx0" brushRef="#br0" timeOffset="12739.7233">15755 17691 608 0,'13'-3'331'16,"8"1"-57"-16,9-2-173 15,3-1-17-15,3-1-52 16,-4 0-16-16,-5 3-4 15,-4-1 2-15,-16 2 4 0,-6 2-6 16,-11 0-10-16,-10 5-4 16,-7 3-10-16,-1 3 3 15,-1 8 6-15,5 3 3 16,6 4 5-16,7 3 9 16,12 2 19-16,6-2 16 15,11 0 16-15,3-8 1 16,7-10-5-16,2-4-5 15,0-12 3-15,3-7-4 16,-5-10-8-16,-2-4-8 16,-8-5-18-16,-1 5-4 0,-6-2-5 15,1 6-2-15,-5 11-15 16,-8 5-8-16,-6 13-6 16,-5 6-4-16,6 6 9 15,4 8 5-15,4-1 6 16,5 5 3-16,5-3 7 15,-1-3 13-15,9-10 24 16,0-8 2-16,3-11 59 16,-1-8-8-16,-2-12 25 15,0-5 7-15,-4-5-57 16,1-3-6-16,-7 2-116 16,-6 5-87-16</inkml:trace>
  <inkml:trace contextRef="#ctx0" brushRef="#br0" timeOffset="13190.8192">16364 17483 1004 0,'21'-11'448'0,"20"-12"-202"16,6 9-52-16,-9 15-70 15,-3 14-43-15,-12 24-65 16,-2 5-3-16,-8 11 5 15,-4 2-2-15,-2-3-3 16,-5 0 1-16,3-8-3 16,2-8 1-16,-5-16-8 15,3-9-19-15,-6-13-26 16,-5-7-15-16,6-9-2 16,-12-6 17-16,-2-5 24 15,-4 3 12-15,-9 8 3 16,3 8 3-16,-9 18 16 15,-4 11 5-15,-1 14 2 0,2 0-2 16,19-1-77-16,8-6-94 16</inkml:trace>
  <inkml:trace contextRef="#ctx0" brushRef="#br0" timeOffset="13387.5078">16802 17759 1213 0,'-1'-3'551'15,"0"3"-274"-15,-3 6-157 16,3-6-54-16,0 3-53 16,-5 20-3-16,-4 31-23 15,8-27-73-15</inkml:trace>
  <inkml:trace contextRef="#ctx0" brushRef="#br0" timeOffset="13534.9065">16757 17406 1634 0,'-1'-7'607'0,"-1"-2"-508"0,3 12-59 16,4 15-139-16,6 10-247 15</inkml:trace>
  <inkml:trace contextRef="#ctx0" brushRef="#br0" timeOffset="14151.6291">17184 17826 481 0,'4'-4'303'0,"5"-5"2"16,-3-3-70-16,-1 1-61 15,-4-3-27-15,-5-4-32 16,-6-2-9-16,-13-2-7 0,0 3-14 16,-2 7-39-16,0 4-24 15,3 11-40-15,-5 8-9 16,9 8-7-16,3 7 2 15,15 4 12-15,8 3 5 16,8-1 18-16,1-2 4 16,6-10 2-16,1-6 1 15,3-14 4-15,1-5 4 16,-6-11 3-16,-1-4 1 16,-6-1-3-16,-2-5-4 0,-5 7-5 15,-3 2-4-15,-5 11-20 16,-4 6-6-16,1 11-6 15,-1 6 0-15,6 10 16 16,4-2 5-16,8 1 5 16,2-4 1-16,8-12 6 15,1-3 4-15,0-11 15 16,1-5 15-16,-4-8 11 16,-4-4 0-16,-2-5-11 15,-2-2-15-15,-11 4-39 16,-1 3-59-16,-14 13-221 15</inkml:trace>
  <inkml:trace contextRef="#ctx0" brushRef="#br0" timeOffset="14438.4604">17560 17677 1048 0,'3'0'538'16,"3"1"-145"-16,3 11-220 16,6 6-42-16,-1 11-24 15,1 5-4-15,-5 6-10 16,-10-2-5-16,-9-3-35 15,-6-2-11-15,-5-15-15 16,3-2-76-16</inkml:trace>
  <inkml:trace contextRef="#ctx0" brushRef="#br0" timeOffset="14721.8097">18045 17854 1166 0,'-1'10'510'16,"2"12"-236"-16,-3 5-95 0,-11 4-77 15,-2-3-30-15,-10-3-134 16</inkml:trace>
  <inkml:trace contextRef="#ctx0" brushRef="#br0" timeOffset="15107.7806">18512 17600 984 0,'-1'0'504'0,"-2"-1"-132"0,2 14-234 16,7 8-59-16,-1 19-42 16,4 11-6-16,-2 14-5 15,-5 4-3-15,5-1 19 16,0-2-78-16</inkml:trace>
  <inkml:trace contextRef="#ctx0" brushRef="#br0" timeOffset="15272.8972">18542 17752 1306 0,'9'-5'522'16,"5"-4"-322"-16,11 6-153 15,9 0-12-15,6 4-91 16,6 4 29-16</inkml:trace>
  <inkml:trace contextRef="#ctx0" brushRef="#br0" timeOffset="15673.7697">19019 17573 1019 0,'-12'-6'425'0,"-13"-3"-259"16,1 5-47-16,7 6-42 15,3 4-23-15,11 6-18 16,5 4-5-16,13 4-16 16,6-3-1-16,0 2-4 15,1-7-1-15,-1-2 1 16,-7-2-5-16,-4-8-55 15,-6-1-23-15,-11-2-25 16,-5 1 3-16,-10 2 53 16,-4 1 33-16,-5 1 50 15,-4 3 11-15,8 4 21 16,1 5-2-16,15 7-13 16,10 0 2-16,12 5-6 15,11-3-3-15,11-2-4 16,3 1-7-16,2-12-12 0,2-1-4 15,5-11-24-15,2-7-64 16</inkml:trace>
  <inkml:trace contextRef="#ctx0" brushRef="#br0" timeOffset="16257.6258">20161 17532 753 0,'-12'-7'378'15,"-13"-7"-91"-15,-4 7-116 16,-6 14-91-16,-2 7-31 16,7 16-59-16,0 3-8 0,12 6 2 15,11 6 3-15,16 0 13 16,12 3 8-16,23-9 18 15,8-8 16-15,15-18 29 16,1-13 30-16,-7-21 52 16,-6-9 7-16,-25-13 9 15,-12-4-24-15,-26-2-57 16,-16-2-24-16,-21 3-44 16,-4 3-16-16,4 12-65 15,7 14-88-15</inkml:trace>
  <inkml:trace contextRef="#ctx0" brushRef="#br0" timeOffset="16662.0732">20841 17499 533 0,'2'3'352'0,"8"0"44"16,-4 4-160-16,-7 7-85 15,-2-6-28-15,-17 7-50 16,-1-2-9-16,-12-2-4 15,-4 5-11-15,0 0-14 16,-1 2-8-16,8-3-18 16,3-1-1-16,4-4-2 15,7-3 0-15,6-3 2 16,4 5 7-16,12 0 12 16,7 3 2-16,19 7 2 15,2 2-5-15,14-2-10 16,2 3-2-16,-2-6-34 15,-2-3-59-15</inkml:trace>
  <inkml:trace contextRef="#ctx0" brushRef="#br0" timeOffset="17215.8389">21031 17559 961 0,'3'6'398'0,"7"9"-236"16,5 8-44-16,5 8-27 16,5 5-22-16,-5 0-20 0,-2-1-1 15,-14-9 4-15,0-5 1 16,-5-13-4-16,-1-4 5 16,1-4-7-16,-1-8-4 15,2-6 0-15,2-5-2 16,6-7-6-16,5 0 0 15,8 4 0-15,4 1-9 16,5 5-9-16,6 7-4 16,3 3-6-16,-3 5-1 0,-5 4 37 15,-2 4-91-15</inkml:trace>
  <inkml:trace contextRef="#ctx0" brushRef="#br0" timeOffset="17679.8344">21924 17547 817 0,'7'2'392'15,"-1"4"-141"-15,2 1-50 16,-8 3-49-16,-2-2-23 15,-10 2-37-15,-6 3-16 0,-12 0-37 16,-7 2-12-16,-6 0-15 16,1 2-5-16,4-2-3 15,4 1-2-15,13-1-1 16,5-4-1-16,9-3-2 16,6-1-3-16,8-5 3 15,8 4 0-15,16 3 4 16,7 4 3-16,12 10-1 15,4 2 0-15,-3 5-5 16,-2 1-89-16</inkml:trace>
  <inkml:trace contextRef="#ctx0" brushRef="#br0" timeOffset="18015.3625">22305 17514 1120 0,'1'-8'498'0,"5"1"-247"16,-5 6-68-16,-5 10-81 16,0 17-42-16,-4 12-46 15,1 6 0-15,7 16 2 16,-2 0-2-16,3 5 0 16,1-1-1-16,0-11-54 15,4-12-90-15</inkml:trace>
  <inkml:trace contextRef="#ctx0" brushRef="#br0" timeOffset="18324.0605">22230 17412 1152 0,'14'-9'497'0,"23"-8"-273"16,6 7-68-16,12 12-86 0,3 13-28 15,-9 14-25-15,3 11-13 16,-16 1-5-16,-16-2-4 16,-23-1-11-16,-21-6 6 15,-20 2 2-15,-2 0 2 16,3-6-11-16,1-3-2 16,18-5-5-16,6-6-4 15,16-4 10-15,11-3 10 0,12 0 17 16,7 1 4-16,17 6 31 15,3 2 4-15,-1 8-8 16,-2 2-1-16,-16-8-65 16,-7-2-71-16</inkml:trace>
  <inkml:trace contextRef="#ctx0" brushRef="#br0" timeOffset="18835.8824">22917 17813 1417 0,'-2'0'653'0,"-1"0"-252"16,1 2-151-16,1-2-109 16,1 0-43-16,0 0-49 15,0-1-37-15</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9:27:15.849"/>
    </inkml:context>
    <inkml:brush xml:id="br0">
      <inkml:brushProperty name="width" value="0.05292" units="cm"/>
      <inkml:brushProperty name="height" value="0.05292" units="cm"/>
      <inkml:brushProperty name="color" value="#FF0000"/>
    </inkml:brush>
  </inkml:definitions>
  <inkml:trace contextRef="#ctx0" brushRef="#br0">1454 7086 422 0,'-6'-3'302'0,"-5"-1"37"15,6-1-69-15,22-1-87 16,15 4-38-16,32 0-57 16,19 4-8-16,29 4-21 15,8-1-10-15,-1 4-15 16,-11-5-7-16,-28 0-12 15,-17-3 13-15,-27-1-128 16,-12 1-124-16</inkml:trace>
  <inkml:trace contextRef="#ctx0" brushRef="#br0" timeOffset="189.6266">1846 7066 696 0,'0'0'346'16,"0"2"-107"-16,1 5-41 15,-1-7-78-15,0 12-18 16,0 57-37-16,-6-22-18 16,-4 17-18-16,2 4-6 0,3-2-11 15,3-2-3-15,8-17-111 16,4-8-139-16</inkml:trace>
  <inkml:trace contextRef="#ctx0" brushRef="#br0" timeOffset="590.1549">2185 7328 960 0,'-2'-2'432'16,"-5"2"-210"-16,2 10-120 15,1 7-41-15,-2 12-36 16,6 4-8-16,7-2-4 0,2-3 1 16,11-13 3-16,1-6 2 15,5-9 12-15,0-4 7 16,-8-8 7-16,-6-5 1 16,-4-7-7-16,-3-3-8 15,-2 2-14-15,-3 6-6 16,-3 15-19-16,-2 4-5 15,2 19-5-15,2 4 1 16,2 5 10-16,7 2 2 0,14-8 3 16,4-5 2-16,16-4 4 15,-3-5 7-15,-3-10 20 16,-5-2 14-16,-14-5 13 16,-5-3-1-16,-10 0-16 15,-1-3-75-15,0-3-245 16</inkml:trace>
  <inkml:trace contextRef="#ctx0" brushRef="#br0" timeOffset="697.233">2478 7269 767 0,'-2'-6'457'0,"-11"-7"-58"15,5 4-102-15,4 7-161 16,1 0-65-16,9 4-70 16,-6-2-45-16,0 0-314 15</inkml:trace>
  <inkml:trace contextRef="#ctx0" brushRef="#br0" timeOffset="1005.2742">2715 7481 751 0,'21'0'399'0,"13"-1"-87"16,8-1-167-16,-1-4-42 15,-2 0-30-15,-8-3-15 16,-12-5-8-16,-4 1-2 15,-12-3-9-15,-4-1-5 0,-13 1-12 16,-6-2-10-16,-9 6-14 16,-2 6-6-16,6 9-11 15,-2 8-3-15,11 11-7 16,6 5 4-16,4 7 11 16,5 3 11-16,1 0 21 15,0-4 9-15,1 3 8 16,3-3-3-16,6-1-11 15,3-4-7-15,6-11-28 16,3 1-61-16</inkml:trace>
  <inkml:trace contextRef="#ctx0" brushRef="#br0" timeOffset="1319.7792">3332 7383 1195 0,'-7'9'501'16,"-10"10"-297"-16,-4 6-59 15,-8 0-73-15,1 0-26 16,0-8-21-16,1-4-4 16,3-13-9-16,5-6-6 15,0-8-8-15,1-7-7 16,6-2-6-16,3 0-2 0,11-2-11 15,12 1-1-15,11 4 12 16,5 5 8-16,5 14 26 16,0 8 12-1,-8 16 18-15,-3 7 11 0,-3 8-6 16,-5-1-6-16,-1-5-14 16,0-2-105-16</inkml:trace>
  <inkml:trace contextRef="#ctx0" brushRef="#br0" timeOffset="1867.0109">3972 7446 698 0,'-1'7'310'0,"-1"7"-134"0,0 3-62 15,-1 4-31-15,1-4-21 16,-3-3-32-16,7-1-8 15,-2-13 31-15,-1-2 7 16,6-11 23-16,-4-9 5 16,6-8-34-16,3-3-9 15,3-3-24-15,5 6 1 16,8 13-5-16,-2 7 0 16,0 19 0-16,-3 8-6 15,-7 13-1-15,-3 7 0 16,-6 2-2-16,-1 1 1 0,7-7-133 15,6-8-218-15</inkml:trace>
  <inkml:trace contextRef="#ctx0" brushRef="#br0" timeOffset="2189.0411">4348 7467 840 0,'6'1'380'0,"7"3"-161"15,10 5-72-15,5-1-30 16,3 0-32-16,-5-6-41 16,-3-3 1-16,-5-5-12 15,-5-6 2-15,-6-4 3 16,-6-5-1-16,-5-7-8 0,-5 2-6 16,-7-3-13-16,3 5-9 15,-6 11-14-15,-1 8-8 16,3 20-8-16,-5 8 3 15,7 14 14-15,5 4 6 16,6 3 17-16,9 4 2 16,12 4 2-16,-1 1-2 15,1-2-5-15,-2-8-1 0,-4-6 14 16,3-8-66-16,0-9-205 16</inkml:trace>
  <inkml:trace contextRef="#ctx0" brushRef="#br0" timeOffset="2586.2205">4880 7309 938 0,'-17'2'475'15,"-19"0"-159"-15,9 3-154 16,6 2-51-16,8 4-76 16,10 3-25-16,11-1-13 15,7 1-1-15,9-2 4 16,0-3 2-16,1-3 3 0,-4-2 0 16,-7-4-10-16,-2 1-7 15,-12-3-18-15,-5 0-5 16,-17 1 8-16,-7 0 6 15,-7 6 12-15,0 7 14 16,9 6 21-16,8 3 3 16,9 1 8-16,9-2-6 0,12 0-9 15,6-4 1-15,10-3 4 16,-1 0-1-16,5-13-2 16,-2 0-3-16,-5-8-79 15,-1-6-112-15</inkml:trace>
  <inkml:trace contextRef="#ctx0" brushRef="#br0" timeOffset="2693.6318">4883 7139 909 0,'-5'-4'420'0,"-2"4"-225"16,3 1-85-16,5 8-134 16,9 10-135-16</inkml:trace>
  <inkml:trace contextRef="#ctx0" brushRef="#br0" timeOffset="2931.352">5033 7510 865 0,'3'10'348'0,"2"12"-204"0,-3-5-33 15,-2-6-29-15,0-4 2 16,-1-9-15-16,-3-1-13 16,-3-12-18-16,3-6-13 15,4-6-24-15,2-8-13 16,14 3-12-16,3 1-3 15,8 9-1-15,3 7 10 16,-4 12 27-16,-2 10 16 16,-9 13 24-16,-5 5 4 15,-6 6-13-15,-3 2-13 0,-1-1-16 16,1-2-40-16</inkml:trace>
  <inkml:trace contextRef="#ctx0" brushRef="#br0" timeOffset="3409.3905">5546 7317 682 0,'-12'-4'403'15,"-9"-4"-38"-15,-1 8-223 16,4 8-51-16,9 9-73 15,4 5-20-15,9 4-17 16,3 2 3-16,4-1 15 0,6-7 5 16,5-4 11-16,-1-6 1 15,-3-8 4-15,-3 0 3 16,-8-7 5-16,0-2 1 16,-11-4-17-16,-3 0-9 15,-12 3-14-15,-5 2-6 16,1 9 2-16,2 7 0 15,10 10-2-15,-1-2-1 16,8 2 3-16,5 3 1 0,8-5 14 16,6 0 13-16,9-6 26 15,-3-8 9-15,4-6 2 16,3-3-8-16,2-6-16 16,1-5-6-16,-1-7-5 15,-1-5-1-15,-7-2 0 16,-1 2-3-16,-11 10 16 15,-1 9 11-15,-8 12 18 16,-1 9 9-16,-4 8-14 16,-1 7-13-16,5 6-22 15,2 1-4-15</inkml:trace>
  <inkml:trace contextRef="#ctx0" brushRef="#br0" timeOffset="3859.1074">6392 7350 1065 0,'1'4'468'15,"-1"8"-206"-15,12 14-167 16,-2 10-34-16,5 3-11 16,4 0-3-16,1-8-7 15,1-9-1-15,2-11 30 16,-1-9 17-16,-4-8 16 16,2-5-3-16,-6-8-36 15,-4-4-22-15,-2-3-34 16,-3-2-60-16,0 3-215 0,6 2-251 15</inkml:trace>
  <inkml:trace contextRef="#ctx0" brushRef="#br0" timeOffset="4128.4169">6928 7454 1035 0,'-6'14'473'15,"-7"15"-215"-15,1-1-87 16,-4-2-113-16,1-3-17 0,0-7-21 15,-3-5-30-15,1-13-65 16,0-9-24-16,2-7-46 16,3-2 22-16,5-3 59 15,7 1 22-15,11-2 30 16,6 2 17-16,10 5 45 16,3 8 19-16,-6 14 53 15,-2 9 10-15,-6 14-5 16,-2 3-5-16,-1 0-32 15,0 0-19-15,0-4-44 16,1-2-106-16</inkml:trace>
  <inkml:trace contextRef="#ctx0" brushRef="#br0" timeOffset="4571.9214">7555 7169 948 0,'-1'0'410'16,"-3"3"-204"-16,0 14-138 15,-1 7-41-15,1 9-18 16,1 0-1-16,6-2-66 16,1-3-110-16</inkml:trace>
  <inkml:trace contextRef="#ctx0" brushRef="#br0" timeOffset="4711.3342">7629 7196 1103 0,'0'0'515'0,"-4"4"-201"0,7 11-199 16,-1 7-63-16,4 11-33 16,6 2-4-16,5 3-95 15,0 2-245-15</inkml:trace>
  <inkml:trace contextRef="#ctx0" brushRef="#br0" timeOffset="5002.3622">8055 7439 1004 0,'-9'15'450'0,"-13"11"-214"15,-2-1-62-15,2-9-87 16,0-4-26-16,3-12-44 16,1-5-17-16,5-12-9 15,-5-6-6-15,4-7 2 16,2-2 8-16,12 0 0 0,2 1 1 16,10 7 10-16,7 9 5 15,3 16 7-15,6 12 0 16,4 17-7-16,-3 7-2 15,-3 4-2-15,-1-3 22 16,-2-6-206-16</inkml:trace>
  <inkml:trace contextRef="#ctx0" brushRef="#br0" timeOffset="5325.3107">8242 7474 925 0,'0'9'376'0,"8"11"-218"16,3 3-19-16,6-5-3 15,3-4 8-15,-2-10-7 16,4-4 3-16,1-8-18 16,-2-7-10-16,-1-11-11 15,-3-7-20-15,-11-14-29 16,-3-8-11-16,-14-12-23 15,-7-2-7-15,-15 1-10 16,-7 5-5-16,-6 23-9 16,0 10-3-16,13 23-5 0,5 9-1 15,19 18 3-15,11 5 0 16,26 15 1-16,10 4-22 16,14 7-188-16,9 4-364 15</inkml:trace>
  <inkml:trace contextRef="#ctx0" brushRef="#br0" timeOffset="5670.2496">8645 7577 666 0,'8'2'455'16,"5"1"0"-16,8-1-215 15,0-2-40-15,2-2-80 16,-3-1-18-16,-7-7-41 16,2-4-15-16,-8-4-19 15,-3-3-6-15,-5-4-26 16,-9-1-8-16,-8-5-20 16,-4 4-7-16,-8 11 4 15,-1 9-2-15,2 22-3 16,5 9 4-16,8 13 13 15,2 9 7-15,15 3 17 16,5 3 7-16,8 2 11 16,4-5 1-16,-6-4 2 0,-1-7-6 15,0-11 2-15,1-7-66 16</inkml:trace>
  <inkml:trace contextRef="#ctx0" brushRef="#br0" timeOffset="6091.7175">9068 7459 877 0,'-15'-10'434'16,"-13"-6"-158"-16,1 2-130 15,3 2-43-15,6 12-72 16,1 5-20-16,2 10-11 16,6 9-1-16,12 3 10 15,6 0 1-15,14 0 0 16,5-7 0-16,3-7 3 16,3-1 1-16,3-11 1 15,-2-4 3-15,-3-6 2 16,-4-6 2-16,-6-5 0 15,-5-2 0-15,-8-4-9 16,-2 0 30-16,-6 10 28 0,-4 3 1 16,-2 13 5-16,0 8-36 15,-1 9-34-15,6 8-7 16,2 2 0-16,5 1-2 16,3-4 11-16,2 0-61 15,-5-8-110-15,-1-3-103 16</inkml:trace>
  <inkml:trace contextRef="#ctx0" brushRef="#br0" timeOffset="6233.7132">9219 7107 1126 0,'-4'-4'590'0,"-2"-1"-181"15,4 6-166-15,3 13-172 16,5 8-43-16,8 13 55 15</inkml:trace>
  <inkml:trace contextRef="#ctx0" brushRef="#br0" timeOffset="6777.3668">9757 7418 801 0,'-8'-10'477'16,"-9"-6"-94"-16,-12 1-158 16,-6 7-66-16,-7 9-112 15,1 10-29-15,6 12-40 16,5 7-10-16,13 4 7 16,8 2 2-16,14-4 12 15,10-6 9-15,11-10 13 16,1-6 15-16,1-10 40 0,-7-3 22 15,-9-7 20-15,-6 0-7 16,-11-5-37-16,-5 4-25 16,-6 0-80-16,2 1-67 15</inkml:trace>
  <inkml:trace contextRef="#ctx0" brushRef="#br0" timeOffset="7257.1855">10031 7535 732 0,'-3'-11'437'16,"-4"-12"-67"-16,-6 4-122 15,-4-2-50-15,-7 3-85 16,-3 5-42-16,1 10-68 15,-3 3-15-15,4 15-22 16,2 3-1-16,5 8 5 16,9 2 2-16,15-1 9 15,7-3 5-15,11-5 11 16,7-6 3-16,0-7 5 16,0-6 4-16,-4-7 3 0,-4-3 2 15,-4-9 2-15,-4 2-2 16,-2-5-4-16,-3 1-2 15,-5 9-5-15,2-1-2 16,-14 10-10-16,4 2-7 16,-2 9-1-16,-1 3 2 15,10 6 12-15,-8 6 5 16,15-6 9-16,6-1 7 16,6-4 25-16,11-8 13 15,-7-4 20-15,-5-4-2 16,-5-6-19-16,-4 0-13 0,-6-8-16 15,3 3-48-15,-6-1-147 16,1 0-180-16</inkml:trace>
  <inkml:trace contextRef="#ctx0" brushRef="#br0" timeOffset="7445.3486">10257 7467 748 0,'-1'-4'475'0,"-3"-3"10"16,2 0-136-16,4 7-154 15,-2 8-59-15,3 11-88 16,-3 8-31-16,4 13-5 16,2 4-3-16,-3 10-4 15,6 5-1-15,-6-4-33 16,2 0-22-16,3-16-90 0,-3-9-81 16</inkml:trace>
  <inkml:trace contextRef="#ctx0" brushRef="#br0" timeOffset="7577.9917">10325 7582 1120 0,'12'-2'412'0,"18"-1"-338"16,0 1-24-16,4 5-190 15</inkml:trace>
  <inkml:trace contextRef="#ctx0" brushRef="#br0" timeOffset="7916.3685">10742 7456 1007 0,'-10'-17'460'16,"-10"-8"-213"-16,-3 2-147 15,0 2-42-15,-5 13-58 16,5 7-11-16,4 8-20 15,6 6-5-15,11 4 2 16,8 4 1-16,11 3 14 16,8-1 6-16,0-8 12 15,-3-1-7-15,-5-5-28 16,-5 0-20-16,-9-3-17 0,-3 0 11 16,-18-5 42-16,-2-1 47 15,-4 7 53-15,1-4 5 16,11 7-6-16,5 0-13 15,11 1-17-15,5 3 3 16,7 1 3-16,4-2-12 16,4-2-16-16,-1-2-7 0,-1-6-53 15,-1-3-92-15</inkml:trace>
  <inkml:trace contextRef="#ctx0" brushRef="#br0" timeOffset="8104.8043">10900 7208 1051 0,'-2'-4'510'0,"2"0"-205"16,2 3-89-16,-2 1-120 16,0 0-43-16,1 6-41 15,2 17-3-15,5 34-18 16,-7-28-59-16,-1-2-321 15</inkml:trace>
  <inkml:trace contextRef="#ctx0" brushRef="#br0" timeOffset="8251.2637">11022 7210 1087 0,'-1'-5'565'0,"-6"-1"-181"0,1 6-117 16,6 10-153-16,-1 7-59 15,4 11-48-15,3 5-3 16,4 11-52-16</inkml:trace>
  <inkml:trace contextRef="#ctx0" brushRef="#br0" timeOffset="8815.7227">11828 7565 571 0,'-2'-9'373'0,"-6"-11"29"16,-2 2-92-16,-10-4-85 16,1 1-41-16,-8 3-75 15,3 2-34-15,4 10-58 16,-7 2-12-16,12 15-15 15,0 6-2-15,9 11 6 16,7 5 1-16,12-2 1 16,9 0 2-16,7-6 2 15,4-6 0-15,-1-10 6 16,-2-3 10-16,-1-7-103 16,-7-8-94-16</inkml:trace>
  <inkml:trace contextRef="#ctx0" brushRef="#br0" timeOffset="8921.538">11777 7321 911 0,'-4'-5'464'16,"-6"-5"-152"-16,5 5-132 15,8 5-126-15,-1 5-123 16</inkml:trace>
  <inkml:trace contextRef="#ctx0" brushRef="#br0" timeOffset="9249.3618">11930 7239 1111 0,'9'-15'508'0,"6"-12"-224"0,13 11-109 16,1 8-42-16,8 23-53 16,-1 10-35-16,-6 32-21 15,-3 13-1-15,-8 11-5 16,-6 2-2-16,-1-15-3 15,-2-10 0-15,0-21-1 16,-3-10 3-16,-3-15 10 16,-5-10 8-16,-7-12 2 15,2-6-2-15,-9-11-10 16,-1-4-11-16,-7-5-7 16,-5 0-6-16,-3 9-22 15,-1 8-7-15,1 19-8 16,1 10 3-16,7 14-7 15,4 1-36-15,11 6-125 16,8 0-216-16</inkml:trace>
  <inkml:trace contextRef="#ctx0" brushRef="#br0" timeOffset="9713.402">12569 7443 1119 0,'-5'-7'462'0,"-9"-10"-279"15,2 2-53-15,0 5-78 16,2 4-28-16,0 6-40 16,0 5-6-16,5 6 2 15,0-1-19-15,4 2-23 16,2-2-14-16,4-1-29 15,0-1 14-15,-1 2 27 16,-4 1 16-16,-4 1 31 16,-6 4 12-16,-4 2 5 15,-2 1 0-15,1-2 0 16,5 0 0-16,4-5 5 16,3-3 16-16,9-2 41 15,5-4 25-15,11-4 38 16,1-3-1-16,8-7-25 0,2-4-18 15,4 4-40-15,3 0-12 16,1 7-15-16,-1 6-7 16,-8 6-1-16,-3 1 6 15,-10 10 24-15,-6-2 20 16,-14-1 40-16,-4 4 4 16,-9-5-12-16,-5-5-16 0,7-3-66 15,-2-5-89 1</inkml:trace>
  <inkml:trace contextRef="#ctx0" brushRef="#br0" timeOffset="10357.4767">13300 7499 783 0,'2'0'379'0,"6"2"-138"16,6-2-112-16,16 1-72 16,8-2-13-16,13-3-8 15,5 4-6-15,-5-6-16 16,-5 5-1-16,-24-5 0 15,-8 0-7-15,-13 4-18 16,-13-1-4-16,-6 6-3 16,-7-1 4-16,-9 9 26 15,7 3 7-15,0 7 13 16,7 5 5-16,12-3-4 16,6 1 0-16,15-4 0 15,6-5 5-15,9-7 13 16,1-7 8-16,-1-5-3 15,-3-7-5-15,-2-5-21 16,-1 0-11-16,-5-4-9 16,0 2-2-16,-4 1-3 15,-5 5-2-15,-7 9-11 16,-1 3 0-16,-4 11 1 0,-2 2 1 16,4 8 8-16,3 0 0 15,5-1-2-15,6 0 0 16,3-6-119-16,3-3-99 15</inkml:trace>
  <inkml:trace contextRef="#ctx0" brushRef="#br0" timeOffset="10545.6605">13891 7481 976 0,'12'1'473'0,"15"11"-172"16,5 4-62-16,3 10-75 15,-2 7-11-15,-13-2-40 16,-9 0-17-16,-16-7-25 16,-5-6-20-16,-11-6-4 15,-1-6 4-15,0-11-142 16</inkml:trace>
  <inkml:trace contextRef="#ctx0" brushRef="#br0" timeOffset="11125.3897">14875 7444 745 0,'-6'-3'360'0,"-11"-4"-128"15,-6 4-46-15,-11 6-81 16,0 8-25-16,2 12-50 0,6 5-20 16,18 8-10-16,8-2-4 15,16-4 10-15,8-1 10 16,11-9 22-16,-1-6 8 16,-5-10 47-16,-8-4 17 15,-20-9-3-15,-4-1-5 16,-18-8-57-16,-5 0-44 15,0-2-101-15,4 5-97 16</inkml:trace>
  <inkml:trace contextRef="#ctx0" brushRef="#br0" timeOffset="11390.4977">14920 7453 1191 0,'0'4'462'0,"-2"-1"-333"16,2 10-62-16,6 5-64 16,2 3-1-16,10 10 2 15,3-2 0-15,9-1 0 16,3-3 3-16,1-8 28 16,-3-4 22-16,-4-11 60 15,-11-5 20-15,-10-11-3 16,-2-3-15-16,-4-5-55 15,0 0-22-15,0-1-45 16,-3-1-54-16,-4 2-123 16,2 4-112-16</inkml:trace>
  <inkml:trace contextRef="#ctx0" brushRef="#br0" timeOffset="11607.8483">15196 7497 1040 0,'4'0'512'0,"3"4"-166"15,4 6-192-15,4 5-65 16,2 7-39-16,4 0-10 0,-2 3-23 16,-2-3-5-16,0-5-2 15,-1-1 0-15,2-11 6 16,-1-4 21-16,-1-7 19 16,-1-4 4-16,-1-5-2 15,-4 1-22-15,-2-3-49 16,0 0-80-16</inkml:trace>
  <inkml:trace contextRef="#ctx0" brushRef="#br0" timeOffset="12113.1942">15708 7475 915 0,'-14'-4'419'0,"-10"-6"-175"0,3 3-68 16,6 7-101-16,2 0-25 15,6 10-53-15,-1-1-7 16,8 2 1-16,8 6 2 16,5-2 7-16,8 2 3 15,6-2 3-15,-1-6 2 16,-4 0 2-16,-5-5 2 0,-11-3 4 15,-5 0-6-15,-13-2-9 16,-10-1-1-16,-8-1-7 16,2 2 4-16,3 2-3 15,9 7-5-15,9 6-6 16,0 0-1-16,6 1 3 16,2 0 3-16,11 1 10 15,2 0 4-15,9-5 10 16,2-6 1-16,-1-7 4 15,6-4 0-15,-3-6 0 16,1-3 0-16,-4-1-5 16,-2-3-4-16,-4-1-1 15,-5 1 2-15,-6 2-1 16,-1 3 15-16,-6 9 8 16,0 6-1-16,-3 11 2 15,-1 3-14-15,4 7-9 16,4-2-2-16,5 2-3 0,1 0 22 15,2-4-144-15</inkml:trace>
  <inkml:trace contextRef="#ctx0" brushRef="#br0" timeOffset="12452.1935">16211 7468 845 0,'-7'-9'470'0,"-7"-9"-109"0,-3 5-149 15,2 5-50-15,-6 8-87 16,3 4-33-16,-1 11-31 16,5 9-9-16,6 4-5 15,5 2-2-15,10 4 0 16,7-7 1-16,10 1 2 15,7-3 2-15,7-10 2 16,-1-3 3-16,-5-10 6 16,-9-4 5-16,-12-7 4 15,-10-6-3-15,-15-4-6 16,-8 2-8-16,-9 3-10 16,-1 5 7-16,5 7-130 15,9 4-182-15</inkml:trace>
  <inkml:trace contextRef="#ctx0" brushRef="#br0" timeOffset="12948.3061">16571 7498 902 0,'-4'-10'480'16,"-1"-5"-147"-16,-4 5-117 15,-1 0-50-15,-3 7-85 16,0 3-26-16,-4 6-41 15,1 4-8-15,-1 10-6 16,2 0-1-16,10 5-2 16,6-1 0-16,13-2 3 15,2-3 0-15,7-4 4 16,2-3 1-16,0-8 5 0,-4-4 0 16,-1-4 1-16,-5-3-6 15,-7-5-15-15,1 2-5 16,-9 3-14-16,-5 1-5 15,3 9-1-15,-3 0-4 16,-1 9 8-16,4 5 9 16,-3 5 11-16,4 8 6 15,1 4 4-15,-1-3 1 16,2 4 2-16,1-6 1 0,3-7 7 16,5-3-22-16</inkml:trace>
  <inkml:trace contextRef="#ctx0" brushRef="#br0" timeOffset="13235.1796">16868 7497 562 0,'-7'-15'380'0,"-9"-17"46"15,-1 1-150-15,-2 9-104 16,0 7-31-16,-3 14-65 16,1 6-25-16,6 20-27 0,2 5-12 15,12 7-2-15,10-2 5 16,12-6 18-16,7-2 5 16,7-9 7-16,-1-4-2 15,-3-8-8-15,-3-6 2 16,-10-8-20-16,-3-4-54 15,-4-5-207-15</inkml:trace>
  <inkml:trace contextRef="#ctx0" brushRef="#br0" timeOffset="13561.4883">17007 7564 628 0,'2'1'396'0,"5"5"71"15,2 0-204-15,6-1-26 16,5 3-21-16,7-4-64 15,3-3-38-15,6-3-49 16,-2-3-21-16,-3-1-20 16,-4-3-3-16,-13-3-7 15,-5-1-7-15,-12-4-18 16,-6-1-9-16,-12-1-7 16,-7-3-4-16,-3 9 3 15,0 6 0-15,2 13 3 16,5 5 4-16,6 9 11 15,4 5 4-15,9 5 1 16,4 5 1-16,5 5 4 16,3 2 1-16,6 0 6 0,-2-5 1 15,0-8-1-15,3-5 0 16,-2-10-33-16,0-3-85 16</inkml:trace>
  <inkml:trace contextRef="#ctx0" brushRef="#br0" timeOffset="13979.3101">17518 7422 959 0,'-6'-4'456'0,"-6"-3"-180"16,-1 1-73-16,0 6-114 15,0 0-28-15,2 6-42 16,5 3-10-16,5 5-7 16,4 4 0-16,10-1 1 15,-1-2 0-15,3-3 2 16,-2-5 6-16,-4-4-32 15,-1 3-11-15,-8-2-17 16,-1 0-7-16,-12 0 30 0,0-1 5 16,1 4 12-16,-2 3 0 15,9 5 12-15,1 1 12 16,6 1 12-16,5-2 6 16,6-4-2-16,3-3-1 15,-3-5-1-15,6-5-20 16,-5-9-152-16,-2-5-370 15</inkml:trace>
  <inkml:trace contextRef="#ctx0" brushRef="#br0" timeOffset="14087.3229">17540 7241 859 0,'-3'-10'471'0,"-7"-10"-107"16,0 8-106-16,4 8-156 16,-3 4-57-16,7 10-77 15,3 5-97-15</inkml:trace>
  <inkml:trace contextRef="#ctx0" brushRef="#br0" timeOffset="14289.8512">17718 7514 965 0,'8'10'479'0,"15"6"-153"15,7 6-67-15,3 4-108 16,-3-3-32-16,-14-2-49 0,-11-4-11 15,-15-4 0-15,-12-3-6 16,-14-4-11-16,-6-1-8 16,-4-8-9-16,5-1-34 15,14-3-648-15</inkml:trace>
  <inkml:trace contextRef="#ctx0" brushRef="#br0" timeOffset="15253.0223">1892 8265 325 0,'6'-4'317'15,"2"0"16"-15,-15-2-15 16,-9 1-46-16,-17 2-75 15,-4 2-32-15,-6 3-51 16,4 5-26-16,11 13-57 16,9 10-17-16,23 13-19 15,12 2-6-15,20-5 1 16,15-5 3-16,13-17 5 16,-3-7 3-16,-5-11 11 15,-21-2 9-15,-31-12 13 16,-11-2-1-16,-31-5-9 0,-9-1-10 15,-9 4-30-15,4-1-34 16,21 6-189-16</inkml:trace>
  <inkml:trace contextRef="#ctx0" brushRef="#br0" timeOffset="15419.5855">2069 8308 902 0,'0'-4'497'0,"6"-2"-97"15,5 1-174-15,15 3-140 16,4 2-36-16,6 3-30 16,0 3-8-16,-5 0-66 15,-3-2-78-15,-9 0-416 16</inkml:trace>
  <inkml:trace contextRef="#ctx0" brushRef="#br0" timeOffset="15565.3016">2210 8285 825 0,'-5'8'414'16,"-6"8"-131"-16,4 10-162 16,4 5-50-16,3 9-44 15,4 1-12-15,5-9-6 0,2 1 3 16,5-11-76-16,4-5-169 16</inkml:trace>
  <inkml:trace contextRef="#ctx0" brushRef="#br0" timeOffset="15809.1392">2591 8401 877 0,'-9'-7'456'0,"-6"-3"-137"0,-5-1-142 16,-4 3-47-16,0 9-71 15,-4 7-24-15,6 10-33 16,12 4-5-16,10 1 2 15,8 1 2-15,15-4 9 16,3-2 4-16,5-10 17 16,-3-7 18-16,-6-5 29 15,-5-11 1-15,-9-5-11 16,-2-2-18-16,-5-2-76 16</inkml:trace>
  <inkml:trace contextRef="#ctx0" brushRef="#br0" timeOffset="16340.3288">3163 8384 728 0,'9'5'369'15,"6"7"-114"-15,9 11-133 16,-1 5-6-16,-6 4-36 16,-4-4-2-16,-9-2-11 15,-4-5-9-15,-3-13-15 16,2 0-3-16,1-15-12 15,1-3-4-15,8-16-12 16,6-4-10-16,11-5-6 16,1-2-4-16,7 10 2 15,-4 3-2-15,-4 22 5 0,-3 8 6 16,-11 19 3-16,-3 6 4 16,-5 7-1-16,-3-3 23 15,1-3-167-15,4-1-338 16</inkml:trace>
  <inkml:trace contextRef="#ctx0" brushRef="#br0" timeOffset="16629.4839">3505 8176 1150 0,'9'-14'482'0,"15"-13"-273"15,6 8-38-15,2 19-68 16,3 11-32-16,3 21-47 15,0 7 0-15,-1 18 0 16,-4 6-2-16,-12-2-4 16,-3-2-1-16,-10-15-2 15,-2-9 0-15,-5-14 1 16,-1-6 0-16,-6-10-1 16,-4-6-16-16,-8-7-41 15,-2-4-18-15,-5-2-35 16,-1 3 5-16,-2 7 25 15,-3 4 14-15,3 8 7 16,4 4-28-16,9 0-250 0</inkml:trace>
  <inkml:trace contextRef="#ctx0" brushRef="#br0" timeOffset="16889.2489">4110 8318 916 0,'-10'-4'429'0,"-7"1"-190"16,-2 2-78-16,3 5-105 16,3 5-32-16,3 6-34 15,5 2-9-15,11 5-2 16,2-2 6-16,7-3 12 15,3-2 0-15,-1-8-79 16,0-3-60-16,-4-3-224 16</inkml:trace>
  <inkml:trace contextRef="#ctx0" brushRef="#br0" timeOffset="17013.3703">4010 8438 410 0,'-8'7'298'0,"-8"7"30"15,5 4-93-15,15 2-110 16,3-3-30-16,10 0-40 0,3-4-8 15,9-2-18-15,3-1-5 16,0-5-1-16,4 0-64 16</inkml:trace>
  <inkml:trace contextRef="#ctx0" brushRef="#br0" timeOffset="17215.5857">4339 8291 938 0,'0'0'465'0,"2"4"-146"16,1 9-118-16,3 12-102 15,0 7-12-15,1 7-25 16,-1 4-14-16,0-6-25 16,-1-7-6-16,3-5-26 15,-1-7-67-15</inkml:trace>
  <inkml:trace contextRef="#ctx0" brushRef="#br0" timeOffset="17438.6298">4528 8386 931 0,'-10'1'392'0,"-6"5"-216"16,-4 1-48-16,-2 3-30 0,2 5 2 15,3 0-22-15,8 0-13 16,9 4-26-16,4-3-16 16,11 1-4-16,4 1-1 15,8-4-6-15,3-3 4 16,11-6-140-16,2-1-150 16</inkml:trace>
  <inkml:trace contextRef="#ctx0" brushRef="#br0" timeOffset="18068.9911">4731 8328 735 0,'6'0'326'0,"12"3"-124"16,7 0-69-16,13 2-34 15,6 2-17-15,-4-5-41 16,0 0-12-16,-15-4-7 16,-7 1 1-16,-7-3-26 15,-8-1-27-15,-12 3-40 16,-6 2-4-16,-10 7 19 16,-2 6 23-16,3 7 26 0,0-1-1 15,6 4-4-15,3 1-1 16,12 2 2-16,2-3 5 15,13-4 9-15,6-2 5 16,6-12 6-16,2 1 0 16,3-6-3-16,0-4-1 15,3-1-4-15,2-1-2 16,-4 3-1-16,-1-1 0 16,-11 3 21-16,-5-2 17 0,-7 1 17 15,-1 4 4-15,5 2-16 16,1 1-15-16,4-1-14 15,-6 0-2-15,10-4-1 16,0 0 0-16,3 1 1 16,7-1 0-16,-9-6 0 15,-1 1 1-15,-6-7 4 16,-3-1 2-16,-7-3 0 16,-6-6-4-16,-11-2-8 15,-7-1-5-15,-8 4-9 16,0 7-6-16,2 12-6 15,2 5-3-15,2 13-4 16,2 6 0-16,6 8 12 16,5 4 6-16,8 0 10 15,4 0 6-15,9 0-4 16,2 0-1-16,2-5-1 0,1-4 9 16,-7-5-138-16</inkml:trace>
  <inkml:trace contextRef="#ctx0" brushRef="#br0" timeOffset="18229.2957">5554 8580 1690 0,'-3'-3'696'0,"0"1"-442"15,2 2-101-15,1-1-89 16,0 1-74-16</inkml:trace>
  <inkml:trace contextRef="#ctx0" brushRef="#br0" timeOffset="18840.3092">5978 8369 665 0,'-4'11'352'16,"-1"11"-21"-16,-2 7-260 15,2 7-15-15,1-6-19 16,4-6 0-16,0-7-15 16,0-8 9-16,0-6 15 15,-4-6-1-15,3-13-7 16,2-2-11-16,3-11-21 15,-3-4-4-15,9-1-7 16,2 0-8-16,13 4 8 16,6 9 9-16,7 13 26 0,0 8 16 15,-5 17 6-15,-7 7-1 16,-20 11-11-16,-2-3-7 16,-2 3-13-16,-2-4-5 15,13-6-71-15,-1 1-112 16</inkml:trace>
  <inkml:trace contextRef="#ctx0" brushRef="#br0" timeOffset="19184.9646">6479 8326 641 0,'-12'-2'369'0,"-11"-1"-23"0,3 3-182 15,4 4-27-15,3 5-56 16,8 7-25-16,7 5-45 16,7 3-2-16,7-1 0 15,-1-4-1-15,8-5 1 16,1-5 0-16,2-6 4 16,-4-2-14-16,-8-3-30 15,-13-4-20-15,-12 1-18 16,-6 0 12-16,-13 0 26 15,2 6 31-15,3 6 36 16,-3 0 6-16,18 7 1 16,1 1-10-16,10 2-24 0,8 3-4 15,6 0-3-15,7-4 0 16,11-4-54-16,6-1-100 16</inkml:trace>
  <inkml:trace contextRef="#ctx0" brushRef="#br0" timeOffset="19529.3785">6958 8362 1186 0,'-17'-18'528'0,"-15"-12"-237"0,5 12-201 16,0 11-35-16,4 15-43 15,1 7-11-15,8 13-6 16,11 5 1-16,9 4 0 15,8 4 2-15,6-6 2 16,3-4 2-16,-1-9 2 16,4-7 3-16,3-9 4 15,-8-8 4-15,1-14 5 16,-4-3 5-16,-11-13 3 16,-7-4 1-16,-6-10 0 15,-9-12 8-15,-5-11-2 16,8-5-5-16,3 10-14 15,8 9-21-15,9 19-26 16,6 14-5-16,8 15-27 0,6 8-47 16,9 18-143-16,1 6-323 15</inkml:trace>
  <inkml:trace contextRef="#ctx0" brushRef="#br0" timeOffset="19715.556">7147 8342 1421 0,'-2'0'595'0,"-2"4"-370"16,2 6-70-16,2 12-105 15,0 7-16-15,3 1-9 16,5 3-7-16,3-2-8 16,1-3 8-16,-3-8-127 15,-4-5-104-15</inkml:trace>
  <inkml:trace contextRef="#ctx0" brushRef="#br0" timeOffset="19836.0894">7224 8139 1173 0,'-2'-3'486'0,"2"2"-334"15,0 1-77-15,0 0-162 16</inkml:trace>
  <inkml:trace contextRef="#ctx0" brushRef="#br0" timeOffset="20117.0469">7556 8414 1089 0,'-18'-13'480'0,"-19"-10"-230"0,8 10-163 15,4 6-36-15,9 14-44 16,4 8-7-16,9 12-7 16,-1 0 1-16,9 2 6 15,6-2 1-15,9-3 4 16,10-4 4-16,3-8 14 16,4-7 21-16,-5-12 24 15,-2-5 6-15,-12-7 5 16,-10-2-20-16,-20-7-27 15,-12 2-54-15</inkml:trace>
  <inkml:trace contextRef="#ctx0" brushRef="#br0" timeOffset="20651.9696">8437 8357 788 0,'-5'-8'471'15,"-5"-5"-66"-15,-6 2-172 16,-4 4-49-16,-2 7-97 16,2 7-34-16,-2 15-48 15,4 7-11-15,14 10-3 16,5 3 1-16,14-5 2 0,2-9 2 16,10-8 4-16,-2-10 5 15,5-9 8-15,0 1 7 16,-13-8 29-16,-6 0 6 15,-17 0-1-15,-8-6-9 16,-12 3-30-16,-5 0-11 16,4 1-43-16,3 3-69 0</inkml:trace>
  <inkml:trace contextRef="#ctx0" brushRef="#br0" timeOffset="20836.0738">8598 8378 650 0,'26'-2'340'0,"28"-4"-82"15,5 2-84-15,-9 3-74 16,-7 1-29-16,-14 0-36 16,-5 0-3-16,-10 0-103 15,-4 0-159-15</inkml:trace>
  <inkml:trace contextRef="#ctx0" brushRef="#br0" timeOffset="20968.1751">8761 8444 929 0,'1'9'409'16,"1"13"-216"-16,3 2-48 16,0-7-75-16,3 2-25 15,4-4-28-15,2 0-75 16</inkml:trace>
  <inkml:trace contextRef="#ctx0" brushRef="#br0" timeOffset="21235.2653">9105 8474 582 0,'-3'-10'378'0,"-9"-16"6"16,-3 3-97-16,-3 2-106 15,-5 0-47-15,-1 12-75 16,2 3-41-16,5 14-42 16,3 6-8-16,8 14 6 15,4 4 7-15,8 0 19 16,6 0 4-16,11-11 7 16,5-4 15-16,2-10 24 15,1-5 12-15,-10-6 6 16,-3-8-8-16,-10-1-23 15,-5-4-60-15</inkml:trace>
  <inkml:trace contextRef="#ctx0" brushRef="#br0" timeOffset="21776.9583">9870 8379 615 0,'-8'-9'355'0,"-10"-10"-71"0,-2 6-78 15,-2 9-103-15,1 8-53 16,6 19-50-16,8 9-3 16,10 12 1-16,6 1 2 15,7-3 19-15,5-5 13 16,-2-13 27-16,0-4 10 15,-6-14 40-15,-9-3 9 16,-10-6-21-16,-2-1-5 16,-8-7-114-16,0-2-100 0</inkml:trace>
  <inkml:trace contextRef="#ctx0" brushRef="#br0" timeOffset="22059.9454">9957 8394 855 0,'9'7'501'16,"6"3"9"-16,5 11-370 16,-2 1-38-16,-7 0-51 15,-3-1-17-15,-8-8-17 16,2-2-2-16,-2-8-10 16,-3 1-29-16,3-5-54 15,0-1-21-15,0 1-13 16,3-6 23-16,-2-17 41 15,49-25 14-15,-23 31 15 0,1 7 8 16,-3 10 28-16,-5 6 11 16,-10 12 18-16,-4 6 3 15,-7 3-18-15,-2-2-5 16,0 4-10-16,-1-6-65 16</inkml:trace>
  <inkml:trace contextRef="#ctx0" brushRef="#br0" timeOffset="22273.2622">10369 8306 1292 0,'0'0'523'0,"0"13"-333"16,0 12-69-16,3 22-82 15,2 10 5-15,5 8 1 16,0-3-4-16,-3-1-11 15,-3-8-5-15,-1-4-6 16,0-8-21-16,-2-17-114 16,2-6-69-16</inkml:trace>
  <inkml:trace contextRef="#ctx0" brushRef="#br0" timeOffset="22410.1959">10393 8499 1011 0,'13'-2'366'16,"23"2"-305"-16,5 0-34 15,5 1-135-15</inkml:trace>
  <inkml:trace contextRef="#ctx0" brushRef="#br0" timeOffset="22883.6884">10890 8344 1078 0,'-11'-9'456'0,"-13"-5"-265"15,1 5-69-15,4 5-90 16,3 4-23-16,9 8-30 16,6 2-10-16,5 6 0 15,6 1 4-15,7 1 17 16,1-4 7-16,6-3 7 15,0-4 7-15,-7-4-33 16,-5 1-13-16,-9-4-30 16,-6 1-14-16,-16 1 31 15,-4 0 13-15,-6 2 31 16,-3 2 7-16,9 8 2 16,3 4 5-16,6 6 13 0,14 2 8 15,3-2 6-15,3-3 2 16,11-5 5-16,-1-3 1 15,10-8 6-15,4-5-2 16,6-9-16-16,0-1-7 16,-5-8-3-16,1-3 3 15,-6-4 16-15,-3-2 15 16,-6 0 19-16,-5 4-1 16,-8 12-15-16,0 5-21 0,-4 12-28 15,-2 9-6-15,0 5-6 16,1 3 1-16,-1-1 1 15,3 0 1-15,2-1-76 16,1-5-85-16</inkml:trace>
  <inkml:trace contextRef="#ctx0" brushRef="#br0" timeOffset="23005.291">11019 8203 888 0,'2'-4'370'0,"-1"-3"-236"16,5 7-81-16</inkml:trace>
  <inkml:trace contextRef="#ctx0" brushRef="#br0" timeOffset="23302.1768">11403 8433 739 0,'-3'-7'421'16,"-6"-5"-61"-16,1 2-92 15,-11-6-95-15,1 6-51 0,0 3-73 16,-3 4-31 0,4 11-39-16,1 5-5 0,5 10 6 15,0 4 5-15,11 1 11 16,4 2 2-16,11-7 10 15,7-6 5-15,7-8 40 16,3-8 23-16,-2-5 31 16,-4-2 7-16,-6-4-30 15,-6-9-22-15,-5 3-56 16,-2-2-66-16</inkml:trace>
  <inkml:trace contextRef="#ctx0" brushRef="#br0" timeOffset="23579.8101">11911 8115 733 0,'0'0'445'15,"2"0"-53"-15,-1 12-191 16,1 22-109-16,3 11-41 16,4 29 9-16,0 5 3 15,1 6-2-15,-1-12-5 0,-6-21-17 16,0-11-10-16,-2-21-47 16,-1-3-54-16</inkml:trace>
  <inkml:trace contextRef="#ctx0" brushRef="#br0" timeOffset="23774.7897">11905 8083 832 0,'19'-3'453'16,"13"1"-161"-16,14 16-90 16,4 8-40-16,1 12-55 15,-2 3-6-15,-22-2-20 16,-11-5-22-16,-20-6-16 15,-14-3-4-15,-21-6-5 16,-6-1-5-16,2-5-16 16,4-2-72-16</inkml:trace>
  <inkml:trace contextRef="#ctx0" brushRef="#br0" timeOffset="24531.7342">13080 8364 603 0,'1'-6'368'0,"-1"-2"-92"0,-13 0-57 16,-7 1-42-16,-12 4-45 15,-1 2-9-15,5 2-33 16,5 5-16-16,16 4-53 15,6 4-17-15,14 3-12 16,9 3-2-16,10-2 5 16,2 1 4-16,-7-9 4 15,-6-4 4-15,-16-2-30 16,-7 1-16-16,-17 0-36 16,-8 1-5-16,-12 6 29 15,4 1 12-15,11 0 27 16,7 4-2-16,19-4 4 15,7 2 7-15,17 0 13 0,7-1 7 16,7-5 2-16,1-2-5 16,-3-3-11-16,-1-5-55 15</inkml:trace>
  <inkml:trace contextRef="#ctx0" brushRef="#br0" timeOffset="24970.4203">13159 8117 857 0,'11'0'347'0,"16"0"-208"16,10 4-30-16,21 0-35 15,1 0-17-15,3-2-29 16,-7-2-5-16,-24 0 5 15,-10-2 5-15,-26 2-15 16,-11 0-8-16,-10 0-10 16,-5 3-6-16,2 1 5 15,5 3-1-15,11-2-8 16,6 2-2-16,10-1 1 16,4 1 0-16,3 1 6 15,0 3 1-15,-2 0-1 16,-1 1 1-16,-5 3-5 0,-2 2 13 15,-2 8 11-15,0 8 6 16,-1 9 14-16,5 7-9 16,0 1-7-16,2 0-4 15,-1-6-6-15,-3-7-2 16,-3-5 3-16,-3-9 2 16,-7-8 7-16,-6-2 6 15,-8-12-31-15,-2-1-40 16,0-14-174-16</inkml:trace>
  <inkml:trace contextRef="#ctx0" brushRef="#br0" timeOffset="25146.3098">13684 8177 812 0,'15'0'455'16,"-3"0"-54"-16,-6 11-230 15,-4 5-42-15,-8 6-56 16,0 4-20-16,1 1-61 16,2-2-494-16</inkml:trace>
  <inkml:trace contextRef="#ctx0" brushRef="#br0" timeOffset="25877.3573">14290 8432 1110 0,'-11'7'440'0,"-12"11"-286"16,-1 3-49-16,-4 1-45 0,5-3-14 15,1-10-23-15,-2-2-1 16,4-12-3-16,-3-2-8 15,6-9-12-15,4-5-8 16,12-4-10-16,1-2-1 16,12 8-3-16,2 1-2 15,2 16 0-15,3 7 7 16,-6 14 9-16,1 8 4 16,-1 6 10-16,0 0 0 15,5-3 1-15,-2-8 0 16,4-9 2-16,5-3 4 0,-2-13 5 15,3-5 3-15,0-7 2 16,-4-7-2-16,-2-1-2 16,-4-3-2-16,-6-5-3 15,-2 4-3-15,-4 5-10 16,-1 9 0-16,-5 13-4 16,1 10 4-16,-1 12 6 15,-2 2 0-15,8 8 1 16,-2-4-2-16,9-7 0 15,4-3 1-15,4-9-70 16,4 0-76-16</inkml:trace>
  <inkml:trace contextRef="#ctx0" brushRef="#br0" timeOffset="26297.4012">14553 8391 658 0,'8'3'333'0,"8"4"-93"15,10 2-117-15,2 0-27 16,8-2-18-16,7-1-6 16,-4-6-24-16,0-3-4 15,-8-1-4-15,-12-3 1 16,-18 0-6-16,-6 2-10 0,-18 2-18 16,-6 4-8-16,-6 11-12 15,0 1 1-15,9 9 4 16,6 4 3-16,15 3 9 15,4-1 7-15,8-1 5 16,5-6 5-16,6-10 6 16,5 2 5-16,6-13 9 15,2-1-3-15,3-6-6 16,-3-6-5-16,0-4-11 16,-4-4-1-16,-3-3-2 15,-5 2-2-15,-9 5-6 16,-1 7-7-16,-9 8-8 15,-3 6-2-15,3 12 1 16,-1 4 5-16,3 6 6 16,1 1 0-16,1-4 0 15,1-3 1-15,-2-7-70 16,2-1-64-16</inkml:trace>
  <inkml:trace contextRef="#ctx0" brushRef="#br0" timeOffset="26422.2334">15007 8260 1023 0,'0'-5'499'0,"1"-6"-188"0,2 11-212 15,4 6-51-15,4 11-151 16</inkml:trace>
  <inkml:trace contextRef="#ctx0" brushRef="#br0" timeOffset="26885.5756">15440 8471 1067 0,'-9'4'426'16,"-8"3"-267"-16,-5 9-93 15,-4 1-24-15,-4 3-12 16,0 0-1-16,6-5-15 15,1 2-1-15,5-11 4 16,6-2 4-16,1-4 7 16,2-7 0-16,2-6-3 0,1 2-4 15,6-6-13-15,4 0-8 16,13 7-15-16,5 0-5 16,4 8-4-16,1 5 5 15,1 9 10-15,0 3 3 16,8 4 7-16,-2 2 3 15,1-3 3-15,-3-3 2 16,-9-8 6-16,-3-7 5 16,-7-9-1-16,0-3 0 15,-1-4-8-15,1 1-5 0,5 2-4 16,-5-3-3-16,-1 8 5 16,0 4 11-16,-4 5 13 15,2 8 8-15,1 11 12 16,-5-2-2-16,-1 3 0 15,-5-2-2-15,-7-6-12 16,-3-3 9-16,-2-4 407 16</inkml:trace>
  <inkml:trace contextRef="#ctx0" brushRef="#br0" timeOffset="27403.2862">16473 8542 693 0,'0'-8'420'0,"-4"-11"-17"16,-3-3-79-16,-11 4-106 15,-2 2-38-15,-6 8-76 16,-4 2-37-16,5 13-49 16,-1 3-13-16,7 10-7 15,8 3-5-15,12 2 0 16,8 4 1-16,15-7 4 15,6 0 2-15,6-8 5 16,1-6 2-16,-8-8 1 0,-6-3-46 16,-11-8-149-16,-4-3-339 15</inkml:trace>
  <inkml:trace contextRef="#ctx0" brushRef="#br0" timeOffset="27510.2639">16391 8250 953 0,'-5'-5'501'0,"-2"-2"-125"0,5 7-255 15,3 3-63-15,13 6-110 16,5 5-130-16</inkml:trace>
  <inkml:trace contextRef="#ctx0" brushRef="#br0" timeOffset="27829.7127">16537 8372 857 0,'9'-19'519'16,"1"-16"-10"-16,8 2-291 16,6 0-54-16,-1 9-58 15,4 8-17-15,-1 16-36 16,-5 10-10-16,3 23-21 16,0 10-12-16,1 16-1 15,-1 2 0-15,2-4-2 16,-4-7 0-16,-4-17 1 0,-3-8 2 15,-11-15-32-15,-4-8-25 16,-11-7-44-16,-14-10-9 16,-9-2 28-16,-6 1 17 15,-4 2 35-15,6 10-2 16,9 10-7-16,5 3 4 16,14 10 20-16,5-1-34 15,15-3-214-15</inkml:trace>
  <inkml:trace contextRef="#ctx0" brushRef="#br0" timeOffset="28258.27">16973 8403 693 0,'-5'1'340'0,"-6"6"-117"16,2 8-52-16,3 7-65 15,5 6-27-15,8 2-24 16,4-5-5-16,10-1 11 16,3-5 3-16,0-8 2 15,0-7 1-15,-1-9-13 0,-5-6-4 16,1-5-10-16,-2-2-9 15,-9 0-8-15,-4-4-1 16,-6 5-12-16,1 2-11 16,-6 9-19-16,1 8-2 15,1 12-1-15,-4 3 8 16,14 9 11-16,4-1 3 16,5-5 4-16,11-1 13 0,-1-8 33 15,3-4 22-15,-3-7 35 16,-5-4-5-16,-4-9-30 15,-3-2-22-15,0-2-151 16,-3-2-113-16</inkml:trace>
  <inkml:trace contextRef="#ctx0" brushRef="#br0" timeOffset="28476.8053">17398 8416 890 0,'6'6'473'16,"1"8"-56"-16,7 6-271 15,2 7-1-15,-1-1-22 16,3 0-14-16,-6-3-32 16,-5-9-20-16,5 2-13 15,-3-6 21-15,2-10 15 16,5 0 1-16,-4-11-14 0,4-2-24 16,1-1-24-16,-1-6-5 15,-3 1-51-15,-3-2-71 16,-2 5-171-16</inkml:trace>
  <inkml:trace contextRef="#ctx0" brushRef="#br0" timeOffset="28796.2952">16381 8823 1113 0,'32'-1'487'0,"43"-3"-265"15,21 1-24-15,44-3-48 16,7-2-14-16,39 2-26 15,-2 3-24-15,-32-3-55 16,-20 5-4-16,-58-1 4 16,-27-2 3-16,-28 4-6 15,-7-1-7-15,-8 0-65 16,-3 2-51-16</inkml:trace>
  <inkml:trace contextRef="#ctx0" brushRef="#br0" timeOffset="30204.2912">1629 9273 683 0,'14'2'295'0,"25"4"-164"16,9-2-10-16,20-4-37 15,5 0-28-15,-2-2-28 16,-8-3-4-16,-19 2-7 15,-19-1-17-15,-19 1-58 16,-9 3-8-16,-26 1-3 16,-7 6 14-16,-13 9 54 15,-5 5 15-15,13 11 21 16,5 4 0-16,21 0-4 16,8 3-8-16,18-10-10 15,9-5 4-15,14-11 8 16,10-4 1-16,0-9 1 15,-5-9 2-15,-6-6 0 0,-6-10 0 16,-9-3-4-16,-1-1 0 16,-9-5-6-16,-2 3 18 15,-2 8 21-15,-4 8 2 16,0 13-9-16,-4 3-22 16,1 13-29-16,-1 5-7 15,7 9 4-15,2 3 2 16,7-2 1-16,5-4 3 15,2-7 3-15,0-5 3 0,-1-11 9 16,-6-5 8-16,-1-5 7 16,-3-8 2-16,-1-1-7 15,2 0-7-15,-5-9-7 16,3 2-4-16,-2 3-7 16,0 3-10-16,-1 14-14 15,1 7-2-15,1 12 0 16,0 7 9-16,4 3 10 15,1 0 3-15,3-4 3 16,1-6 3-16,-1-9 13 16,-3-4 16-16,1-3 17 15,-2-6 1-15,1-5-10 16,-2-4-15-16,-3-6-16 16,3-1-2-16,-1 3-3 15,2 2-2-15,-2 7-10 16,-1 4-7-16,3 13-8 0,-4 6 2 15,6 13 6 1,2 2 6-16,-1-3 6 0,3-1 2 16,0-10 7-16,-5-7 31 15,-4-10 62-15,2-5 15 16,-5-9 10-16,4-1-26 16,-1-3-61-16,-4-3-3 15,3 7-130-15</inkml:trace>
  <inkml:trace contextRef="#ctx0" brushRef="#br0" timeOffset="30722.275">3404 9384 896 0,'-28'6'427'0,"-20"3"-165"16,16 9-142-16,12 4-47 0,23 6-45 15,16 3-12-15,21-3 3 16,9-2 10-16,6-13 8 15,-7-7 3-15,-16-6 25 16,-6-11 12-16,-15-10 10 16,-2-3 1-16,-9-17-26 15,-5-4-15-15,-10-12-5 16,-5-8 0-16,1-2-9 16,1-1-11-16,12 12-23 15,6 6-11-15,11 21-98 16,8 14-73-16</inkml:trace>
  <inkml:trace contextRef="#ctx0" brushRef="#br0" timeOffset="31014.6704">3934 9457 1077 0,'-9'8'493'0,"-9"5"-232"16,-7 3-100-16,-4-3-29 15,-7-4-62-15,2-5-25 16,0-5-23-16,3-6-17 16,7-12-32-16,3-2-16 15,8-7-24-15,2 2 5 16,12 3 14-16,6 3 4 16,11 6 7-16,3 6-4 0,2 19 19 15,1 4 14 1,-4 23 15-16,-6-8 16 15,-7-15 1-15,0 1-5 16,22 41-3-16,-2 0-6 0,2-19-213 16</inkml:trace>
  <inkml:trace contextRef="#ctx0" brushRef="#br0" timeOffset="31192.3271">3996 9308 969 0,'4'-1'451'0,"5"2"-210"16,-2 11-68-16,-3 17-92 16,3 5-32-16,0 5-19 15,-2 2-10-15,-1-4-5 16,-4-6 31-16,0-5-168 0,2-6-193 16</inkml:trace>
  <inkml:trace contextRef="#ctx0" brushRef="#br0" timeOffset="31387.6131">4166 9395 488 0,'-5'2'312'0,"-6"4"-30"16,-7 5-97-16,-3 5-29 0,2 3-42 16,10-1-17-16,2 0-25 15,8 1-7-15,12-5-13 16,2-2-4-16,12-4-11 15,3-5-5-15,5 2-108 16,3-2-400-16</inkml:trace>
  <inkml:trace contextRef="#ctx0" brushRef="#br0" timeOffset="31926.2832">4274 9388 837 0,'6'-1'366'0,"8"-4"-191"0,9 5-55 16,15 0-62-16,3 1-19 16,3 4-18-16,-2-3-3 15,-14-2 2-15,-1 1 2 16,-13-2-2-16,-6-2 1 15,-8-1-16-15,-7 3-4 16,-7 2-5-16,-4 5-5 16,-2 10 2-16,0 1-2 0,4 3-3 15,2 3 2-15,6-1 16 16,3 2 7-16,7 0 16 16,6-1 5-16,5-6 8 15,3-6 4-15,6-6 0 16,1-5-3-16,3-6-13 15,2-6-7-15,-3-5-7 16,1-1-3-16,-8-7-3 16,-4 2-1-16,-5 10-5 15,-4-2-3-15,-5 10-13 16,-5 6-6-16,-3 7-6 16,0 6 0-16,0 8 11 15,6 1 3-15,6 1 7 16,4-5 3-16,7-1 24 15,1-3 25-15,9-9 45 16,0-4 41-16,7-12 24 16,3-2-8-16,-7-7-29 15,-4-4-37-15,-13-5-43 0,-4-4-48 16,-11-4 305-16</inkml:trace>
  <inkml:trace contextRef="#ctx0" brushRef="#br0" timeOffset="32430.2363">4973 9185 922 0,'4'-10'414'0,"11"-11"-170"16,12 7-40-16,3 13-58 15,5 4-40-15,2 20-66 0,0 11-14 16,-3 18 2-16,-5 10 6 16,-10 5-2-16,-3 2-5 15,-7-14-6-15,-3-11-2 16,-1-16-1-16,-1-10 0 16,-2-10 5-16,0-4 4 15,-3-10-14-15,-2-3-19 16,-9-12-50-16,-8 1-24 15,-9 1-4-15,-4 0 9 0,-5 15 25 16,1 4 12 0,5 14 8-16,6 3 5 0,13 4 11 15,6-3 4-15,10-4-61 16,3 0-74-16</inkml:trace>
  <inkml:trace contextRef="#ctx0" brushRef="#br0" timeOffset="32612.318">5417 9373 964 0,'2'11'375'0,"1"16"-255"16,4 5-49-16,-2 6-11 15,1-1-17-15,-1-5-17 16,1-2-3-16,0-8-71 15,-3-6-127-15</inkml:trace>
  <inkml:trace contextRef="#ctx0" brushRef="#br0" timeOffset="32731.2549">5426 9180 1127 0,'0'-1'383'0,"5"2"-373"16,1 7-38-16</inkml:trace>
  <inkml:trace contextRef="#ctx0" brushRef="#br0" timeOffset="33273.3653">5639 9470 615 0,'-3'-3'375'0,"-6"-4"-43"15,-1 3-98-15,0 6-125 16,-1 6-48-16,3 9-41 16,6 8-6-16,8 2 6 15,3-1 13-15,15-3 20 16,2-8 5-16,4-12 3 16,2-3-2-16,-7-4-3 15,2-7-6-15,-8-5-5 16,0-2-10-16,-7-5-15 0,-1-2-2 15,-5 5-8 1,-4 0-5-16,-2 7-18 0,-4 5-8 16,0 13-5-16,0 6 1 15,4 10 15-15,0 2 6 16,8 5 4-16,0-10 1 16,4-4 5-16,1-6 3 15,-1-8 15-15,-1-2 6 16,1-7 1-16,-1 0-2 15,-3-8-13-15,6 5-6 0,-5-6-5 16,4 3-3-16,-2 5-5 16,-2-1-5-16,1 13-6 15,-1 7-1-15,-1 7 2 16,1 6 3-16,4 1 7 16,-3-6 3-16,6 0 2 15,-1-6 1-15,1-4 33 16,2-5 22-16,-2-10 18 15,3-3 5-15,-1-11-25 16,0-1-21-16,-4-5-17 16,-4 2-19-16,-4 3 363 15</inkml:trace>
  <inkml:trace contextRef="#ctx0" brushRef="#br0" timeOffset="33812.183">6870 9517 862 0,'0'10'358'0,"-4"10"-226"16,-3-3-30-16,6 0-55 15,-2-3-12-15,3-8-5 16,0-2 6-16,-1-9 6 0,0 4 0 16,0 0-2-16,1-22-9 15,10-35 15-15,3 29 10 16,0-3 8-16,2 0 5 15,5 5 0-15,1 4-12 16,4 17-13-16,1 9-12 16,-5 14-31-16,-4 9-1 15,-3 7 0-15,-3 1 1 16,-3 2-25-16,-1-5-56 16,7-3-279-16</inkml:trace>
  <inkml:trace contextRef="#ctx0" brushRef="#br0" timeOffset="34255.2409">7346 9587 603 0,'6'-7'297'0,"9"-8"-100"16,-4-4-13-16,-5-5-24 16,-1 0-2-16,-10-1-4 15,-4 0-14-15,-10 2-46 16,-1 2-35-16,-8 11-59 15,1 7-17-15,2 14-17 16,0 4-3-16,12 9 9 16,8 2 4-16,6 0 9 15,8-3 8-15,8 0 8 16,2-8 2-16,3-7 5 16,2 0 1-16,-4-8 5 0,4-2 0 15,-7-8 0-15,-2-1-7 16,-7-8-8-16,-4 2-5 15,-6 6-6-15,-2-3 2 16,-2 11-8-16,-1 3-5 16,4 3-8-16,1 7-1 15,4 5 8-15,3 1 8 16,6 5 18-16,0-4 12 0,9-5 32 16,1-1 17-16,3-8 22 15,2-1 18-15,-6-7 3 16,-5-5-7-16,-7-6-21 15,-6-5-23-15,-6-2-85 16,-1 0-49-16</inkml:trace>
  <inkml:trace contextRef="#ctx0" brushRef="#br0" timeOffset="34837.3503">8437 9300 749 0,'-9'-7'421'0,"-6"-4"-99"16,-2 3-84-16,-8 3-127 15,7 13-52-15,-3 13-47 16,6 7-12-16,7 20-11 15,8-2 2-15,9-6 5 0,5-4 3 16,10-10 11-16,-3-10 12 16,7-8 20-16,-3-7 26 15,-11-9 25-15,-3-3-2 16,-11-5-15-16,-6-2-28 16,-7-1-41-16,1 1-46 15,1 1-141-15</inkml:trace>
  <inkml:trace contextRef="#ctx0" brushRef="#br0" timeOffset="35096.2656">8588 9379 914 0,'0'-2'444'0,"0"1"-190"15,-2 4-94-15,1-3-107 16,1 0-37-16,0 7-13 15,0 13 3-15,8 36 0 16,2-30 2-16,12-6 34 16,6-1 25-16,0-11 43 15,5-4 22-15,-6-9 7 16,-1-9-13-16,-10-9-32 16,-3-1-19-16,-5-2-42 15,-5-2-18-15,-5 0-116 16,-6 1-81-16</inkml:trace>
  <inkml:trace contextRef="#ctx0" brushRef="#br0" timeOffset="35344.3948">8866 9392 1411 0,'2'4'557'16,"3"0"-370"-16,6 8-63 15,7 2-47-15,0 0-15 0,5-3-19 16,-2 0-3-16,-4-10 10 16,2-4 6-16,-1-3 4 15,1-7-3-15,-1-4-18 16,0 0-8-16,-4-3-9 16,-6 0-4-16,-2 2-25 15,-5 0-72-15,-1 7-501 16</inkml:trace>
  <inkml:trace contextRef="#ctx0" brushRef="#br0" timeOffset="35566.9612">9213 9327 741 0,'2'-4'494'0,"4"-3"29"15,1 7-312-15,0 6-42 16,-1 10-71-16,0 6-22 16,-1 8-19-16,0 4-14 15,-1-3-20-15,3-1 15 16,2-7-139-16,0 0-412 16</inkml:trace>
  <inkml:trace contextRef="#ctx0" brushRef="#br0" timeOffset="35862.436">9582 9309 896 0,'-14'-7'424'16,"-11"-4"-187"-16,-1 11-108 15,1 6-37-15,4 14-53 16,2 10-16-16,10 13-14 16,8 0-6-16,15-1-1 15,8-5 3-15,3-12 7 16,10-5 7-16,-5-13 38 16,-2-4 26-16,-6-12 31 15,-13 0 5-15,-13-6-36 0,-6-8-26 16,-13 1-26-16,-4-3-50 15,4 2-127-15</inkml:trace>
  <inkml:trace contextRef="#ctx0" brushRef="#br0" timeOffset="36070.2782">9750 9361 1001 0,'14'-2'462'0,"16"1"-201"16,1 1-79-16,8 8-93 15,0 2-27-15,0 1-32 16,-4-2-9-16,-13-5-47 16,-5-1-80-16</inkml:trace>
  <inkml:trace contextRef="#ctx0" brushRef="#br0" timeOffset="36206.2043">9865 9452 921 0,'-1'13'414'0,"4"11"-202"16,0-2-46-16,4-1-80 16,6-1-26-16,0-8-18 0,4 0-69 15</inkml:trace>
  <inkml:trace contextRef="#ctx0" brushRef="#br0" timeOffset="36697.7338">10287 9450 994 0,'0'-13'459'0,"-5"-15"-195"16,-6-4-42-16,-1 1-81 16,-3 4-40-16,-3 13-77 15,1 8-27-15,-4 12-30 16,-1 8-4-16,6 11 14 16,1 3 7-16,14 10 8 15,5-1 3-15,10-3 3 16,7-4 2-16,5-10 4 15,-3-6 5-15,0-13 8 16,-3-4 0-16,0-5 1 16,1-4 0-16,-3-6-4 15,-2 3 1-15,-8-5 0 0,-3 0 1 16,-10 7-2-16,-3 0-6 16,3 8-11-16,-1 6-8 15,4 7-5-15,0 4 2 16,4 4 9-16,-2-1 5 15,9 2 12-15,5 4 10 16,4-8 31-16,6 2 17 16,-2-12 38-16,-1-2 6 15,-6-4-20-15,-1-8-17 16,-4 0-40-16,-1-4-38 0,-2-1-145 16,-2 0-107-16</inkml:trace>
  <inkml:trace contextRef="#ctx0" brushRef="#br0" timeOffset="36803.21">10431 9276 741 0,'-6'-9'476'0,"-8"-9"24"16,5 6-164-16,5 6-150 15,4 3-65-15,8 3-107 16,3 0-83-16</inkml:trace>
  <inkml:trace contextRef="#ctx0" brushRef="#br0" timeOffset="37041.594">10573 9376 1152 0,'11'10'523'0,"7"6"-241"16,4 7-128-16,3 6-42 16,0 0-53-16,-5-2-24 15,-1-3-21-15,-2-5 0 16,-5-10 8-16,1-2 4 15,-2-11 3-15,-2-5 1 16,3-2-6-16,-3-4-2 16,0-4-2-16,-1-3-2 15,-6-5-19-15,-2 1-73 0</inkml:trace>
  <inkml:trace contextRef="#ctx0" brushRef="#br0" timeOffset="37527.5049">11455 9362 977 0,'19'-4'445'0,"24"-4"-216"16,9 4-46-16,7 5-97 15,-1 5-28-15,-11 1-31 16,-11-1-6-16,-11-3-1 16,-9-3-49-16,-11-2-205 15</inkml:trace>
  <inkml:trace contextRef="#ctx0" brushRef="#br0" timeOffset="37676.9569">11682 9409 441 0,'-2'8'272'0,"-3"17"-1"0,3 5-74 16,0 3-69-16,2 3-25 16,1-9-43-16,1-1-22 15,9-7-24-15,1-2-50 16,11-4-257-16</inkml:trace>
  <inkml:trace contextRef="#ctx0" brushRef="#br0" timeOffset="37918.1467">12011 9479 696 0,'-10'-14'411'16,"-5"-11"-82"-16,-9 4-129 15,0 5-63-15,2 10-85 16,0 5-34-16,4 9-34 16,7 13-4-16,4 5 3 15,5 6 9-15,12 0 13 16,6-5 13-16,10-5 29 15,0-8 10-15,1-8 56 16,-1-5 12-16,-9-9-5 16,-2-4-7-16,-13-5-55 15,-4-3-61-15,-13-6-22 16</inkml:trace>
  <inkml:trace contextRef="#ctx0" brushRef="#br0" timeOffset="38522.206">12870 9481 644 0,'-11'-8'365'16,"-8"-10"-94"-16,-16-4-66 16,0 1-42-16,2 7-77 15,1 10-19-15,13 19-89 16,7 8-10-16,8 12 6 0,14 5 5 15,7-6 29-15,7 0 8 16,11-13 12-16,-2 0 5 16,-1-17 32-16,-2-5 26 15,-15-14 16-15,-5-7 0 16,-12-9-34-16,-8-12-27 16,-6-15-21-16,-6-6-4 15,8-3-4-15,6 3-5 0,12 13-14 16,9 10-11-16,8 15-17 15,3 7-3-15,4 17-31 16,-6 4-39-16,6 14-124 16,-1 10-146-16</inkml:trace>
  <inkml:trace contextRef="#ctx0" brushRef="#br0" timeOffset="38667.674">13012 9429 696 0,'0'5'353'0,"2"12"-101"15,1 4-38-15,4 3-60 16,1 2-35-16,3-5-55 16,-1 0-21-16,-1-6-24 15,-1-3-11-15,-4-5-168 16</inkml:trace>
  <inkml:trace contextRef="#ctx0" brushRef="#br0" timeOffset="38812.2395">13036 9216 1353 0,'-2'-3'531'0,"-2"-4"-394"0,4 7-69 16,2 5-47-16,4 6-74 16,7 6-470-16</inkml:trace>
  <inkml:trace contextRef="#ctx0" brushRef="#br0" timeOffset="39118.6553">13360 9448 785 0,'-9'-11'386'0,"-12"-8"-138"16,-1 1-76-16,3 10-112 15,0 5-35-15,4 13-44 16,6 9-11-16,-1 11 4 16,7 1 8-16,8 2 17 15,3 3 9-15,11-12 20 16,5 2 3-16,0-14 8 0,-4-5 33 16,-7-6 51-16,-7-3 8 15,-14-12-6-15,-10-1-37 16,-5-7-73-16,0 0-55 15,6-2-225-15</inkml:trace>
  <inkml:trace contextRef="#ctx0" brushRef="#br0" timeOffset="39512.2915">13528 9377 1068 0,'2'0'542'15,"2"0"-169"-15,3 6-181 16,-3 2-64-16,4 7-61 16,-1 3-16-16,-1-3-31 15,-1 0-5-15,-4-4-3 16,-1-6 1-16,-1-1 3 15,-2-4 4-15,3-1 1 16,0 0-2-16,0 0-4 16,0 0-18-16,-1-10-32 15,0-3-16-15,0-26-16 16,1 32 7-16,0 5 0 0,-1 4 13 16,0 11 6-16,-2 5 4 15,3 10 24-15,-1 5 4 16,5 2 7-16,0 2 2 15,3-10 3-15,6-4 3 16,-6-9-65-16,4-5-76 0</inkml:trace>
  <inkml:trace contextRef="#ctx0" brushRef="#br0" timeOffset="39767.1965">13736 9421 945 0,'-2'-4'456'16,"1"-4"-204"-16,-4-1-105 16,-2 5-42-16,-7 2-70 15,-5 2-18-15,-3 6-16 16,2 5 1-16,2 5-2 16,5 0 1-16,2 8 4 15,2-3 3-15,9 2 8 16,6 1 13-16,10-5 18 15,7-1 0-15,8-3-6 16,4-3-11-16,8-5-17 16,7-2-62-16</inkml:trace>
  <inkml:trace contextRef="#ctx0" brushRef="#br0" timeOffset="40124.218">14085 9537 772 0,'-1'-7'383'0,"-3"-8"-122"15,-3-4-43-15,-2 2-60 16,-1-4-28-16,-5 3-47 15,-4 6-21-15,0 6-43 16,-2 6-8-16,0 11-9 16,2 4 1-16,3 9 4 15,6 1-1-15,15 3 4 16,8-1 10-16,15-8 25 16,5 0 8-16,1-9 13 15,1-7 10-15,-9-4-7 16,-4-6-2-16,-9-9-13 15,-6 0-19-15,-4-4-66 16,1-1-79-16</inkml:trace>
  <inkml:trace contextRef="#ctx0" brushRef="#br0" timeOffset="40430.3716">14438 9603 1302 0,'0'0'626'0,"-3"-3"-247"16,1 3-86-16,1 0-136 16,1 0-47-16,0 0-60 15,0 0-19-15,0 0-8 16,0 0 264-16</inkml:trace>
  <inkml:trace contextRef="#ctx0" brushRef="#br0" timeOffset="63411.1108">14884 9666 559 0,'2'1'300'0,"5"2"-49"16,2-2-20-16,5-4-35 15,0-5-13-15,6-11-37 16,1-2-19-16,6-12-30 16,2-5-14-16,-5-18-23 15,0-9-6-15,-11-10-18 16,0 1-9-16,-2 21-14 16,-12 12-5-16,1 19-7 15,-3 10-1-15,-8 12-15 16,9 6-4-16,0 23-7 15,3 9-1-15,10 28 10 16,5 9 6-16,11 2 8 16,5-2 3-16,5-20-47 0,3-11-55 15,-4-16-185-15</inkml:trace>
  <inkml:trace contextRef="#ctx0" brushRef="#br0" timeOffset="63588.2274">15037 9404 794 0,'11'8'380'16,"7"8"-145"-16,12 4-137 16,1-1-40-16,3 2-62 15,-1-1-111-15</inkml:trace>
  <inkml:trace contextRef="#ctx0" brushRef="#br0" timeOffset="63738.8696">14852 9353 1343 0,'-7'-2'510'0,"-3"0"-413"0,10 2-65 16,20 11-52-16,11 5-53 15,22 7-411-15</inkml:trace>
  <inkml:trace contextRef="#ctx0" brushRef="#br0" timeOffset="64054.8539">15425 9579 967 0,'6'0'436'0,"15"-1"-195"16,6-2-97-16,7-1-65 16,-1 1-25-16,-8-3-23 15,-4 0 0-15,-11-3 10 16,-5-1 2-16,-15-5-5 16,-6 1-5-16,-15 3-17 15,-3 1-11-15,0 10-9 16,2 3-6-16,10 12-8 15,6 6 4-15,10 5 2 16,6 1 2-16,6-1 8 16,5 0 2-16,3-2 2 15,4-1 2-15,-2-3-36 16,-4 0-53-16,0-7-328 16</inkml:trace>
  <inkml:trace contextRef="#ctx0" brushRef="#br0" timeOffset="64407.2169">15986 9479 966 0,'3'-2'434'0,"3"0"-225"15,-2 2-78 1,-5 0-84-16,-1 0-26 0,-5 11-9 15,-37 38 1-15,12-31 2 16,1 0 2-16,-1-8-11 16,2-3-1-16,8-5-4 15,1-7-1-15,6-5 6 16,4-3-2-16,6 0 20 16,5-2 16-16,5 1 31 15,5 3 10-15,5 7-9 16,0 4-16-16,6 12-29 15,-1 8-6-15,1 4-6 16,1 5 0-16,4-4 0 16,1-1-1-16,3-7-65 15,-1 2 128-15</inkml:trace>
  <inkml:trace contextRef="#ctx0" brushRef="#br0" timeOffset="65712.7317">1642 10382 1121 0,'-2'-4'490'16,"-3"-3"-252"-16,2 6-57 15,0 11-95-15,3 9-35 16,5 22-44-16,3 12 4 16,1 19 11-16,-2 7 4 0,-2 8-2 15,-2-1-3-15,-2-6-3 16,3-11-1-16,-4-24-1 16,2-9-7-16,3-17-135 15,1-8-104-15</inkml:trace>
  <inkml:trace contextRef="#ctx0" brushRef="#br0" timeOffset="65935.2798">1543 10522 955 0,'10'-1'429'0,"10"-8"-199"0,18 5-64 16,22 4-72-16,7 0-19 16,28 3-34-16,1-3-11 15,-6-1-10-15,-5-1-4 16,-25 2-121-16,-12 3-119 16</inkml:trace>
  <inkml:trace contextRef="#ctx0" brushRef="#br0" timeOffset="66197.1351">1701 11147 684 0,'8'-2'420'0,"17"-2"24"16,6-1-198-16,24 1-88 15,7 1-43-15,7 3-63 16,-2-2-26-16,-15 2-25 16,-6-1-56-16,-14-4-483 15</inkml:trace>
  <inkml:trace contextRef="#ctx0" brushRef="#br0" timeOffset="66402.2634">1743 10854 1222 0,'10'-2'479'0,"15"2"-320"15,12-2-51-15,22-1-46 16,2 2-17-16,5-3-66 16,-1 0-99-16</inkml:trace>
  <inkml:trace contextRef="#ctx0" brushRef="#br0" timeOffset="66769.0052">2290 10997 1101 0,'-2'-1'494'0,"-2"2"-257"0,0 5-65 16,2-6-98-16,1 5-28 16,0 21-16-16,2 34 0 15,7-23-5-15,-1 0-4 16,-2 0-9-16,-1-4-1 0,1-4-1 15,-1-4 0-15,-3-10-57 16,-1 1-59-16,-5-10-243 16</inkml:trace>
  <inkml:trace contextRef="#ctx0" brushRef="#br0" timeOffset="66988.3689">2229 11011 930 0,'8'-13'470'16,"6"-10"-155"-16,13 6-153 16,10 7-43-16,13 12-69 15,3 9-26-15,-4 10-11 16,-9 0-2-16,-23 2 7 16,-10-1 4-16,-17-4 9 0,-7 2 0 15,-10-7-3-15,-4-4 3 16,-1-6-90-16,1-3-83 15</inkml:trace>
  <inkml:trace contextRef="#ctx0" brushRef="#br0" timeOffset="67419.2691">2814 10911 907 0,'6'-1'419'0,"13"-3"-168"0,11 3-67 15,17 1-58-15,4-2-25 16,5 2-41-16,1-1-15 16,-7-3-23-16,-2 4 7 15,-14 1-95-15,-8 2-82 0</inkml:trace>
  <inkml:trace contextRef="#ctx0" brushRef="#br0" timeOffset="67659.2456">2892 11024 776 0,'0'0'410'15,"1"0"-99"-15,18 0-118 16,10 0-16-16,17 0-1 15,5 1-6-15,6 1-37 16,-1-2-25-16,-10 2-56 16,-2-2-17-16,-13-1-39 15,-5-2-50-15</inkml:trace>
  <inkml:trace contextRef="#ctx0" brushRef="#br0" timeOffset="68509.8671">4200 10265 932 0,'-18'-17'454'16,"-14"-13"-176"-16,-1 11-118 15,-3 8-42-15,8 14-82 16,-1 8-27-16,6 16-27 15,3 14-4-15,3 28 9 0,9 12 0 16,9 20 5-16,6 5 2 16,7 14 4-16,-2 1 2 15,-2-6 4-15,-7-5-1 16,-2-22 0-16,-5-5 1 16,-13-11 1-16,-1-3 2 15,-13-13 4-15,-3-9 3 16,-4-18 15-16,3-4 5 15,5-11 6-15,6-7-1 0,11-9-25 16,6-5-43-16</inkml:trace>
  <inkml:trace contextRef="#ctx0" brushRef="#br0" timeOffset="69453.2591">4920 11027 475 0,'3'-6'284'0,"4"-6"-10"0,-4-6-16 16,-6-2-30-16,-3-3-19 16,-12-6-48-16,-8-1-26 15,-9 1-50-15,-10 4-29 16,2 12-44-16,4 8-13 16,5 15-22-16,11 9-4 15,12 12 2-15,5 7 2 16,15 4 11-16,9-6 3 15,10-9 4-15,8-4 1 0,8-11 6 16,-1-3 3-16,-2-8 7 16,-3-4 4-16,-12-17 2 15,-3-7 1-15,-6-18-3 16,-2-8-8-16,-2-12-5 16,-4-7-1-16,-6-7 4 15,-3 1 3-15,-4 11 0 16,-1 8 2-16,0 29 2 15,0 13-7-15,0 25-5 16,2 18-7-16,-1 16-11 16,5 8 5-16,8 12 8 15,0-4 3-15,2 14 3 16,-1 0 2-16,-4-6 3 16,1-7 0-16,-3-18-62 15,-2-7-101-15</inkml:trace>
  <inkml:trace contextRef="#ctx0" brushRef="#br0" timeOffset="69827.8198">5238 10659 1208 0,'-6'3'448'0,"-5"7"-352"16,2 12-49-16,8 15-33 15,2 11-4-15,8 16-1 16,1 7 2-16,3-11 0 16,-1-6 0-16,0-17 4 15,-3-17 0-15,-3-5 11 16,-2-8 13-16,-1-14 15 16,-1-2 2-16,-1-16-6 15,0-3-12-15,3-17-13 16,-5-17-1-16,-6-16-1 15,0-8-3-15,-4 0-9 16,6 13-3-16,3 20-6 16,2 10 1-16,7 19 2 15,3 2-4-15,14 13-16 16,8 5-6-16,17 10-6 16,9 4 6-16,18 7-86 15,11 2-87-15</inkml:trace>
  <inkml:trace contextRef="#ctx0" brushRef="#br0" timeOffset="70118.1983">5355 11034 681 0,'0'4'341'0,"11"4"-81"16,3 0-46-16,10-1-51 16,3 3-27-16,7-5-59 15,5-1-22-15,8-4-27 16,4-3-3-16,-1-3-108 15,-3-1-156-15</inkml:trace>
  <inkml:trace contextRef="#ctx0" brushRef="#br0" timeOffset="70310.5771">5370 10846 998 0,'7'-1'393'16,"14"1"-257"-16,7 0-63 15,13 5-38-15,9-1-12 0,6 2-62 16,9 1-135-16</inkml:trace>
  <inkml:trace contextRef="#ctx0" brushRef="#br0" timeOffset="70613.1877">5792 10961 720 0,'-2'-2'419'0,"-4"7"-31"16,2 4-207-16,0 14-104 16,1 6-13-16,2 5-7 0,1 7-4 15,-2 3-17-15,2 3-7 16,2 0-11-16,-2-3-2 16,3-9-2-16,2-8 1 15,0-15-1-15,0-4-50 16,-2-8-211-16,-4-5-171 15</inkml:trace>
  <inkml:trace contextRef="#ctx0" brushRef="#br0" timeOffset="70841.5277">5716 10921 797 0,'14'-3'386'0,"22"-1"-134"15,5 5-55-15,7 17-73 16,-3 2-24-16,-10 7-27 16,-9-2-2-16,-18-4 16 15,-8-3 22-15,-16-9 14 16,-3 3-9-16,-6-7-30 16,-4-5-28-16,8 0-21 15,-2-6-60-15,8 3-32 16</inkml:trace>
  <inkml:trace contextRef="#ctx0" brushRef="#br0" timeOffset="78792.2077">6395 10774 785 0,'3'1'386'16,"4"-1"-127"-16,14 4-110 15,16 2-26-15,26 7-53 16,5 1-26-16,10 1-25 16,-4 0-16-16,-24-6-150 15,-7-2-213-15</inkml:trace>
  <inkml:trace contextRef="#ctx0" brushRef="#br0" timeOffset="78973.1113">6466 10948 705 0,'7'4'391'16,"19"7"-86"-16,7-1-49 16,22 8-95-16,3-4-47 15,-1-2-55-15,1-1-17 16,-12-11-381-16</inkml:trace>
  <inkml:trace contextRef="#ctx0" brushRef="#br0" timeOffset="79924.5301">7840 10213 749 0,'-17'-16'368'0,"-21"-12"-136"16,3 12-70-16,-4 22-110 16,4 13-33-16,7 28-41 15,9 16-7-15,12 29 1 16,8 17 8-16,13 15 15 16,0 8 4-16,2-2 6 15,-7-7 1-15,-9-11 0 16,-6-5-2-16,-12-6 24 15,-2-2 16-15,-7-10 20 16,-1-12 10-16,1-21-11 16,0-10-8-16,4-19-2 15,2-9 2-15,11-14-27 16,0-4-63-16</inkml:trace>
  <inkml:trace contextRef="#ctx0" brushRef="#br0" timeOffset="80537.1687">8319 10564 937 0,'-2'-3'411'0,"0"0"-230"0,3 17-120 15,-1 8-41-15,6 23-31 16,1 10 7-16,1 26 4 15,0 5 7-15,1 1 7 16,-4-6 3-16,-3-24-25 16,3-11-54-16,-2-19-149 15,2-9-138-15</inkml:trace>
  <inkml:trace contextRef="#ctx0" brushRef="#br0" timeOffset="80738.3458">8470 10913 825 0,'-8'-5'385'0,"-9"3"-162"16,0 3-71-16,-5 12-89 0,3 2-20 15,2 1-34-15,2-1-10 16,13 2 0-16,3 0 4 16,14-2 17-16,7-2 5 15,10-3-1-15,4-5-3 16,8-1-68-16,2 0-156 15</inkml:trace>
  <inkml:trace contextRef="#ctx0" brushRef="#br0" timeOffset="81110.2234">8706 11141 459 0,'10'3'268'15,"7"0"-54"-15,6-1-72 16,2 2-28-16,-4-5-25 16,0-3-8-16,-6-5-3 15,-3-4-2-15,-3 3-4 16,-6-3 2-16,-8 1 1 15,-3 1-6-15,-9 8-28 16,-4 0-19-16,-3 12-26 16,-2 1-5-16,4 6-11 15,5 2 6-15,13 2 17 0,7 2 12 16,12-5 33-16,10 1 12 16,4-6 29-16,3-3-1 15,-1-3-12-15,0-1-14 16,-2-5-36-16,-5-5 11 15,-2 1-227-15</inkml:trace>
  <inkml:trace contextRef="#ctx0" brushRef="#br0" timeOffset="84139.8202">9269 10814 930 0,'-3'-13'419'0,"1"-16"-207"16,3 1-65-16,14 3-76 15,4 1-10-15,12 3-10 16,4 8-6-16,5 10-15 15,3 7-16-15,-9 15-14 16,-10 4 0-16,-24 7 3 0,-13 7 2 16,-19 9 3-16,-5 3 0 15,-2-2-2-15,2-3 1 16,10-15 1-16,9-7-2 16,13-10-2-16,8-4 1 15,12-4 13-15,5-4 2 16,13 0 4-16,7 1-4 15,0-1-13-15,-2 0-3 0,-10 0-73 16,-8 0-79 0,-7 0-295-16</inkml:trace>
  <inkml:trace contextRef="#ctx0" brushRef="#br0" timeOffset="84448.1521">9574 10943 684 0,'1'1'356'16,"0"5"-76"-16,5 7-136 15,-2 2-15-15,2 7-27 16,-3-4-26-16,-3-1-19 16,-2-1-13-16,-1-6-17 15,-2 0-3-15,-4-5 11 16,3-5 2-16,-3-11-4 16,3-6-5-16,6-11-22 15,-1-1-6-15,12 1-16 16,4-4-5-16,11 9-8 0,9 4-1 15,2 12 6-15,1 7 5 16,-8 13 9-16,-11 4 7 16,-5 6 6-16,-7 1 3 15,-7 3 4-15,2-2 1 16,-9-2-2-16,4 1-2 16,5-5-42-16,3-2-117 15</inkml:trace>
  <inkml:trace contextRef="#ctx0" brushRef="#br0" timeOffset="85422.3241">10164 10880 878 0,'-8'-6'420'16,"-10"-5"-181"-16,-3 6-67 16,-5 7-114-16,1 10-40 0,2 9-36 15,2 8-15-15,10 7 1 16,4 1 4-16,15-4 12 15,7-4 8-15,13-10 13 16,4-6 5-16,1-9 24 16,-2-4 25-16,-5-6 35 15,-9-10 6-15,-16-11-9 16,-3-2-23-16,-21-12-33 16,-4 3-10-16,-3 4-12 15,4 1-4-15,14 12-10 16,8 3-7-16,16 8-4 15,11 0 0-15,20 5 6 16,4 0 6-16,2 5 3 16,-3 4 0-16,-7 5-1 15,-3 3-1-15,0 1-57 0,-3 2-103 16</inkml:trace>
  <inkml:trace contextRef="#ctx0" brushRef="#br0" timeOffset="86178.4727">10445 10848 864 0,'1'0'460'16,"-1"0"-146"-16,10 6-155 15,4 5-63-15,12 11-62 16,9 6-5-16,4 8-6 16,1 1-6-16,-8-6-5 0,-6-4-3 15,-3-4-65-15,-4-5-95 16</inkml:trace>
  <inkml:trace contextRef="#ctx0" brushRef="#br0" timeOffset="86372.3324">10745 10873 759 0,'-7'-5'471'0,"-2"-4"-7"15,0 2-180-15,-1 6-141 16,1 2-48-16,-10 13-62 16,-8 8-14-16,-14 12-13 15,-7 5-2-15,3 2 0 16,6-2-2-16,15-10-14 15,9-5-60-15</inkml:trace>
  <inkml:trace contextRef="#ctx0" brushRef="#br0" timeOffset="87309.0086">11387 10940 265 0,'-38'5'258'16,"-37"9"-43"-16,36-10 106 16,16-4-152-16,26 2-65 15,23 0-9-15,46 1-50 16,29-2 0-16,51-1 24 0,23 0 12 15,32 1 39 1,1 3 4-16,20 1-31 0,-4-3-23 16,-24-2-41-16,-19-10-8 15,-62-6 0-15,-26-1-30 16,-47-8-139-16,-16 5-107 16</inkml:trace>
  <inkml:trace contextRef="#ctx0" brushRef="#br0" timeOffset="87787.1405">11778 10584 640 0,'2'-2'366'0,"-1"-4"-47"0,3 2-54 15,-4 3-112-15,0 1-50 16,0 0-82-16,1 11-13 16,8 46-2-16,-3-29 0 15,1-2 3-15,-4-1 1 16,1-7 3-16,-1-6 1 16,-1-7 12-16,-2-5 11 15,1-7 16-15,-1-7 6 0,2-7-9 16,6-5-9-16,4-5-29 15,4 2-12-15,7 3-16 16,2 9-9-16,9 10 4 16,4 7 3-16,3 11-20 15,-1-2-75-15</inkml:trace>
  <inkml:trace contextRef="#ctx0" brushRef="#br0" timeOffset="88317.024">12469 10692 653 0,'3'-4'332'15,"3"-3"-76"-15,-2-1-68 16,0-2-36-16,-3 2-3 16,-6-5-10-16,-5-1-13 15,-7-1-25-15,-6-2-28 0,-6 1-49 16,-2 5-22-16,-3 10-32 16,0 4-7-16,11 16-2 15,4 2 6-15,9 8 11 16,10-2 6-16,7-2 10 15,5-1 2-15,17-6 4 16,2-4 0-16,4-12 9 16,0-5 4-16,-9-11 10 15,-3-7 7-15,-4-7 2 16,-3-7 0-16,-7-6-6 16,-2-8-2-16,-6-20-1 15,-3-7 5-15,-4 1-3 16,1 8-6-16,1 32-15 15,0 17-20-15,2 21-13 16,1 14 1-16,3 17 6 16,5 11 11-16,5 15 7 15,-1 4 2-15,-2 1 1 16,-2-4 0-16,-3-9 37 16,-3-3-87-16,-1-9-270 0</inkml:trace>
  <inkml:trace contextRef="#ctx0" brushRef="#br0" timeOffset="88625.9344">12651 10598 1010 0,'1'0'428'0,"6"1"-250"15,0 5-57-15,1 9-72 16,-1 1-16-16,-2 6-9 15,0-1-1-15,1-3 0 16,4 1-1-16,-4-9-2 16,0-2 1-16,-6-8 49 15,-3-2 13-15,3-8 14 16,3-4 5-16,0-9-39 16,4-1-14-16,5-3-25 15,2 1-12-15,14 6-16 16,5 4-4-16,2 10-4 15,3 6 1-15,-5 12-10 16,-6 6-96-16</inkml:trace>
  <inkml:trace contextRef="#ctx0" brushRef="#br0" timeOffset="89210.0397">11428 11191 907 0,'-4'-5'413'16,"-6"-2"-196"-16,-8 3-27 15,-8 8-86-15,-3 9-31 0,-2 16-40 16,-2 15-19-16,1 23-11 16,7 10-3-16,10 7 0 15,13-1 0-15,16-10 0 16,2-8 2-16,14-8 0 16,4-4-1-16,7-14-47 15,4-4-80-15</inkml:trace>
  <inkml:trace contextRef="#ctx0" brushRef="#br0" timeOffset="89570.4187">11534 11567 1059 0,'2'0'412'0,"5"8"-292"0,4 2-53 15,3 16-45-15,-1 1-7 16,-2 5-2-16,-1 1-1 16,-5-6 2-16,0-2-1 15,-3-6 1-15,-1-7 2 16,-1-8 17-16,-1-2 9 0,-1-9 7 15,-3-6-1-15,1-10 8 16,0-6-8-16,9-4-11 16,4-1-4-16,13 0-32 15,5 6-1-15,3 12-5 16,0 2-1-16,-5 14-34 16,0 0-94-16</inkml:trace>
  <inkml:trace contextRef="#ctx0" brushRef="#br0" timeOffset="89882.9083">11760 11289 807 0,'4'-4'381'0,"17"0"-166"0,4 0-35 16,6 8-85-16,3 4-33 15,-10 9-40-15,-4 5-8 16,-16 5 1-16,-6 0 0 16,-13 2 2-16,-2 0 0 15,3-7-5-15,5-1-3 0,10-10-3 16,7-4 0-1,13-4-2-15,4-1-1 0,12-2-35 16,4 4-36-16</inkml:trace>
  <inkml:trace contextRef="#ctx0" brushRef="#br0" timeOffset="90101.8855">12214 11558 1098 0,'-2'-3'503'16,"-1"1"-267"-16,3 9-116 15,0-7-54-15,1 11-57 16,4 45 4-16,-2-21 0 16,-3 1-1-16,2 0-4 0,0 1 0 15,4-8 5-15,-1-4-58 16,2-11-218-16</inkml:trace>
  <inkml:trace contextRef="#ctx0" brushRef="#br0" timeOffset="90259.9987">12115 11685 884 0,'11'0'363'0,"19"4"-240"16,4-2-33-16,6 1-51 15,3-2-17-15,-1-1-16 16,4 1-76-16</inkml:trace>
  <inkml:trace contextRef="#ctx0" brushRef="#br0" timeOffset="90443.5443">12469 11617 720 0,'3'-5'428'15,"3"-2"-66"-15,8 7-193 16,0 3-35-16,7 15-83 16,6 5-18-16,5 9-13 15,-2 4-3-15,-3 4-7 0,-4-4 0 16,-9-6-69-16,-1-7-81 16</inkml:trace>
  <inkml:trace contextRef="#ctx0" brushRef="#br0" timeOffset="90590.195">12726 11628 1062 0,'-12'1'455'15,"-18"5"-269"-15,1 6-50 0,-4 8-91 16,-2 3-21-16,3 5-19 16,3-2-1-16,7-2-96 15,5-3-213-15</inkml:trace>
  <inkml:trace contextRef="#ctx0" brushRef="#br0" timeOffset="90937.884">12681 11341 952 0,'2'-5'451'0,"7"-4"-186"0,6 3-98 16,4 6-94-16,8 2-34 15,3 9-29-15,-2 2-6 16,-11 4-4-16,-10 1-1 15,-15 4 1-15,-6-2 1 16,-2-1 6-16,5 0 1 16,7-8 1-16,4 1-1 0,14-5 2 15,6-5-1-15,12 3-3 16,2-5 32-16,6 2-170 16</inkml:trace>
  <inkml:trace contextRef="#ctx0" brushRef="#br0" timeOffset="91170.1484">13055 11181 1062 0,'3'-3'488'0,"2"3"-240"15,6 11-103-15,7 21-117 16,3 16-21-16,4 25 0 15,1 5 1-15,-12 2 1 16,-4-4-1-16,-15-9 0 16,-7-6-1-16,-11-7 0 15,-3-7 2-15,2-18-68 0,2-8-84 16</inkml:trace>
  <inkml:trace contextRef="#ctx0" brushRef="#br0" timeOffset="91619.8414">13314 11122 597 0,'8'0'342'16,"1"-4"-46"-16,12 3-167 15,2 2-31-15,3 2-55 16,4 5-18-16,-3 0-14 15,-5 1-3-15,-11-1 1 16,-7 0 1-16,-15-3 4 0,-3 0 1 16,-2 0-2-16,2-1-1 15,9-2-12-15,4 0 8 16,9 0 10-16,5 3 10 16,7 4 18-16,0 0-4 15,-7 4-2-15,-7 1-4 16,-13-1-3-16,-6-1-5 15,-11-2-20-15,3-2-71 16</inkml:trace>
  <inkml:trace contextRef="#ctx0" brushRef="#br0" timeOffset="91818.1561">13353 11381 740 0,'17'-1'425'16,"13"-2"-43"-16,20 3-260 15,7 1-31-15,-1 2-63 16,0 4-2-16,-17-4-125 16,-9 2-122-16</inkml:trace>
  <inkml:trace contextRef="#ctx0" brushRef="#br0" timeOffset="92128.18">13458 11518 803 0,'0'-1'458'15,"1"0"-72"-15,9 0-159 16,9 1-123-16,3 4-43 0,1 2-39 15,-5 2-9-15,-12 3-9 16,-5-4 0-16,-11 3 0 16,-4-2 0-16,-1 1 1 15,0 2-2-15,6-1-2 16,2-4-1-16,10 2-1 16,6 1-2-16,11-2 1 15,3 2 2-15,2-4 0 16,1-4 3-16,-2-1 0 15,-1 0 8-15,-13-1-97 16,2 1-97-16</inkml:trace>
  <inkml:trace contextRef="#ctx0" brushRef="#br0" timeOffset="98428.4361">14051 10838 730 0,'10'0'303'0,"13"4"-166"16,9-1-16-16,7-2-27 16,9 3-21-16,9-1-35 15,-3-1-14-15,-4 2-70 0,-7-1-102 16</inkml:trace>
  <inkml:trace contextRef="#ctx0" brushRef="#br0" timeOffset="98611.4822">14124 10970 619 0,'0'3'197'0,"2"-1"-35"0,7 5 172 16,15-4-27 0,-13-2-55-16,2 0-50 15,56 7-66-15,8 2-37 0,4-4-54 16,-34 1 21-16,-14 7-142 15</inkml:trace>
  <inkml:trace contextRef="#ctx0" brushRef="#br0" timeOffset="99550.3094">1673 12535 882 0,'0'-1'364'0,"9"2"-176"15,9-2-50-15,14 2-43 0,18 0-13 16,14-1-54-16,-1-1-12 16,-1 0-3-16,-15 1-13 15,-19-1-95-15,-7-1-104 16</inkml:trace>
  <inkml:trace contextRef="#ctx0" brushRef="#br0" timeOffset="99716.2796">1745 12633 765 0,'9'0'430'15,"7"-1"-101"-15,20 1-105 16,9 1-22-16,10-1-68 16,4 2-31-16,-13-2-40 15,-8 2-19-15,-15-2-92 16</inkml:trace>
  <inkml:trace contextRef="#ctx0" brushRef="#br0" timeOffset="101073.106">2821 12557 687 0,'-19'-14'389'15,"-18"-10"-36"-15,17-9-214 16,5-5-34-16,20-3-65 15,9 0-24-15,19 8-22 16,6 9-1-16,10 13 11 16,5 11 7-16,-9 13 4 15,-2 7 3-15,-16 11 5 0,-12 4 2 16,-14 7 2-16,-12 0 1 16,-20 3 0-1,-8-7-3-15,-9-5-7 0,1-1 0 16,9-12-5-16,8 0-2 15,14-12-3-15,6-3-5 16,10-5-14-16,8-2 0 16,16 1 2-16,8 4 10 15,14 3 15-15,1 5 0 16,-2-1-3-16,-3-1-3 0,-9-2-69 16,-2-2-179-16</inkml:trace>
  <inkml:trace contextRef="#ctx0" brushRef="#br0" timeOffset="101655.0309">3195 12593 905 0,'-1'-3'458'15,"0"-1"-165"-15,-2 4-92 16,2 0-127-16,0 0-44 15,0 13-33-15,-1 37 2 16,5-31 6-16,3 0 3 16,3-5 2-16,0-6-8 0,0-7-35 15,-3-5-30-15,-6-12-56 16,-6-3 3-16,-6-5 35 16,-3-5 33-16,-1 0 53 15,5 2 7-15,8 4 13 16,0 6-2-16,12 13-8 15,2 2-3-15,11 3-17 16,7 3-7-16,10 3 7 16,4-2 1-16,2 2 4 15,-3-1 4-15,-14-6 3 16,-4 3 21-16,-16-3 30 16,-4 0 9-16,-2 5 12 15,-5-4-17-15,3-1-21 16,0 0-8-16,0 0-13 15,0 6-1-15,1 15-8 16,6 35-2-16,0-24-2 0,1-2-1 16,0 0 21-16,1-2-53 15</inkml:trace>
  <inkml:trace contextRef="#ctx0" brushRef="#br0" timeOffset="102410.0782">3964 12596 520 0,'-1'-7'322'0,"-4"-5"-9"16,-8-2-64-16,-6 1-79 16,-5 5-34-16,-9 2-66 15,1 3-26-15,0 11-39 16,0 2-9-16,5 9-16 16,4 5-4-16,9-1-2 15,7 2 1-15,10-3 10 16,7 0 5-16,9-8 10 15,7-4 5-15,3-10 11 16,-1-2 5-16,0-11 6 16,-5-3 2-16,-4-5 12 15,-7 1 1-15,-6-3 10 16,-5 2 3-16,-4 1-14 16,-6 4-6-16,1 4-19 15,3 5-14-15,4 4-23 16,8 3-4-16,6 6-2 15,4-1 4-15,9 2 15 0,0-4 2 16,10 2 4-16,2-4 2 16,-1 1 1-16,0 3 2 15,-15-3-44-15</inkml:trace>
  <inkml:trace contextRef="#ctx0" brushRef="#br0" timeOffset="102917.0018">4290 12594 827 0,'2'1'428'0,"4"0"-55"0,15 13-268 15,7 5-45-15,12 10-19 16,3 5-9-16,-6-1-16 16,-6 1 0-16,-11-8-80 15,2-4-96-15</inkml:trace>
  <inkml:trace contextRef="#ctx0" brushRef="#br0" timeOffset="103068.0801">4566 12633 1026 0,'-13'1'462'0,"-17"11"-216"16,-3 5-68-16,-4 10-84 15,-4 4-32-15,-1 0-39 16,-1 0-8-16,11-6-37 16,8-4-69-16</inkml:trace>
  <inkml:trace contextRef="#ctx0" brushRef="#br0" timeOffset="103720.9798">4795 12270 732 0,'1'-10'400'0,"2"-11"-76"0,-2 4-57 15,0 13-135-15,2 8-42 16,0 22-71-16,0 17-25 15,-3 29 8-15,1 9 0 16,-1 6 4-16,3-3 0 16,3-16 1-16,-1-8 1 15,4-19-19-15,1-10-30 16,1-17-63-16,-2-10-41 16,3-15-52-16,-3-8 8 0,1-9 55 15,7-4 39-15,0 1 71 16,5 2 22-16,-5 8 55 15,-7 5 41-15,-11 12 22 16,-9 4 6-16,-7 11-40 16,-5 1-38-16,0 6-22 15,6-2-10-15,9-3-13 16,6 0-2-16,13-2-1 16,0-3 2-16,5-1 4 15,2-2 2-15,-6 4-61 16,12 0-14-16</inkml:trace>
  <inkml:trace contextRef="#ctx0" brushRef="#br0" timeOffset="103995.8585">5084 12850 573 0,'2'-1'332'0,"5"-2"-48"0,5 1-44 16,9 0-73-16,7-1-32 16,5 1-39-16,2-2-19 15,-2-4-30-15,-4-3-1 16,-9-2-3-16,-9 0 1 15,-12-4-4-15,-8 4 0 16,-17 0-11-16,-6 4-10 0,-8 9-20 16,-1 6-14-1,6 8-14-15,6 7-4 0,15 8 12 16,7 3 8-16,19 5 18 16,7-1 24-16,16-4 36 15,6-5 5-15,7-9 29 16,0-4-15-16,-8-12-27 15,-5-2-3-15,-11-12 41 16</inkml:trace>
  <inkml:trace contextRef="#ctx0" brushRef="#br0" timeOffset="105838.1516">6283 12144 560 0,'-11'-18'375'0,"-17"-17"12"15,-3 12-156-15,-1 23-149 16,-2 8-48-16,7 25-56 16,7 10-17-16,11 36-2 0,8 18 9 15,12 26 15-15,3 8 10 16,8 8 10-16,-2-4 4 15,-9-15 3-15,-5-7-1 16,-18-22 0-16,-6-6 0 16,-15-11 7-16,-6-5 2 15,-1-10 1-15,2-7 20 0,7-13 9 16,3-7-1 0,11-15 2-16,4-4-24 0,9-10-75 15,9-3-117-15</inkml:trace>
  <inkml:trace contextRef="#ctx0" brushRef="#br0" timeOffset="106675.1202">6713 12928 658 0,'10'0'290'0,"24"1"-80"15,26 4-125-15,54-4 10 16,33 1 32-16,37-2 6 15,41-1 5-15,43 1-20 16,9 1-16-16,35-1-30 16,-17-2-13-16,-28-8-26 15,-28-3-10-15,-62-3-37 16,-29 0-66-16</inkml:trace>
  <inkml:trace contextRef="#ctx0" brushRef="#br0" timeOffset="107274.2889">7497 12521 788 0,'4'-2'414'0,"2"-3"-122"15,3 5-92-15,4 12-114 0,-2 8-39 16,-1 11-31-16,0 2-5 16,-5 1 2-16,0-6 1 15,0-8 1-15,0-6 1 16,-1-10 22-16,-1-2 11 16,-1-11 8-16,-1-6 7 15,4-9 3-15,1-5-8 16,9-1-16-16,6 0-17 15,12 6-45-15,7 6-11 0,6 12-6 16,0 8 5-16,-1 12-101 16,0 2-285-16</inkml:trace>
  <inkml:trace contextRef="#ctx0" brushRef="#br0" timeOffset="107843.169">8344 12629 433 0,'3'-3'262'16,"4"-4"0"-16,0 4-23 15,-5-4-27-15,-3 0-9 16,-4-2-32-16,-5-3-21 16,-4 1-46-16,-2-4-20 15,-8-1-40-15,-4 2-24 16,-5 10-40-16,-2 8-14 0,4 10-15 15,5 5 5-15,15 7 7 16,9-1 4-16,15 3 13 16,8-3 3-16,11-7 11 15,-1-3 6-15,0-11 7 16,-1-5 8-16,-5-14 11 16,-4-6 3-16,-5-10 2 15,0-4-3-15,-11-9-7 16,1-5-3-16,-6-13 1 15,-4-9-1-15,0 7-5 16,-5 7-2-16,4 26-13 16,-1 15-21-16,1 24-23 15,2 10-2-15,1 22 2 16,0 12 17-16,6 16 23 16,9 3 2-16,5-2 3 15,-2-5 3-15,1-14-65 0,-5-7-107 16</inkml:trace>
  <inkml:trace contextRef="#ctx0" brushRef="#br0" timeOffset="108128.1121">8542 12549 1079 0,'2'3'437'0,"3"10"-268"16,1 2-58-16,-1 8-33 15,1 0-12-15,-4-4-4 16,0-2 3-16,-2-9-3 16,-3-2-7-16,3-5 7 15,1-2 4-15,-1 0-2 16,0-1-3-16,5-17-33 16,16-35-17-16,1 26-23 15,4 6-8-15,10 9-16 16,1 5 2-16,-1 15 11 15,-5 1 4-15,-5 10-46 16,-4 4 55-16</inkml:trace>
  <inkml:trace contextRef="#ctx0" brushRef="#br0" timeOffset="108772.0439">6884 13138 863 0,'-21'4'384'0,"-22"11"-190"16,-6 8-36-16,-2 18-72 15,10 13-32-15,17 21-42 16,13 5-10-16,27 2 0 15,19-6 1-15,22-17 2 16,8-9 3-16,0-14 6 16,-4-11-56-16</inkml:trace>
  <inkml:trace contextRef="#ctx0" brushRef="#br0" timeOffset="109445.6902">7073 13401 1137 0,'1'0'481'0,"7"7"-281"16,7 6-66-16,18 15-109 16,7 8-5-16,11 4-11 15,-2 2-2-15,-7-7 1 16,-6-4-10-16,-13-9-115 16,-3-6-388-16</inkml:trace>
  <inkml:trace contextRef="#ctx0" brushRef="#br0" timeOffset="109595.8278">7411 13401 1154 0,'-21'11'510'16,"-17"9"-247"-16,-6 11-154 16,-5 3-43-16,2 3-42 15,3-2-12-15,14-4-58 16,6-1-87-16</inkml:trace>
  <inkml:trace contextRef="#ctx0" brushRef="#br0" timeOffset="109923.7634">7456 13150 1095 0,'9'-3'455'0,"8"0"-281"16,4 3-72-16,1 15-66 16,-6 2-18-16,-7 5-4 15,-9 1 3-15,-11 0 3 16,-4-2 1-16,1-1-4 15,5-4-3-15,9-7-6 16,6-6 1-16,11-3-3 16,7-1 0-16,12 1-4 15,7 6-6-15,4 8-50 16,2 4-86-16</inkml:trace>
  <inkml:trace contextRef="#ctx0" brushRef="#br0" timeOffset="110114.8347">7871 13432 894 0,'0'2'402'16,"-3"8"-172"-16,3 7-102 16,2 15-73-16,1 4-13 15,4 4-21-15,0 2-4 16,0-8-3-16,-1-4 9 0,3-7-184 15</inkml:trace>
  <inkml:trace contextRef="#ctx0" brushRef="#br0" timeOffset="110261.0216">7787 13573 1249 0,'15'-4'451'0,"21"3"-391"15,8 0-7-15,12 1-32 16,-1 5-4-16,-2-2-144 16</inkml:trace>
  <inkml:trace contextRef="#ctx0" brushRef="#br0" timeOffset="110568.1986">8286 13502 1066 0,'1'0'462'15,"6"11"-256"-15,1 3-56 16,3 11-84-16,0 4-12 16,-2 2-12-16,-5-3 0 0,-5-4-7 15,-3-3-6-15,1-9-6 16,2-3 6-16,1-9 11 15,2-3 1-15,-4-10 0 16,-1-2-11-16,4-3-23 16,-1-6-8-16,10 1-14 15,1-2-7-15,10 5-4 16,7 1 0-16,10 8-95 16,3 0-123-16</inkml:trace>
  <inkml:trace contextRef="#ctx0" brushRef="#br0" timeOffset="110927.8177">8544 13223 919 0,'9'-4'433'15,"21"0"-196"-15,4 4-45 16,3 7-103-16,0 6-36 16,-12 2-38-16,-7 2-10 0,-16 3 3 15,-6-1 3-15,-19 4 6 16,-2-1 5-16,-1-3-5 15,4-3-3-15,14-7-11 16,8-2-3-16,13-5-4 16,7 1 0-16,11-3 4 15,0-3-1-15,4 3-53 16,-2-2-83-16</inkml:trace>
  <inkml:trace contextRef="#ctx0" brushRef="#br0" timeOffset="111168.9304">8966 13230 961 0,'6'10'415'15,"12"16"-221"-15,5 12-41 16,2 16 1-16,-1 9-30 15,-3 1-18-15,-8 0-23 16,-18-7-37-16,-11-4-8 16,-21-6-11-16,-1-3-2 15,2-9-35-15,6-9 10 16</inkml:trace>
  <inkml:trace contextRef="#ctx0" brushRef="#br0" timeOffset="111825.075">9299 13075 528 0,'8'-1'299'16,"5"-4"-46"-16,9 5-105 16,10 1-24-16,4 3-48 15,0 4-26-15,-12-3-33 16,-11 5-3-16,-17-3 5 16,-6 1 2-16,-11-2 4 15,-2 0-5-15,2-2-7 16,6-1-5-16,13-1-18 15,5 1-5-15,15-1-4 16,4 0 0-16,2 4 13 16,1 2 1-16,-6 4 13 0,-10-1 8 15,-11 7 12-15,-11-3 5 16,-15-3-3-16,-3 1 1 16,2-8-111-16,3-2-148 15</inkml:trace>
  <inkml:trace contextRef="#ctx0" brushRef="#br0" timeOffset="111991.8704">9288 13291 540 0,'17'-2'341'0,"27"-2"10"16,8-2-120-16,10 5-90 15,0 1-44-15,-4 1-54 16,-12 0-17-16,-18-1-46 15,-7 0-59-15</inkml:trace>
  <inkml:trace contextRef="#ctx0" brushRef="#br0" timeOffset="112293.8781">9343 13460 770 0,'12'-5'411'0,"8"-3"-124"16,13 3-113-16,2 5-24 15,0 3-75-15,-5 3-22 16,-15 5-31-16,-10-2-1 16,-13 6-1-16,-10 1 0 15,-7 1-3-15,3 4-7 16,5-4-10-16,7-2-4 15,19-3 8-15,4-1 9 16,15-3 20-16,6-3 4 0,1-2-6 16,3-1-6-16,-2 0-13 15,-5 0 17-15,-4 1-33 16</inkml:trace>
  <inkml:trace contextRef="#ctx0" brushRef="#br0" timeOffset="136785.9975">6159 13779 840 0,'-10'-3'401'15,"-13"-4"-153"-15,-3 1-64 16,2 4-80-16,0 3-39 16,6 13-57-16,5 8-18 15,7 10-20-15,8 7-1 16,12-1 5-16,7-3 6 0,11-10 8 16,6-3 5-16,6-16 12 15,1-7 21-15,-1-16 58 16,-5-8 41-16,-15-11 69 15,-10-3 12-15,-26-2-19 16,-15-2-32-16,-21 11-77 16,-7 6-31-16,4 16-55 15,9 6-87-15</inkml:trace>
  <inkml:trace contextRef="#ctx0" brushRef="#br0" timeOffset="137445.865">6456 11893 912 0,'-1'-7'496'0,"1"-1"-114"15,-4 6-102-15,1 10-145 0,1 10-51 16,0 13-63-16,2 5-9 16,3 7-1-16,2 1-3 15,-2-9-1-15,1-1 2 16,-4-14-44-16,0-2-68 16,1-10-358-16</inkml:trace>
  <inkml:trace contextRef="#ctx0" brushRef="#br0" timeOffset="137794.118">6477 11815 1001 0,'14'-14'502'0,"16"-13"-192"15,7 11-108-15,0 16-142 16,-2 8-45-16,-5 20-23 15,-9 6 2-15,-18 14 8 16,-6 1 19-16,-14 1-66 16,-4-4-18-16,0-13-5 15,2-5-10-15,-1-14 78 16,4-9 17-16,6-7 7 16,5-6 14-16,11 0 21 15,10 2 11-15,9 2 36 16,1 2-8-16,5 5-27 15,-2 2-8-15,-3 6-23 16,2 5-5-16,-10-4 10 0,-2 2-5 16,-6-7-12-16,-7-4-5 15,4-1 7-15,-2-2-70 16</inkml:trace>
  <inkml:trace contextRef="#ctx0" brushRef="#br0" timeOffset="147627.6563">10156 12792 788 0,'9'6'343'15,"10"6"-185"-15,19-2-77 16,10-2-11-16,14-3-33 15,1-4-1-15,-2-4-134 0,-3 0-216 16</inkml:trace>
  <inkml:trace contextRef="#ctx0" brushRef="#br0" timeOffset="147812.9929">10252 12984 720 0,'13'3'404'0,"20"1"-62"16,8-1-52-16,11-2-100 15,1-3-42-15,-3 0-67 16,-5-2-25-16,-14 1-113 16</inkml:trace>
  <inkml:trace contextRef="#ctx0" brushRef="#br0" timeOffset="148537.0136">11339 12845 674 0,'-19'-9'321'0,"-16"-13"-124"15,7-4-44-15,23-7-73 0,5-4-32 16,16 3-34-16,8 0 7 15,8 9 39-15,9 7 18 16,15 12 23-16,4 8-8 16,-2 17-27-16,-8 4-12 15,-32 10-24-15,-18 6-3 16,-39 11-7-16,-14 9-4 16,-8 4-5-16,7-2-5 0,17-18-7 15,15-14-4-15,14-20 0 16,3-7-2-16,15-6 1 15,8 1 3-15,20-3 3 16,11 5 3-16,9 5 6 16,2 2-1-16,-7 4-14 15,-5-1-85-15</inkml:trace>
  <inkml:trace contextRef="#ctx0" brushRef="#br0" timeOffset="148897.856">11765 12891 682 0,'0'17'370'15,"0"11"-83"-15,0 3-111 16,2-1-34-16,0-3-56 16,1-5-26-16,1-9-29 0,-1-3-5 15,-2-9 12-15,-1-6 2 16,1-6-1-16,-1-6-3 15,5-17-19-15,-1-4-7 16,-1-11-10-16,5-1-8 16,4 6-10-16,3 11 0 15,5 17-5-15,2 9 3 16,-2 11 4-16,1 6 0 0,-2 5 16 16,1 3 10-16,-1 7 22 15,1 1 7-15,-5-1 4 16,-3-2-2-16,-4 0-16 15,-3-1-7-15,0-2-9 16,-2-2 7-16,0-5-84 16,0 3-106-16</inkml:trace>
  <inkml:trace contextRef="#ctx0" brushRef="#br0" timeOffset="149421.2116">12462 12856 685 0,'-8'-8'386'0,"-14"-6"-61"16,-4 1-89-16,-7 6-101 16,-1 5-48-16,3 8-63 15,7 5-19-15,8 11-20 16,3 6-4-16,11 7-2 15,2 0 3-15,6-2 18 16,5-4 6-16,9-13 22 16,2-5 9-16,4-14 11 15,0-3 5-15,-8-15 2 16,-6-5 2-16,-11-7-4 16,-5-7-3-16,-9 2-6 15,0 2-7-15,5 8-15 16,3 9-5-16,6 8-19 15,4 4-7-15,12 5-6 16,10 0 1-16,13 2 5 16,6 3 4-16,5 1 2 0,-4 4 8 15,-8 3-182-15,-3 1-207 16</inkml:trace>
  <inkml:trace contextRef="#ctx0" brushRef="#br0" timeOffset="149860.2805">12738 12856 885 0,'-1'-2'513'0,"0"1"-107"15,9 6-215-15,4 6-62 16,12 14-89-16,5 0-5 16,1 10-17-16,-1-3-3 15,-6-6-6-15,0 1 0 16,-1-13-57-16,1 1-100 15</inkml:trace>
  <inkml:trace contextRef="#ctx0" brushRef="#br0" timeOffset="150022.0426">13030 12839 1046 0,'-11'-3'566'15,"-11"0"-125"-15,-4 4-227 16,0 4-68-16,-7 13-81 15,-2 4-27-15,-4 12-30 16,0 4-3-16,3-1-48 16,4-1-102-16</inkml:trace>
  <inkml:trace contextRef="#ctx0" brushRef="#br0" timeOffset="150488.0306">13246 12531 772 0,'0'-11'425'16,"-2"-6"-109"-16,2 17-180 15,2 9-46-15,0 25-65 16,5 9-11-16,-4 20 11 16,1 10-3-16,-4 13-7 15,0-2-1-15,4-10 1 16,3-13 3-16,8-28-96 0,1-6-71 15,2-23-233-15</inkml:trace>
  <inkml:trace contextRef="#ctx0" brushRef="#br0" timeOffset="150670.9259">13378 12882 538 0,'-11'2'346'16,"-15"5"3"-16,2 3-109 15,3 7-107-15,2-1-42 0,14 2-54 16,4 2-11-16,13-7-3 15,7-1 1-15,10-3 4 16,4-1 0-16,3-2-6 16,2 1-2-16,0-1-98 15,-3-2-117-15</inkml:trace>
  <inkml:trace contextRef="#ctx0" brushRef="#br0" timeOffset="150967.7416">13577 13065 648 0,'6'3'323'0,"12"-2"-99"15,2-1-39-15,6 0-49 16,-4 0-15-16,-2-5-23 16,-5-2-9-16,-6-2-14 15,-6 2-10-15,-5 1-17 16,-4-2-11-16,-4 1-21 0,-2-3-6 15,-6 3-12-15,-4 7-5 16,-3 6-5-16,4 5 0 16,7 9 7-16,5 1 5 15,13 2 16-15,8 2 7 16,7-2 38-16,8-1 5 16,2-4 14-16,-1-5-1 0,2-3-31 15,-3-7 4-15,2-6-56 16</inkml:trace>
  <inkml:trace contextRef="#ctx0" brushRef="#br0" timeOffset="151523.3002">14508 12052 638 0,'-3'-6'345'0,"-15"3"-94"16,-8 9-59-16,-20 27-104 16,-5 24-33-16,0 54-35 15,4 28-5-15,16 51-9 16,14 15 1-16,22-1 1 15,17 0 1-15,28-34 9 16,7-20 3-16,11-33 4 16,0-23 1-16,-2-28-76 15</inkml:trace>
  <inkml:trace contextRef="#ctx0" brushRef="#br0" timeOffset="151998.4592">14648 13049 781 0,'1'5'389'0,"-1"1"-117"16,17-2-68-16,14 1-35 15,26-6-11-15,18 1-23 16,14-1-53-16,1 1-11 15,-20 2-30-15,-16-1-77 16</inkml:trace>
  <inkml:trace contextRef="#ctx0" brushRef="#br0" timeOffset="152580.032">15427 13098 904 0,'18'0'315'0,"39"1"-261"16,26-1-67-16,54-1 43 15,22 1 42-15,56-3 68 16,17 2 24-16,38-1-15 16,16 0-33-16,0-2-60 15,0-5-21-15,-36-3-20 16,-23 0-2-16,-52 3-78 16,-25-3-11-16,-49 4-122 15,-25 8-318-15</inkml:trace>
  <inkml:trace contextRef="#ctx0" brushRef="#br0" timeOffset="152974.4693">16624 12767 586 0,'3'-8'315'0,"6"-12"-45"16,5-3-54-16,1-9-29 15,5-6-19-15,2-6-29 16,-1-4-10-16,-6-11-21 16,-2 2-13-16,-8 9-21 15,-5 8-5-15,-3 22-30 16,-2 11-19-16,-7 27-25 16,-1 17-15-16,5 25-7 15,6 13 14-15,10 9 11 16,6 3 9-16,6 6-166 15</inkml:trace>
  <inkml:trace contextRef="#ctx0" brushRef="#br0" timeOffset="153467.7464">15603 13577 450 0,'-2'-4'253'0,"1"-4"-45"16,3 6-50-16,5 13-48 16,6 8-18-16,4 16-8 15,5 13-4-15,10 16-14 16,3 4-7-16,-1 0-12 0,-5-10 10 15,-8-25 34-15,-7-10 25 16,-6-21 50-16,-1-10-8 16,-1-19-31-16,-2-16-26 15,-2-25-58-15,1-7-9 16,-3-15-9-16,0-2-6 16,-1 5-12-16,1 10-7 15,1 29-28-15,6 14-21 0,10 27-161 16</inkml:trace>
  <inkml:trace contextRef="#ctx0" brushRef="#br0" timeOffset="153902.9074">15851 13320 513 0,'-2'-1'309'16,"1"1"-33"-16,6 1-135 0,0-1-76 16,26 5-18-16,109 12 11 15,-30-12 19-15,58-5 29 16,23-4 6-16,52-5-5 15,27-5-21-15,2-4-43 16,-8-1-14-16,-51 1-13 16,-34 5-9-16,-57 7-143 15</inkml:trace>
  <inkml:trace contextRef="#ctx0" brushRef="#br0" timeOffset="154366.927">18093 13294 586 0,'0'-4'393'0,"-1"2"17"16,-4 2-98-16,3 0-114 16,1 2-51-16,-8 28-68 15,-3 44-12-15,15-29-22 16,1 0-12-16,9-4-16 15,1-4 396-15</inkml:trace>
  <inkml:trace contextRef="#ctx0" brushRef="#br0" timeOffset="155257.8073">16130 13731 964 0,'-1'0'427'0,"6"2"-250"16,0 4-42-16,16 8-66 15,9 9-29-15,10 8-2 16,4 3-8-16,5 7-14 15,-4-3 14-15,-6-5-137 16,-3-7-205-16</inkml:trace>
  <inkml:trace contextRef="#ctx0" brushRef="#br0" timeOffset="155434.1539">16481 13733 1272 0,'-12'0'504'0,"-19"6"-345"15,1 5-49-15,-10 15-59 16,-1 5-22-16,1 10-21 16,-2 4-2-16,10-3-17 15,4-4-61-15,11-13-141 16,6-6-115-16</inkml:trace>
  <inkml:trace contextRef="#ctx0" brushRef="#br0" timeOffset="155838.8792">16573 13607 559 0,'0'-4'381'0,"-1"-6"19"16,8 0-193-16,2 1-35 15,13 1-74-15,5 5-31 0,11 6-39 16,2 1-14-16,-13 8-9 15,-6 2-3-15,-24 5-2 16,-14 4 1-16,-16 6 3 16,-4 0 3-16,9-5 2 15,4-4-1-15,20-7-5 16,5-7 0-16,16-3-1 16,12-1 1-16,12-2 5 15,7 0-28-15,0 2-272 16</inkml:trace>
  <inkml:trace contextRef="#ctx0" brushRef="#br0" timeOffset="156154.1076">17021 13719 997 0,'-1'-1'477'0,"0"0"-222"16,1 4-82-16,0-3-107 15,2 13-38-15,11 54-9 16,-6-26-1-16,0 10-4 15,-5-3-1-15,5-12 1 16,-5-3-1-16,3-19-48 16,3-4-64-16</inkml:trace>
  <inkml:trace contextRef="#ctx0" brushRef="#br0" timeOffset="156304.9252">16900 13902 892 0,'6'-2'417'0,"12"-1"-184"16,12-3-66-16,13 1-71 15,4 2-38-15,8 1-32 16,-6 2-5-16,-2 2-266 16</inkml:trace>
  <inkml:trace contextRef="#ctx0" brushRef="#br0" timeOffset="157091.0048">17358 13803 734 0,'-1'-5'358'0,"-3"-5"-106"15,4 7-78-15,5 7-75 16,4 9-31-16,7 13-50 16,4 8-2-16,-2 10-2 15,0-1 3-15,-6-1 9 16,-8-13 4-16,-2-6 9 15,-2-8 3-15,-5-9 11 16,5-3 5-16,-5-13 1 16,2-6 10-16,3-16-5 0,2-5-6 15,8-8-11 1,3-3-18-16,9 3-28 0,-1 5-7 16,2 15-15-16,3 7-3 15,-2 18-38-15,5 5-79 16</inkml:trace>
  <inkml:trace contextRef="#ctx0" brushRef="#br0" timeOffset="157436.0543">17615 13588 841 0,'2'-4'428'16,"6"-3"-151"-16,10 4-118 16,5 5-23-16,6 6-72 15,-2 4-24-15,-8 2-19 16,-9-2-8-16,-17 2-2 15,-6 0 0-15,-7 1 1 16,1 1-1-16,10-2-4 16,7-3-1-16,14-4 6 0,7-1 4 15,18-5 1-15,2 2 0 16,5 0-5-16,1 3-54 16</inkml:trace>
  <inkml:trace contextRef="#ctx0" brushRef="#br0" timeOffset="157973.916">18236 12250 652 0,'25'2'320'0,"16"4"-114"0,21 44-104 16,8 26-38-16,6 46-19 16,4 34-2-16,-16 34 0 15,-12 12 1-15,-39 12 5 16,-26-14-1-16,-30-31-6 16,-7-18-5-16,1-40-10 15,3-16 0-15,9-34-3 16,2-18-90-16</inkml:trace>
  <inkml:trace contextRef="#ctx0" brushRef="#br0" timeOffset="158638.911">19065 12514 675 0,'-5'-10'418'16,"-2"-7"-21"-16,3 10-188 16,-4 14-112-16,6 15-41 15,-3 25-24-15,2 20-16 16,10 57-11-16,-2 18-3 16,7 39 0-16,-1 10 2 15,0-7 2-15,-1-6 2 0,4-20 3 16,-5-18 0-16,-1-33 6 15,-2-15 1-15,-6-32 2 16,-2-11-50-16,-5-18-260 16</inkml:trace>
  <inkml:trace contextRef="#ctx0" brushRef="#br0" timeOffset="159786.8278">19306 14142 601 0,'4'0'329'16,"5"1"-76"-16,2 7-56 0,1 9-84 16,2 3-20-16,-5 7-17 15,-1 2-7-15,-3 0-4 16,-6-4-7-16,1-9-12 16,-5-9 7-16,-1-12-1 15,5-5-4-15,2-14-3 16,2-7-7-16,9-5-6 15,-1-3-3-15,4 6-9 16,3 6-13-16,-2 14-24 16,4 10-6-16,3 7-59 15,1 10-84-15</inkml:trace>
  <inkml:trace contextRef="#ctx0" brushRef="#br0" timeOffset="160012.7172">19591 14163 798 0,'-3'1'388'16,"-1"-1"-136"-16,9 4-78 15,-5-4-77-15,18 3-19 16,49 5-25-16,-27-6-18 15,2-2-15-15,-2 2-13 16,-9 2-125-16,-8-1-135 16</inkml:trace>
  <inkml:trace contextRef="#ctx0" brushRef="#br0" timeOffset="160162.8696">19605 14271 889 0,'7'3'437'15,"5"-2"-138"-15,16 0-174 16,10 0-24-16,7-1-55 16,4 2-17-16,-6 1-73 15,-1-1-100-15</inkml:trace>
  <inkml:trace contextRef="#ctx0" brushRef="#br0" timeOffset="160415.289">20108 14170 976 0,'-13'-1'430'16,"-14"3"-223"-16,0 2-70 15,5 7-82-15,6 6-22 16,6 4-24-16,9 2-8 16,1-1 1-16,12-4 21 15,10-7 55-15,4-5 33 16,11-12 54-16,-3-5 5 15,-5-8-22-15,-5-4-23 0,-13-3-46 16,-7 3-24-16,-21 5-36 16,-8 1-10-16,-7 4-133 15,1 6-543-15</inkml:trace>
  <inkml:trace contextRef="#ctx0" brushRef="#br0" timeOffset="160988.8711">19179 12292 525 0,'3'-2'312'0,"1"-1"-51"15,3 4-40-15,1 19-68 16,0 7-37-16,6 16-37 16,0 7-12-16,2-3-21 15,0-2-11-15,-5-13-6 16,-3-6-2-16,-7-10-12 0,-3-1-56 15</inkml:trace>
  <inkml:trace contextRef="#ctx0" brushRef="#br0" timeOffset="161334.4489">19214 12510 569 0,'-1'-3'367'0,"1"-6"30"16,5-6-174-16,13-7-109 15,7-3-29-15,13 0-31 16,6 3-17-16,-1 14-12 0,-3 8-7 16,-10 15-145-16,-6 8-293 15</inkml:trace>
  <inkml:trace contextRef="#ctx0" brushRef="#br0" timeOffset="161540.082">19506 12456 634 0,'-3'-4'411'0,"0"0"29"16,3 1-226-16,0 2-121 15,7 0-31-15,23-3-41 16,46-6-4-16,-30 7-5 16,2 0-1-16,-12 3-87 15,-7 0-117-15</inkml:trace>
  <inkml:trace contextRef="#ctx0" brushRef="#br0" timeOffset="161689.0083">19590 12561 998 0,'8'1'453'0,"13"-1"-194"15,12 1-66-15,10-2-67 0,4-3-41 16,-2 2-92-16,-2 1-96 16</inkml:trace>
  <inkml:trace contextRef="#ctx0" brushRef="#br0" timeOffset="161931.6926">20021 12257 996 0,'-8'-2'446'0,"3"8"-231"16,2 4-77-16,8 20-92 15,6 10-11-15,-1 10 0 16,5 7 0-16,-2-7-5 16,0-7-4-16,-3-14-5 15,-2-10 1-15,-8-8-16 16,0-6-60-16</inkml:trace>
  <inkml:trace contextRef="#ctx0" brushRef="#br0" timeOffset="162186.4929">20008 12216 962 0,'22'-6'484'15,"14"-3"-162"-15,16 9-129 0,1 3-48 16,-12 10-60-16,-7 1-26 16,-27 2-27-16,-15 1-2 15,-26 3-5-15,-7 1 0 16,-1-2-11-16,9 1-7 15,20-8-10-15,13 2-3 16,19-2 0-16,6 2 2 0,12 3 9 16,3 3-1-1,7 1 2-15,1 4 1 0,-7-3-1 16,-5-5 2-16,-11-4 14 16</inkml:trace>
  <inkml:trace contextRef="#ctx0" brushRef="#br0" timeOffset="163626.0527">20621 13056 799 0,'25'0'355'0,"20"-1"-173"0,19 1-89 16,6 1-11-16,-7 4-24 15,-4-2-66-15,-20 1-224 16</inkml:trace>
  <inkml:trace contextRef="#ctx0" brushRef="#br0" timeOffset="163834.1267">20653 13174 739 0,'13'0'438'16,"8"-1"-73"-16,26 1-125 15,10 0-14-15,10 1-61 16,3 1-33-16,-5 3-43 0,-4 1-29 16,-8 0-107-1,-8 4-168-15</inkml:trace>
  <inkml:trace contextRef="#ctx0" brushRef="#br0" timeOffset="164778.5519">1678 14701 644 0,'11'0'315'0,"23"3"-79"16,6 0-88-16,19 2-50 15,5 1-20-15,1-1-37 16,-6 1-10-16,-14-2-60 16,-12-4-126-16</inkml:trace>
  <inkml:trace contextRef="#ctx0" brushRef="#br0" timeOffset="164937.0222">1719 14828 774 0,'20'4'390'0,"26"3"-83"0,13 1-51 15,5 0-57-15,-3-1-33 16,-13 0-75-16,-11-4-31 16</inkml:trace>
  <inkml:trace contextRef="#ctx0" brushRef="#br0" timeOffset="169062.8357">2684 14745 547 0,'-12'-16'364'0,"-17"-24"41"15,10-2-192-15,17-4-124 16,9 0-27-16,25 3-33 16,11 5-7-16,16 22 2 15,4 15-2-15,-3 26-12 16,-13 10 0-16,-26 8 2 16,-21 5 3-16,-38 8 3 15,-13 6 0-15,-13 8-5 16,4-7 0-16,8-8 0 15,13-12-4-15,12-18-7 16,6-9-5-16,21-9-24 16,5-4-3-16,20-5 1 15,12-2 2-15,20 1 19 16,11 2 4-16,3 2 9 16,0 5-39-16</inkml:trace>
  <inkml:trace contextRef="#ctx0" brushRef="#br0" timeOffset="169482.2132">3066 14860 1011 0,'-2'6'414'0,"-2"9"-228"15,3 6-65-15,1 4-35 16,1 2-19-16,-1-5-38 15,0-5-7-15,2-8-3 16,-2-6 8-16,2-8 13 16,-4-7 3-16,2-7 5 15,-1-4-7-15,1-7-12 16,0-2-3-16,-1 0-10 16,1 6-7-16,1 7-15 15,4 7-10-15,3 11-9 16,3 1 0-16,9 5 7 15,7 3 5-15,7-3 7 16,3 1 2-16,2-3 4 16,0 0 0-16,-9-1 7 15,-4-3 3-15,-14 0 7 0,-6-2 0 16,-6 2 15-16,-2 3-2 16,1-2-5-16,0 3-1 15,-6 22-18-15,-6 33-1 16,16-31-70-16,5-1-107 15</inkml:trace>
  <inkml:trace contextRef="#ctx0" brushRef="#br0" timeOffset="169947.4401">3553 14421 1138 0,'-1'-3'507'0,"2"-2"-286"16,-1 11-64-16,-1-6-103 0,4 30-40 15,6 63-14 1,2-28 0-16,2 12 0 15,-3 1 2-15,1 5 2 16,-4-4 2-16,2-23-36 0,-3-15-31 16,-3-24-57-16,4-9-20 15,-1-14-14-15,3-3 20 16,5-14 48-16,1-8 16 16,3-4 50-16,1 0 11 15,-5 9 13-15,-7 8 23 16,-12 12 26-16,-8 6 13 15,-10 9 13-15,-2 5-17 16,3 2-22-16,2-1-9 0,13 0-16 16,7-2 9-16,10-3 19 15,9-3 1-15,9-3 1 16,5-3-13-16,5 0-37 16,0 1-83-16</inkml:trace>
  <inkml:trace contextRef="#ctx0" brushRef="#br0" timeOffset="170260.7674">3950 15091 980 0,'4'1'422'0,"7"3"-235"15,4-4-11-15,2-6-53 16,2-1-20-16,-3-1-36 15,-2-5-8-15,-7-1-14 16,-3 1-11-16,-8-6-9 0,-7 6-6 16,-1 9-18-16,-8 3-6 15,2 11-14-15,1 5-5 16,0 2-1-16,7 3 3 16,11 1 11-16,2-1 6 15,12 2 15-15,8-1 14 16,-5-6 9-16,6-3 4 15,4-7-4-15,-3-2-12 0,6-3-14 16,-2-3-57-16</inkml:trace>
  <inkml:trace contextRef="#ctx0" brushRef="#br0" timeOffset="171068.9893">4431 14766 1432 0,'-16'5'41'0,"3"-3"-17"16,-16 11 44-16,7 4-30 15,8 9-21-15,9 8-6 16,13-1-18-16,9 8-3 16,12-9 10-16,3-9 8 15,-1-8 20-15,-4-15 10 16,-10-5 28-16,-7-7 9 16,-8-11-1-16,-4-2-4 15,-10-10-29-15,1 0-13 16,-5 0-16-16,2 4-4 0,6 9-12 15,1 5-10 1,13 8-14-16,8 2-4 0,10 3 1 16,9 2 9-16,11 2 14 15,5 2 6-15,-6 1 8 16,-7-1 4-16,-17 2-26 16,-10-1-55-16</inkml:trace>
  <inkml:trace contextRef="#ctx0" brushRef="#br0" timeOffset="171641.0486">4927 14834 921 0,'0'-2'489'0,"1"2"-170"15,11 10-146-15,1 8-60 16,8 17-78-16,3 3-10 15,0 8-9-15,0-4-3 16,4-10-41-16,0-3-78 16</inkml:trace>
  <inkml:trace contextRef="#ctx0" brushRef="#br0" timeOffset="171805.1105">5223 14798 1018 0,'-15'6'523'0,"-21"9"-145"16,-2 7-135-16,0 10-131 16,-1 2-42-16,4 2-49 15,6-4-7-15,3-12-125 16,5 0-431-16</inkml:trace>
  <inkml:trace contextRef="#ctx0" brushRef="#br0" timeOffset="172294.7423">5860 14457 927 0,'-34'32'360'16,"-28"26"-231"-16,-8 36-75 15,12 24-6-15,14 34-9 16,15 15-10-16,35 12-13 0,12-16-1 16,33-28 8-16,11-20 1 15,14-37 3-15,0-13 23 16</inkml:trace>
  <inkml:trace contextRef="#ctx0" brushRef="#br0" timeOffset="172761.1257">6537 14867 908 0,'0'-25'402'0,"0"-33"-195"0,1 1-38 15,6 6-48-15,0 7-16 16,-3 14-14-16,-2 9 2 16,-4 15-31-16,-3 6-21 15,0 11-38-15,2 9-15 16,4 19-3-16,4 6 7 15,5 14 6-15,4 4 2 0,1-1-34 16,-2-1-73 0</inkml:trace>
  <inkml:trace contextRef="#ctx0" brushRef="#br0" timeOffset="172958.6906">6219 15137 958 0,'21'0'409'16,"13"-2"-221"-16,31 0-56 15,17-1 10-15,25 3-33 16,14 1-14-16,1 2-51 16,-7-1-11-16,-17 0 2 15,-17-2-48-15,-22 0-519 16</inkml:trace>
  <inkml:trace contextRef="#ctx0" brushRef="#br0" timeOffset="173216.8817">6451 15315 1061 0,'3'8'435'15,"4"7"-263"-15,16 14-96 16,13 4-6-16,11 10-31 16,7 2-9-16,-4-7-4 15,-4 0-38-15,-10-9-264 16</inkml:trace>
  <inkml:trace contextRef="#ctx0" brushRef="#br0" timeOffset="173382.24">6725 15386 1437 0,'-15'8'562'0,"-20"14"-404"0,7 2-48 16,-1 9-68-16,1 0-20 15,3-1-16-15,-2 4-6 16,8-4-126-16</inkml:trace>
  <inkml:trace contextRef="#ctx0" brushRef="#br0" timeOffset="173920.8969">7378 15082 988 0,'6'2'410'0,"11"0"-230"15,8 1-38-15,21 0-44 16,7 1-16-16,19 0-40 16,-1-1-8-16,-13-3-11 15,-11 2-23-15,-22 0-464 16</inkml:trace>
  <inkml:trace contextRef="#ctx0" brushRef="#br0" timeOffset="174608.1843">8051 15112 907 0,'42'7'310'0,"33"2"-266"15,41 1 3-15,25 1 34 0,40-6 44 16,18 0-3-16,33-1-36 16,2-4-23-16,-4-3-37 15,-9-3 0-15,-31-9-58 16,-18-1-49-16,-40 1-200 15</inkml:trace>
  <inkml:trace contextRef="#ctx0" brushRef="#br0" timeOffset="174966.2469">8949 14795 924 0,'5'-20'402'15,"6"-27"-200"-15,4 1-21 16,-5-1-35-16,1 5-19 16,-7 10-41-16,0 11-13 0,-6 9-37 15,-4 7-27-15,-3 22-39 16,-2 5-7-16,7 26-1 16,4 17 11-16,9 21 22 15,8 18-15-15,5 9-270 16</inkml:trace>
  <inkml:trace contextRef="#ctx0" brushRef="#br0" timeOffset="175500.1619">8148 15535 907 0,'-1'1'365'0,"-1"4"-227"0,7 17-92 15,6 11-31-15,11 22-4 16,1 9 5-16,1 6 3 16,2-2 2-16,-8-15 6 15,0-10 28-15,-6-21 49 16,-5-14 26-16,3-20 10 15,-6-10-27-15,3-20-47 16,0-9-29-16,-7-11-14 16,-2-5-4-16,-6-6-4 15,1-1-6-15,2 9-11 16,2 5-5-16,2 23-7 16,3 10-1-16,-2 18-10 15,0 7-3-15,2 5 1 16,0 4 1-16,-2-7 14 15,0 0-15-15,20 6-106 0,28 4-96 16</inkml:trace>
  <inkml:trace contextRef="#ctx0" brushRef="#br0" timeOffset="175872.9823">8323 15352 811 0,'14'0'266'0,"31"1"-228"16,24 0 31-16,48 1 56 15,18 1 24-15,41 0-11 16,11 6-32-16,-6 0-40 16,12 1-22-16,-34-6-23 15,-21-5-1-15,-35-7 1 0,-31-1 5 16,-31 0-54-16,-11 2-38 15,-18 3-95-15,-8 0-106 16</inkml:trace>
  <inkml:trace contextRef="#ctx0" brushRef="#br0" timeOffset="176135.8886">9959 15342 451 0,'4'-3'154'0,"4"1"-143"16,2 0-12-16,-3 5 67 15,1 7 45-15,-7 14 88 16,1 5 51-16,-2 17-30 15,0 3-30-15,2 0-79 16,4-1-44-16,6-10-385 16</inkml:trace>
  <inkml:trace contextRef="#ctx0" brushRef="#br0" timeOffset="176629.2">8520 15691 932 0,'-2'-2'397'0,"2"5"-240"0,7 8-60 15,11 17-75-15,7 9-4 16,10 15 5-16,3 1-6 15,-2 2 4-15,-3-7-71 16</inkml:trace>
  <inkml:trace contextRef="#ctx0" brushRef="#br0" timeOffset="176794.8809">8793 15722 971 0,'-15'8'426'15,"-19"8"-191"-15,-7 16-172 16,-5 6-18-16,-1 13-30 16,5-4-6-16,10-1-3 15,7-4-42-15,8-16-172 16</inkml:trace>
  <inkml:trace contextRef="#ctx0" brushRef="#br0" timeOffset="177131.7648">8723 15571 932 0,'9'-5'404'16,"13"-4"-196"-16,6 1-74 16,-1 8-48-16,-1 1-28 15,-10 6-42-15,-5 2-5 0,-11 5-3 16,-5 4 2-16,-1 2-2 16,-6 4 0-16,4-4-2 15,6-2-2-15,2-4 0 16,7-4-2-16,13 1-1 15,4-2-1-15,8 1-54 16,5 4-86-16</inkml:trace>
  <inkml:trace contextRef="#ctx0" brushRef="#br0" timeOffset="177315.6391">9135 15741 919 0,'-5'11'389'16,"-4"6"-207"-16,4 14-116 16,2 6 2-16,3 6-22 0,3 0-6 15,3-2-6-15,0-7-6 16,-2-8-28-16,3-6-49 16</inkml:trace>
  <inkml:trace contextRef="#ctx0" brushRef="#br0" timeOffset="177463.8956">8966 15897 848 0,'1'1'374'0,"4"5"-187"0,20-6-43 16,11 0-64-16,16 0-19 16,2 0-22-16,0 1-51 15,-8 2-89-15</inkml:trace>
  <inkml:trace contextRef="#ctx0" brushRef="#br0" timeOffset="177660.319">9396 15754 883 0,'-6'8'400'0,"-3"16"-120"16,1 7-171-16,2 15-22 15,6 5-14-15,4-1-31 16,5-3-6-16,-1-8-14 16,-1-6 9-16,0-14-118 0,-2-3-69 15</inkml:trace>
  <inkml:trace contextRef="#ctx0" brushRef="#br0" timeOffset="177908.9977">9326 15650 564 0,'13'-4'350'0,"14"-7"-21"16,10 11-97-16,7 12-117 16,-1 5-30-16,-4 12-37 15,-8 1-14-15,-25-1 0 16,-7 4-2-16,-23-1-2 16,-2-1-1-16,3-3-5 15,4-8-4-15,13-11-9 16,4-4-2-16,12-3 1 15,3 1 0-15,8 7 3 16,5 0 0-16,1 5-7 16,4 0-3-16,0-5-41 15,-1-4-32-15</inkml:trace>
  <inkml:trace contextRef="#ctx0" brushRef="#br0" timeOffset="178258.0203">9633 15572 929 0,'9'-6'473'0,"8"-7"-191"0,10 6-100 16,8 5-45-16,-1 4-86 16,-4 7-23-16,-13 2-17 15,-10 4-1-15,-12 3-1 16,-10 3 0-16,-9 5 2 16,-1-2 0-16,7-3-2 15,8-3-2-15,15-6 8 16,4-4 12-16,8-4 8 15,3-1 1-15,4-5-8 16,6-1 21-16,5 1-224 16</inkml:trace>
  <inkml:trace contextRef="#ctx0" brushRef="#br0" timeOffset="178778.8834">10016 14251 772 0,'7'0'371'0,"20"7"-112"16,12 11-155-16,24 36-56 16,12 20-2-16,4 40-3 15,-3 28-1-15,-23 33-13 0,-18 13-1 16,-50-42 36-1,8-73 8 1,0 1 46-16,-42 206 28 0,-26-34-36 0,-5-23-6 16,25-132-17-16,4-19-99 15</inkml:trace>
  <inkml:trace contextRef="#ctx0" brushRef="#br0" timeOffset="180808.7348">10897 15074 648 0,'5'2'298'0,"13"3"-88"16,10 2-104-16,19-3-24 15,10-3-20-15,3-1-26 16,0-5-44-16</inkml:trace>
  <inkml:trace contextRef="#ctx0" brushRef="#br0" timeOffset="181031.7973">10970 15182 939 0,'-2'1'441'0,"0"0"-177"15,22-1-128-15,13 0-17 16,24 2-28-16,4-2-2 16,-1 2-50-16,-4 4-16 15</inkml:trace>
  <inkml:trace contextRef="#ctx0" brushRef="#br0" timeOffset="182749.81">12201 15026 528 0,'-28'-4'278'16,"-26"-12"-50"-16,-3-8-3 16,14-15-19-16,8-9-23 0,22-8-60 15,8-3-24-15,19 7-42 16,11 9-5-16,16 17-9 16,7 8-3-16,3 18-12 15,1 12-14-15,-13 17-14 16,-8 9-5-16,-21 17 0 15,-14 7 3-15,-23 8 6 16,-10 0-5-16,-8-14-45 16,-1-8-12-16,5-20-14 15,5-6 11-15,14-14 45 16,8-3 15-16,19-10 15 16,9-3 9-16,17 0 21 15,9 0 3-15,7 8-5 16,2 0-10-16,-8 8-21 15,-5 2-4-15,-11 1-33 16,-5 2-65-16</inkml:trace>
  <inkml:trace contextRef="#ctx0" brushRef="#br0" timeOffset="183145.9448">12405 14994 762 0,'-1'1'364'15,"-1"9"-110"-15,2 6-85 0,-4 6-52 16,2 6-21-16,0 2-45 16,-1-7-13-16,3-2-15 15,0-7-2-15,4-8 5 16,-2-5 10-16,0-10 2 16,-2-3 0-16,-1-9-7 15,-1 1-10-15,-3-1-8 16,0 0-3-16,-2 2-7 15,4 0-4-15,9 9-14 16,5-4-3-16,9 7-4 16,2 4 1-16,8 0 8 15,1 4 5-15,4 2 5 16,1 0 2-16,-5 3 1 16,-5 0 0-16,-10 0 0 15,-5 0 1-15,-11 1 2 16,-3-1 0-16,3 7 1 0,0-2-1 15,4 4-2-15,-1 4 1 16,-5-3 16-16,2 3-54 16,0 1-467-16</inkml:trace>
  <inkml:trace contextRef="#ctx0" brushRef="#br0" timeOffset="183410.3566">12779 14553 1156 0,'1'-3'463'0,"1"3"-326"16,3 14-54-16,3 22-70 16,1 14-12-16,1 23 2 15,2 8 2-15,-6 9 3 16,-4-5 1-16,-2-16 4 15,-2-6 2-15,2-23 2 16,0-8 5-16,3-17-47 16,3-10-40-16,7-12-123 15,3-10-108-15</inkml:trace>
  <inkml:trace contextRef="#ctx0" brushRef="#br0" timeOffset="183576.9693">13001 15021 405 0,'-10'0'265'0,"-16"7"17"0,-3 1-61 15,-6 4-52-15,5 0-35 16,8 1-27-16,6 0-3 16,15-3 7-16,7-2 4 15,17-3-23-15,5-2-14 16,17-3-27-16,5 2-19 16,5-3-50-16,-2 1-77 15</inkml:trace>
  <inkml:trace contextRef="#ctx0" brushRef="#br0" timeOffset="183923.7037">13066 15243 1055 0,'3'5'409'0,"11"6"-289"15,6 0-24-15,10-4-19 16,2-4-20-16,-4-6-15 16,-2-5-2-16,-9-6 3 15,-2 1-2-15,-12-3-5 16,-3 2-5-16,-8 6-16 16,-10 0-7-16,1 8-13 0,-6 3-4 15,-4 8-6-15,6 4-1 16,9 6 9-16,4 3 14 15,11 1 29-15,7 3 17 16,5-4 17-16,4-1-4 16,1-7-11-16,3-5-9 15,5-10-19-15,0-6 1 16,13-11-103-16</inkml:trace>
  <inkml:trace contextRef="#ctx0" brushRef="#br0" timeOffset="184546.9243">13768 15032 519 0,'-4'-4'314'15,"-6"-11"-3"-15,-3 1-71 0,-6 5-71 16,1 3-31-16,-6 8-71 16,4 9-29-16,0 6-38 15,-2 2-16-15,10 11 0 16,6 2 2-16,10 0 12 15,9-2 9-15,6-9 15 16,6-6 14-16,2-10 25 16,-7-6 10-16,-5-16 5 15,-6 0-6-15,-13-10-18 16,-3-1-11-16,-6 1-18 16,-3-3-7-16,0 1-10 15,1 6-5-15,9 8-15 16,5 3-7-16,9 8-9 15,11 4 0-15,10 4 15 16,4 2 9-16,8 4 17 16,-1 0 7-16,1-2 5 15,-2-1-2-15,-9-6 21 0,-5-1-47 16</inkml:trace>
  <inkml:trace contextRef="#ctx0" brushRef="#br0" timeOffset="185069.9748">14727 14367 825 0,'-22'2'359'0,"-18"9"-168"16,-13 31-122-16,-5 18-10 15,-12 43-14-15,2 26-8 16,17 38-3-16,12 17-5 16,40 8 9-16,21-10 5 0,34-26 11 15,12-17 6-15,9-30-12 16,-3-15-4-16,-11-29-7 16,-4-13-11-16</inkml:trace>
  <inkml:trace contextRef="#ctx0" brushRef="#br0" timeOffset="185644.9056">14971 15266 743 0,'3'-11'373'0,"-1"-8"-112"0,7-6-108 16,3-5-6-16,-2-5-11 15,-1 0-4-15,2-7-19 16,-3 1-10-16,-1 6-17 16,-5 4-13-16,-3 15-19 15,-1 9-26-15,-4 15-47 16,0 12-11-16,2 13-11 15,-2 7 10-15,8 10 24 16,5 2 3-16,5 2 4 16,-1-2 3-16,-2-8 2 15,-8-6 3-15,-9-12 6 16,-3-5 4-16,-12-11 4 16,0-6 4-16,2-8-4 15,2-1-4-15,11-5-16 16,6 3-10-16,12 4-12 15,11 0-1-15,12 3 8 0,1 2 5 16,11 1 5-16,-2 2-5 16,6-2-142-16</inkml:trace>
  <inkml:trace contextRef="#ctx0" brushRef="#br0" timeOffset="186037.9535">15611 15331 940 0,'-2'3'413'0,"2"3"-212"0,13 0-9 16,19-3-44-16,14 0-20 15,20-1-3-15,8 1-7 16,-1-1-19-16,-6-2-11 16,-17 0-42-16,-16-4-15 15,-21-1-71-15</inkml:trace>
  <inkml:trace contextRef="#ctx0" brushRef="#br0" timeOffset="186642.9943">16565 15273 509 0,'6'1'250'0,"14"2"-38"15,19 0-33-15,43-1-17 16,27-2 19-16,42-3 2 16,22-2 12-16,30-4-7 15,17-1-38-15,29-5-74 16,12-3-31-16,1 3-28 15,-6 2-6-15,-46 2-3 16,-28 4 0-16,-52 6-70 16,-32 2-43-16</inkml:trace>
  <inkml:trace contextRef="#ctx0" brushRef="#br0" timeOffset="187004.9489">17574 14739 1145 0,'8'2'423'0,"18"8"-321"15,9 11-32-15,19 20-1 16,7 9-12-16,4 7-22 15,-2 1-5-15,-15-15-23 16,-10-6-63-16</inkml:trace>
  <inkml:trace contextRef="#ctx0" brushRef="#br0" timeOffset="187170.0076">18005 14745 1251 0,'-11'1'511'15,"-19"9"-302"-15,-5 7-95 16,-22 13-44-16,-6 10-16 16,-8 10-26-16,-1 2 4 15,12-3-50-15,10-6-90 0</inkml:trace>
  <inkml:trace contextRef="#ctx0" brushRef="#br0" timeOffset="187710.4075">16689 15769 964 0,'0'2'399'15,"4"9"-180"-15,12 29-185 16,6 18-29-16,8 18 16 16,7 1 3-16,3-4 2 15,-1-10 3-15,-5-17 1 16,-7-8 2-16,-6-25 76 15,-9-11 25-15,0-19 20 16,-1-13 7-16,-7-20-53 16,5-7-13-16,-6-29-6 15,-3-12-2-15,-7-16-20 16,-1 1-19-16,-8 27-32 16,-2 21-18-16,7 36-41 15,-3 14-53-15,11 23-144 16</inkml:trace>
  <inkml:trace contextRef="#ctx0" brushRef="#br0" timeOffset="188018.9393">16897 15609 935 0,'4'-5'395'0,"8"2"-220"0,28-8-97 16,13 4-9-16,42-1-6 15,26 0 6-15,37-1 22 16,29-3-9-16,29 9-18 15,9 1-16-15,1 5-31 16,-10 6-5-16,-36-2-18 16,-23-1-66-16</inkml:trace>
  <inkml:trace contextRef="#ctx0" brushRef="#br0" timeOffset="188417.0033">18928 15609 860 0,'-4'3'416'0,"-6"9"-133"16,-1 4-96-16,6 11-85 16,4 7-29-16,8 3-43 15,1 1-2-15,1-7-311 16</inkml:trace>
  <inkml:trace contextRef="#ctx0" brushRef="#br0" timeOffset="188821.1452">17184 15986 1176 0,'-1'1'471'0,"4"9"-298"16,5 6-72-16,13 12-70 15,7 5-2-15,11 4-13 16,2 1-3-16,-3-5 14 16,-2 0-37-16,-7-11-163 0</inkml:trace>
  <inkml:trace contextRef="#ctx0" brushRef="#br0" timeOffset="189014.6461">17446 16063 667 0,'-4'-5'401'16,"-3"3"9"-16,0 2-198 16,-9 6-85-16,-5 5-25 0,-10 8-41 15,-7 0-12-15,-4 3-23 16,-1 4-7-16,3-3-9 15,7 1 13-15,10-9-88 16,8-2-74-16</inkml:trace>
  <inkml:trace contextRef="#ctx0" brushRef="#br0" timeOffset="189311.9803">17412 15700 1051 0,'19'-3'418'0,"6"-3"-272"15,3 9-108-15,-8 9-17 16,-8 6-18-16,-8 5 2 15,-13 5 8-15,-6 2 4 16,-5-2-1-16,7-1-4 16,13-7-7-16,6-2-1 15,16-9 1-15,3-2 1 16,7 1 3-16,5-2 0 16,3 7-83-16</inkml:trace>
  <inkml:trace contextRef="#ctx0" brushRef="#br0" timeOffset="189524.2381">17836 15929 850 0,'-2'2'451'16,"-3"3"-17"-16,2 15-331 15,3 6-41-15,1 8-13 16,4 3-11-16,4 2-17 15,0-1-3-15,-2-4-2 16,-2 0 1-16,-3-11-53 16,-2-7-73-16</inkml:trace>
  <inkml:trace contextRef="#ctx0" brushRef="#br0" timeOffset="189653.9603">17691 16069 687 0,'13'-3'365'0,"10"2"-19"16,16 1-281-16,7-1-14 16,11 5-13-16,-4-1-62 15</inkml:trace>
  <inkml:trace contextRef="#ctx0" brushRef="#br0" timeOffset="189851.206">18144 15955 1182 0,'-2'4'441'0,"-3"9"-335"15,5 10-23-15,5 9-10 16,-1 4-13-16,1 0-21 16,0-3-10-16,-4-4-9 15,1-1 1-15,2-7-62 16,-1-6-79-16</inkml:trace>
  <inkml:trace contextRef="#ctx0" brushRef="#br0" timeOffset="190089.6513">18082 15892 821 0,'13'-7'412'16,"17"-6"-80"-16,8 6-133 15,8 9-80-15,-2 6-20 16,-10 9-58-16,-7 4-21 15,-19 1-13-15,-13 2-1 16,-21 2 3-16,-10 1 1 0,-4 0-3 16,5 2-1-16,16-5-8 15,14-6-5-15,16-2-2 16,12-5 1-16,16-6 6 16,8 0 2-16,6-4 12 15,4-1-36-15,-6 0-425 16</inkml:trace>
  <inkml:trace contextRef="#ctx0" brushRef="#br0" timeOffset="190414.7773">18436 15763 1017 0,'14'-6'488'0,"12"-4"-230"15,4 8-88-15,-6 4-36 16,3 11-87-16,-10 3-23 16,-13 7-21-16,-4 2-2 15,-15 3 1-15,-1 2 3 16,1-1 2-16,0-4 0 15,11-6-2-15,4-7 2 0,9-7 9 16,5-2 2-16,9-3 2 16,9 0-2-16,10 0 2 15,5-2-36 1</inkml:trace>
  <inkml:trace contextRef="#ctx0" brushRef="#br0" timeOffset="190954.0405">19171 14650 641 0,'44'11'358'15,"27"12"-32"-15,8 36-206 16,-2 26-10-16,-16 33-20 15,-12 16-3-15,-27 27-14 16,-21-1-9-16,-29 7-16 16,-17 1-8-16,-18-26-10 15,1-12-1-15,6-29-6 16,11-20-2-16,20-33-78 16,12-14-54-16,17-31-113 15,10-13-167-15</inkml:trace>
  <inkml:trace contextRef="#ctx0" brushRef="#br0" timeOffset="191427.9279">19976 15280 1250 0,'2'-1'641'16,"0"0"-198"-16,0 1-193 16,-2 0-43-16,-1 0-93 15,0 0-37-15,-1 0-50 16,1 0 254-16</inkml:trace>
  <inkml:trace contextRef="#ctx0" brushRef="#br0" timeOffset="219301.9902">22533 10003 123 0,'-19'-3'140'0,"-22"-4"90"16,0 2 20-16,1 4 9 16,8 0-7-16,8 1-25 15,6 1-11-15,7-1-50 16,4 1-26-16,11 8-50 15,3-6-25-15,10 6-17 16,9 6 0-16,14-3 10 16,14 5-3-16,30-2-7 15,15-5 1-15,19-3 3 16,7-2-1-16,96-10 166 47,-1 2-173-47,-223-3-3 15,0 5 29-15,3 0-26 16,-1 0-19-16,0-1-15 16,1 1-3-16,0 0-2 15,-1 0-2-15,-1 0 0 16,-3-1-1-16,-26-11 0 16,-47-17 1-16,29 8-1 15,-3 0 1-15,10 2-1 0,10 7-2 16,11 3 0-16,11 5-6 15,12 4-5-15,10 2-3 16,23 4-1-16,10 6 2 16,25 7 6-16,0 4 2 15,-4 0 4-15,-6 0 1 16,-23-6 3-16,-8-1 0 16,-14-2 8-16,-9-3 10 15,-13-1 35-15,-7 2 13 0,-5-3 9 16,-3 3-5-16,1 3-30 15,-4 0-9-15,0 2-12 16,-2-1-11-16,4-4-4 16,7-2-3-16,9-2-6 15,5-2-4-15,6 0-176 16,2-2-504-16</inkml:trace>
  <inkml:trace contextRef="#ctx0" brushRef="#br0" timeOffset="219950.7126">23208 9113 1075 0,'-3'4'485'16,"-2"2"-220"-16,-7 13-161 15,-1 8-41-15,1 20-34 16,-5 8-8-16,8 13 0 16,-2 0-2-16,3-15 1 15,7-9 0-15,2-20-1 16,3-10-2-16,8-11-65 16,-2-7-67-16,2-14-255 15</inkml:trace>
  <inkml:trace contextRef="#ctx0" brushRef="#br0" timeOffset="220114.691">23119 9172 783 0,'6'-3'388'16,"10"-8"-130"-16,10 3-52 16,18 4-66-16,7 1-44 15,8 9-55-15,2 1-13 16,1 5 13-16,-4-1-82 15,-11 1-316-15</inkml:trace>
  <inkml:trace contextRef="#ctx0" brushRef="#br0" timeOffset="220349.9973">23033 9614 811 0,'5'1'439'0,"12"4"-63"15,18-4-134-15,24 2-84 16,5 2-36-16,1-3-68 16,-11 0-2-16,-15 1-25 15,-6-4-12-15,-12-6-145 16,1 1-173-16</inkml:trace>
  <inkml:trace contextRef="#ctx0" brushRef="#br0" timeOffset="220512.7948">23141 9444 1284 0,'8'0'512'16,"19"-2"-338"-16,11 5-65 0,17 3-51 15,0 2-27-15,0 0-59 16,1 2-89-16</inkml:trace>
  <inkml:trace contextRef="#ctx0" brushRef="#br0" timeOffset="220740.8863">23587 9527 1152 0,'-6'4'476'0,"-3"5"-282"15,0 5-77-15,-1 7-62 16,4 3-20-16,0 8-23 16,2 1-4-16,4 0 1 15,0-3-1-15,3-7 2 16,0-5 17-16,1-9-96 15,-3-2-81-15</inkml:trace>
  <inkml:trace contextRef="#ctx0" brushRef="#br0" timeOffset="220916.9582">23551 9575 956 0,'13'-2'441'0,"19"2"-177"16,5 8-83-16,1 6-84 15,-6 5-30-15,-17-2-23 16,-10-1 18-16,-22-3 22 16,-10-2 2-16,-12 0-16 15,0-9-73-15</inkml:trace>
  <inkml:trace contextRef="#ctx0" brushRef="#br0" timeOffset="221543.802">23157 8996 741 0,'-4'2'331'0,"1"-2"-139"15,10 6-30-15,19-4-19 16,11-1 8-16,22 4-15 16,7-2-12-16,16 2-42 15,1-5-25-15,-7-7-29 16,-9 3-6-16,-28-3 7 15,-12 2 6-15,-20 2-4 16,-9-7-9-16,-15-1-18 16,-6-1-6-16,-5-3-3 15,3 4 3-15,9-1-2 16,4 1-10-16,12 10-22 0,5 1-5 16,11 11-12-16,5 4 9 15,7 8 21-15,-2 2 16 16,-8 1 53-16,-3 4 21 15,-17-11 61-15,-4 3 18 16,-10-8 4-16,-5-3-9 16,0-3-52-16,1-6-24 15,2 2-59-15,2-2-54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09:49:01.678"/>
    </inkml:context>
    <inkml:brush xml:id="br0">
      <inkml:brushProperty name="width" value="0.05292" units="cm"/>
      <inkml:brushProperty name="height" value="0.05292" units="cm"/>
      <inkml:brushProperty name="color" value="#FF0000"/>
    </inkml:brush>
  </inkml:definitions>
  <inkml:trace contextRef="#ctx0" brushRef="#br0">1756 7618 756 0,'-4'5'302'0,"-6"13"-163"15,6 12-61-15,4 24-20 16,7 16 2-16,2 13-25 15,2 1-5-15,0-11-8 16,-4-11 1-16,-4-23 4 16,-1-9 5-16,-2-18 30 15,-3-9 27-15,-2-15 11 16,-2-11 2-16,-3-16-16 16,-3-14-25-16,-4-25-11 15,1-11-4-15,3-9-22 16,3 6-9-16,11 24-18 15,7 14-13-15,7 22 3 0,7 7 3 16,5 11-5-16,1 4 2 16,16 5-6-16,8 6 0 15,16 5-20-15,4 3-61 16</inkml:trace>
  <inkml:trace contextRef="#ctx0" brushRef="#br0" timeOffset="260.5379">2036 7982 911 0,'0'10'358'0,"1"14"-240"16,-1 7-30-16,0 2-39 15,3 4-9-15,-2-4-13 16,5-5-21-16</inkml:trace>
  <inkml:trace contextRef="#ctx0" brushRef="#br0" timeOffset="537.2478">2488 8082 875 0,'-12'10'407'0,"-16"12"-174"16,-7-3-91-16,-5-5-75 15,5-3-21-15,7-10-18 16,3-5-19-16,8-12-25 15,0-5-10-15,6-5-7 16,7 1 14-16,10 4 39 16,6 7 15-16,4 11 41 15,5 4 16-15,6 11-8 16,1 5-11-16,8 10-33 16,0 3-16-16,-7 2-10 15,0 0 3-15</inkml:trace>
  <inkml:trace contextRef="#ctx0" brushRef="#br0" timeOffset="813.6041">3023 8104 1143 0,'15'-2'437'0,"24"-3"-322"16,10 1-36-16,7-3-35 16,3 4-14-16,-9 3-12 15,-8 1-42-15,-20 2-143 16,-10 5-136-16</inkml:trace>
  <inkml:trace contextRef="#ctx0" brushRef="#br0" timeOffset="935.0241">3216 8152 736 0,'-1'1'394'0,"2"6"-92"16,1 0-93-16,6 7-109 15,2 1-35-15,2 2-39 16,-2 3-24-16</inkml:trace>
  <inkml:trace contextRef="#ctx0" brushRef="#br0" timeOffset="1197.8418">3648 8158 1137 0,'-8'-7'518'16,"-13"-8"-236"-16,-1 0-78 15,-1 6-98-15,1 3-36 16,2 6-61-16,0 4-28 16,4 11-26-16,3 6-3 15,12 9 5-15,6 2 9 0,8-3 16 16,4-3 7-16,9-10 26 16,2-5 12-16,4-8 13 15,0-7 7-15,-11-7 3 16,-7-3 0-16,-12-6-53 15,-4 2 13-15</inkml:trace>
  <inkml:trace contextRef="#ctx0" brushRef="#br0" timeOffset="1751.057">4510 8062 797 0,'-8'0'419'0,"-17"0"-116"16,0 7-88-16,-10 8-105 15,0 3-46-15,10 7-52 16,4 0-16-16,17 3-12 15,7 0 2-15,17-1 16 16,4-9 9-16,7-8 13 16,2-6 5-16,-3-7 3 15,-1-5 1-15,-11-5 2 16,-8-1-1-16,-4 1-3 16,-6 2-7-16,-7 5-19 15,0 6-12-15,-7 11-4 16,6 7 1-16,0 18 4 15,4 8 5-15,6 16-5 16,1 5-2-16,5-3 6 0,-2-7 5 16,1-15 7-16,0-9 1 15,1-10-107-15,2-6-101 16</inkml:trace>
  <inkml:trace contextRef="#ctx0" brushRef="#br0" timeOffset="2050.9953">4787 8138 925 0,'-8'-8'402'16,"-8"-7"-207"-16,2 12-122 15,-1 3-26-15,3 13-39 16,1 7-8-16,9 4-10 15,-3 3-1-15,20-4 5 16,9-1 11-16,9-8 41 16,9-6 23-16,-6-8 36 15,-6-6 12-15,-9-8 0 16,-10-4-4-16,-18-7-27 16,-2 2-19-16,-17-1-36 15,-4 4-18-15,0 3-79 16,1 6-68-16</inkml:trace>
  <inkml:trace contextRef="#ctx0" brushRef="#br0" timeOffset="2380.5567">5007 8256 727 0,'13'0'375'0,"10"0"-119"0,3-4-79 15,3-3-24-15,-3-2-32 16,-4-2-13-16,-9-4-19 16,-5-2-9-16,-8-1-21 15,-4 0-11-15,-12-1-25 16,-5 3-10-16,-3 7-21 16,-4 1-13-16,10 13-19 15,2 9-5-15,2 9 3 16,4 7 6-16,2 5 26 15,-1 5 6-15,9 10 11 16,5 5 10-16,-2-3-2 16,9 0 2-16,-3-12 4 15,4-6 2-15,4-11-60 16,-2-7-61-16</inkml:trace>
  <inkml:trace contextRef="#ctx0" brushRef="#br0" timeOffset="2834.6985">5244 8125 815 0,'17'-4'406'0,"11"0"-96"0,12 2-235 16,1 2-25-16,-7 1-30 15,-4-2-1-15,-14-1-1 16,-3 1 1-16,-8-1 0 16,-5 5 1-16,-12 1 14 15,-3 0 9-15,-6 6 1 16,-1 1-3-16,6 7-22 16,0 2-12-16,8 3-7 15,7 1 0-15,6-1 8 16,7 3 3-16,5-5 8 15,-1-5 4-15,4-8 5 16,-2-8 5-16,5-10-2 16,0-7-25-16,2-10-54 15,2 1-22-15,-6-4-13 16,-4-1 23-16,-6 2 59 16,-5 3 26-16,-5 11 38 15,-1 7-7-15,-3 12-13 16,1 7-13-16,0 9-30 0,2 8 1 15,0 3 3-15,2 0 20 16,2 0-135-16</inkml:trace>
  <inkml:trace contextRef="#ctx0" brushRef="#br0" timeOffset="2980.9125">5574 7820 1223 0,'-4'-5'578'0,"-5"-3"-273"16,4 8-137-16,5 7-151 16,6 6-36-16</inkml:trace>
  <inkml:trace contextRef="#ctx0" brushRef="#br0" timeOffset="3323.2134">5955 8153 695 0,'-9'-6'438'0,"-7"1"-2"15,4 3-314-15,-2 4-67 16,5 10-77-16,3 2-6 16,2 8 6-16,6 2 9 15,6 3 41-15,2-4 22 0,9-7 57 16,3-5 26-16,1-11 21 16,2-4-5-16,-3-11-12 15,-5-5-16-15,-9-3-38 16,-9 0-17-16,-11 0-101 15,-6 5-41 1</inkml:trace>
  <inkml:trace contextRef="#ctx0" brushRef="#br0" timeOffset="3937.0906">7034 8206 893 0,'0'-6'419'0,"-2"-2"-174"0,-9-1-83 16,-1 2-23-16,-9 5-16 15,-2 1-13-15,2 6-50 16,0 6-21-16,4 7-45 15,2 4-12-15,6 8-8 16,2 0 1-16,7 1 9 16,8-3 3-16,6-6 13 15,5-8 7-15,9-12 13 16,-3-8 7-16,4-19 8 16,0-6 1-16,-5-14-1 15,-2-3-3-15,-11-3-2 16,-6-5-2-16,-6-11 4 15,-7-8 11-15,-1-3 5 16,-1 5 3-16,0 26-15 16,5 16-26-16,2 30-46 15,1 12-9-15,3 24 0 0,3 16 8 16,4 18 31-16,1 1 0 16,1 5 3-16,3-6 3 15,0-8 3-15,-1-2 3 16,1-8-26-16,0-6-78 15</inkml:trace>
  <inkml:trace contextRef="#ctx0" brushRef="#br0" timeOffset="4415.1052">7411 8303 601 0,'2'-3'343'0,"6"-6"-45"15,2 1-51-15,-6 0-60 16,5 0-19-16,-4-2-27 16,0-2-12-16,-5-4-26 15,-8-1-16-15,-1 1-30 16,-10 1-19-16,-1 8-35 15,-2 6-13-15,-4 6-21 16,9 7-4-16,-1 6-1 16,8 4 4-16,10 1 9 0,6 0 5 15,10-5 11-15,6-4 5 16,0-8 8-16,1-6 5 16,3-6 5-16,-4-8 3 15,2-4 1-15,-3 2-2 16,-9 2 5-16,-2 2 11 15,-8 5 12-15,-2 6 3 16,-4 8-8-16,-1 8-14 16,3 12-19-16,-1 4-4 0,2 11-4 15,1 5 1-15,-1-1 1 16,1-1 1-16,-1-14 3 16,1-8-3-16,1-12-63 15,0-4-66-15</inkml:trace>
  <inkml:trace contextRef="#ctx0" brushRef="#br0" timeOffset="4633.4644">7873 8363 1020 0,'1'9'568'0,"1"7"-78"16,-2 12-308-16,2 5-47 16,-7 1-75-16,-2-2-17 15,-6-5-56-15,-11-4 295 16</inkml:trace>
  <inkml:trace contextRef="#ctx0" brushRef="#br0" timeOffset="5100.6151">8405 8166 969 0,'22'-3'409'0,"30"-1"-236"16,6-1-52-16,-1 2-63 15,2 2-20-15,-14 1-18 16,-6 0-4-16,-20 2-147 16</inkml:trace>
  <inkml:trace contextRef="#ctx0" brushRef="#br0" timeOffset="5263.0985">8666 8190 731 0,'-3'6'387'16,"-2"8"-99"-16,2 5-147 16,1 2-41-16,2 8-53 15,0 0-13-15,2 2-8 16,4 0-51-16</inkml:trace>
  <inkml:trace contextRef="#ctx0" brushRef="#br0" timeOffset="5525.3015">9043 8248 915 0,'-12'-11'481'0,"-9"-6"-114"0,-8-1-194 16,-1 3-49-16,4 10-71 15,-2 5-32-15,11 11-38 16,3 3-10-16,7 7-9 15,2 1 3-15,9 3 12 16,5 4 11-16,7-7 28 16,10-1 17-16,5-13 32 15,0-5 9-15,-2-10 2 16,-5-3-6-16,-8-5-27 16,-6-2-73-16</inkml:trace>
  <inkml:trace contextRef="#ctx0" brushRef="#br0" timeOffset="5988.3457">9597 8180 721 0,'7'0'383'16,"12"8"-85"-16,1 7-107 0,-2 8-61 15,0 3-17-15,-10 3-19 16,-4-5-9-16,-4-2-32 16,0-7-11-16,1-8 10 15,-1-7 1-15,4-11-15 16,1-9-13-16,6-9-33 16,4 0-12-16,2 3 1 15,3 2 4-15,-2 10 0 16,-1 5 3-16,-6 10 11 15,1 8 3-15,-10 12 11 16,3 4 1-16,-1 7-5 16,-7 4 0-16,2-1-72 15,3-2-58-15</inkml:trace>
  <inkml:trace contextRef="#ctx0" brushRef="#br0" timeOffset="6277.9659">9902 8064 778 0,'10'-12'474'16,"13"-14"43"-16,8 4-308 15,8 11-84-15,1 6-29 0,-1 17-41 16,-3 7-18-16,-7 14-16 16,-4 6-2-16,-4 9-2 15,-10 2-1-15,-5-3 1 16,-6-2-3-16,-4-15 4 15,3-2 0-15,-2-13-3 16,3-8-4-16,-1-7-12 16,-6-8-8-16,-10 1-18 15,-10 1-4-15,-14 6 0 16,-2 8 1-16,-3 5 13 16,7 0-2-16,16 2-106 15</inkml:trace>
  <inkml:trace contextRef="#ctx0" brushRef="#br0" timeOffset="6652.1874">10526 8144 981 0,'-10'-4'433'0,"-11"-1"-214"16,1 6-136-16,3 5-45 0,5 4-42 16,7 5-10-16,9 6-4 15,6-2 6-15,6 0 14 16,1-5 6-16,-3-6 5 16,-4-3-1-16,-9-6-8 15,-6 1-4-15,-15-4-4 16,-4 2 0-16,-6 7 3 15,-5 1 4-15,9 4 5 16,6 4 0-16,13 0 0 16,7 2-1-16,14 0 3 15,6-2 0-15,6 1 5 16,5-1-1-16,3-1 2 16,3-2-16-16,-3-11-155 15</inkml:trace>
  <inkml:trace contextRef="#ctx0" brushRef="#br0" timeOffset="6819.494">10699 8190 771 0,'1'-8'468'0,"0"-9"19"15,-3 5-316-15,5 12-48 16,0 10-55-16,-1 8-24 16,6 14-29-16,-4 1-6 15,-2 7-4-15,-2 1 5 16,-4-4-123-16,4-5-153 15</inkml:trace>
  <inkml:trace contextRef="#ctx0" brushRef="#br0" timeOffset="7042.543">10889 8176 1279 0,'-1'-2'516'0,"-4"-2"-342"16,-2 6-57-16,-11 6-63 15,-2 3-12-15,-7 6-9 16,1 3-9-16,2 1-12 16,0-2-4-16,12 0-8 15,7-3 0-15,9 0-2 16,9-1 2-16,1 1 3 16,0-3 2-16,3-4 3 15,9-1-41-15</inkml:trace>
  <inkml:trace contextRef="#ctx0" brushRef="#br0" timeOffset="7830.2036">10912 8140 785 0,'-3'-1'385'0,"0"1"-127"16,9 1-99-16,-6-1-70 15,22 4-14-15,30-1-20 32,-27-2-6-32,2 2-17 0,50-3-4 0,-9-6-3 15,-4 0-7-15,-51 2-23 16,-9-2-18-16,-9 5-25 15,-4 4-1-15,-12 5 14 0,-2 3 10 16,-2 9 16-16,-4-2 2 16,8 4-1-1,6 4-2-15,10-2-2 0,5 2-1 16,11-1 2-16,6-2 1 16,6-8 7-16,5-3 4 15,1-11 6-15,-6-2 3 16,-1-6 2-16,-3-4 0 15,-4 2 11-15,-1-1 16 16,-7 4 22-16,-2 1 6 0,1 3-9 16,-2 2-17-16,9 3-28 15,4 1-9-15,4 3-4 16,5-1-1-16,4-1 2 16,2-1 3-16,-2-5 7 15,-3-4 2-15,-5-4 7 16,-3-3 3-16,-13-4 4 15,-4 0-3-15,-12-5-5 16,-6-2-8-16,-8 7-19 16,0 5-7-16,0 11-10 15,-2 4-4-15,7 13 4 16,-3 2 3-16,4 9 1 16,5 4-1-16,3 11 16 15,7 4 6-15,5 1 7 16,3 2 9-16,1-10-3 15,-1-4 0-15,2-6 6 0,0-6-49 16</inkml:trace>
  <inkml:trace contextRef="#ctx0" brushRef="#br0" timeOffset="8006.2718">11745 8154 1050 0,'1'3'487'0,"-1"7"-182"16,1 4-148-16,-3 9-83 16,2 6-21-16,2 6-26 15,-1 0 15-15,3 1-123 16</inkml:trace>
  <inkml:trace contextRef="#ctx0" brushRef="#br0" timeOffset="8189.2141">11914 8157 1321 0,'0'2'559'16,"0"2"-284"-16,1 14-193 0,4 5-41 16,1 7-20-16,-1 3-7 15,1 3-4-15,-2-1-8 16,-1-4-145-16,-2-8-112 15</inkml:trace>
  <inkml:trace contextRef="#ctx0" brushRef="#br0" timeOffset="8394.0088">12125 8221 1046 0,'0'-2'472'0,"-3"-1"-233"15,-3 2-61-15,5 1-81 16,-6 1-27-16,-20 6-28 15,-28 16-10-15,35-6-25 16,5-1-7-16,13 2-10 16,2 2-2-16,13-1 4 15,4 2 3-15,6-7-29 16,5 2-45-16,-1-10-179 16</inkml:trace>
  <inkml:trace contextRef="#ctx0" brushRef="#br0" timeOffset="8657.8583">12341 8328 608 0,'7'-8'393'0,"9"-8"6"16,-5-1-129-16,-2 0-103 15,1 0-28-15,-7 4-32 16,-2 1-12-16,-3 5-18 16,-8 1-12-16,-9 4-19 15,-3 2-8-15,-3 6-19 0,-2 1-8 16,10 7-13-16,-3-3-7 15,15 5-1-15,0 2 3 16,6 0 9-16,11 3 6 16,5-1 7-16,7-6 1 15,4-3 2-15,2-3-1 16,-7-12-14-16,2 1-36 0,-6-13-113 16,-5-7-99-16,-7-4-315 15</inkml:trace>
  <inkml:trace contextRef="#ctx0" brushRef="#br0" timeOffset="8778.1667">12410 8026 482 0,'1'-4'368'16,"-1"-6"31"-16,2 12-137 15,1 3-39-15,-3 7-94 16,1 3-37-16,-2 2-62 16,1 4 287-16</inkml:trace>
  <inkml:trace contextRef="#ctx0" brushRef="#br0" timeOffset="9331.0638">13198 8309 597 0,'0'3'339'15,"0"8"-74"-15,0-1-89 16,-4-1-21-16,4-1-32 15,-6-2-3-15,6-6-5 16,-2-5-6-16,-2-8-12 0,5-6-11 16,4-5-27-16,7-3-8 15,5 1-11-15,4 4 3 16,3 4 7-16,2 4-2 16,-3 14-15-16,-2 2-8 15,-7 15-21-15,-5 5-3 16,-2 8 1-16,-3 2 2 15,1 2 1-15,3-4-59 16,5-6-170-16</inkml:trace>
  <inkml:trace contextRef="#ctx0" brushRef="#br0" timeOffset="9684.9255">13710 8176 953 0,'-12'-9'455'16,"0"-4"-189"-16,-3 10-122 16,-1 2-45-16,1 6-60 15,-5 5-21-15,6 2-23 16,1 6-6-16,10 2-2 16,5 0 3-16,7-4 10 15,8-1 3-15,-3-3 9 16,3-3 3-16,-3-6 4 15,-1-2 2-15,-5-3-10 16,-4-5-7-16,-12 3-10 16,-7-1-5-16,-4 5 9 0,-8 0 7 15,5 7 3-15,5 1-1 16,7 6-7-16,6 0-4 16,10 2-2-16,3 1 0 15,12 4 11-15,-3-3-39 16,8-3-112-16,-2-2-129 0</inkml:trace>
  <inkml:trace contextRef="#ctx0" brushRef="#br0" timeOffset="10001.1225">14101 8282 805 0,'1'-11'496'15,"-4"-10"-27"-15,-2 5-255 16,-6-2-64-16,-3 8-102 15,2 4-40-15,2 11-46 16,-3 6-8-16,-1 8 9 16,4 4 10-16,4 2 17 15,5 0 5-15,6-1 7 16,0-5 6-16,5-8 21 16,-1-5 16-16,0-11 33 15,-1-4 4-15,0-10-6 16,-3-4-11-16,-5-8-2 15,-5-7 8-15,-2-3 13 16,-2-8-1-16,6-10-32 0,5 3-23 16,12 5-34-16,5 7-8 15,-4 19-69-15,4 12-68 16</inkml:trace>
  <inkml:trace contextRef="#ctx0" brushRef="#br0" timeOffset="10306.3365">14170 8219 952 0,'-3'-1'515'16,"-6"-4"-160"-16,4 6-128 15,4 8-61-15,-2 10-88 16,5 6-18-16,3 13-37 16,-2 1-8-16,4 1 1 15,4-6-20-15,-5-15-143 16,1-5-119-16</inkml:trace>
  <inkml:trace contextRef="#ctx0" brushRef="#br0" timeOffset="10438.0702">14193 8078 1244 0,'3'-3'502'15,"0"-1"-344"-15,2 4-78 0,-5 0-105 16,0 0-79-16</inkml:trace>
  <inkml:trace contextRef="#ctx0" brushRef="#br0" timeOffset="10749.9165">14553 8288 837 0,'-1'-7'446'0,"-4"-7"-88"16,-4-4-103-16,-7 3-99 16,0 1-44-16,-5 6-73 15,3 7-27-15,-4 6-26 16,2 8-7-16,3 9 2 16,3 5 3-16,8 4 7 15,5 1 4-15,11-1 13 0,10-3 12 16,15-12 34-16,5-6 22 15,-3-13 32-15,-4-9 7 16,-6-11 12-16,-15-6-7 16,-10-4-30-16,-4 0-18 15,-13 6-38-15,-2 7-73 16</inkml:trace>
  <inkml:trace contextRef="#ctx0" brushRef="#br0" timeOffset="11743.5149">1913 9143 537 0,'-12'-2'355'0,"-12"-1"3"0,-8 3-168 15,-2 7-31-15,-1 10-75 16,5 1-30-16,8 13-53 16,7 3-9-16,16 10-13 15,9 2 0-15,18-2 12 16,1-5 7-16,15-17 21 16,0-8 18-16,3-14 33 15,-3-12 34-15,-16-8 43 16,-10-7 8-16,-26-3-4 15,-6 1-27-15,-24 2-55 16,-5 6-22-16,3 4-31 16,4 5-11-16,16 2-71 15,9 6-61-15,11 4-218 16</inkml:trace>
  <inkml:trace contextRef="#ctx0" brushRef="#br0" timeOffset="11923.666">2046 9199 1018 0,'13'-6'441'0,"23"-4"-250"15,6 2-52-15,1-1-77 16,2 7-28-16,-10 1-21 16,-11 1-39-16,-12 7-138 15,-9 0-220-15</inkml:trace>
  <inkml:trace contextRef="#ctx0" brushRef="#br0" timeOffset="12059.5382">2205 9216 903 0,'0'3'446'0,"0"9"-142"16,1 2-104-16,2 9-85 16,2 3-26-16,2 4-33 15,1 0-17-15,2-4-37 16,2-3-68-16</inkml:trace>
  <inkml:trace contextRef="#ctx0" brushRef="#br0" timeOffset="12335.3517">2613 9268 967 0,'-11'-10'483'16,"-8"-8"-149"-16,-1 0-92 15,2 9-120-15,3 5-43 16,3 9-75-16,-3 7-19 0,4 10-19 16,-2 5-1-16,8 5 7 15,5 4 3-15,14 0 10 16,1-5 3-16,6-11 18 16,2-7 20-16,-1-9 28 15,1-10 32-15,-8-11 23 16,-4-5-8-16,-9-11-18 15,-2 2-30-15,-2 0-93 16,-1 1 6-16</inkml:trace>
  <inkml:trace contextRef="#ctx0" brushRef="#br0" timeOffset="12798.9378">3524 9238 1081 0,'-6'-1'480'0,"-18"1"-255"16,-1 7-73-16,1 9-94 15,-2 8-34-15,8 14-27 16,9 7-10-16,14 5-3 15,5-5 3-15,13-10 11 16,5-6 7-16,-1-17 23 16,6-4 12-16,-9-14 27 15,-6-8 8-15,-8-4 3 16,-12-5-9-16,-14-3-30 16,-7 6-14-16,-7 2-24 15,-7 4-3-15,6 11-68 16,2-2-67-16</inkml:trace>
  <inkml:trace contextRef="#ctx0" brushRef="#br0" timeOffset="13074.0825">3647 9315 1064 0,'14'9'499'0,"9"6"-218"15,-7 8-129-15,-2 3-45 0,-7 1-51 16,-2-1-12-16,-3-5-20 15,-1-1-5-15,-1-9-10 16,1-4-16-16,1-14-33 16,3-5-3-16,4-7 4 15,3-9 14-15,5 3 23 16,0-1-1-16,2 9 13 16,-3 10 4-16,-4 12 12 15,0 8 4-15,-5 12-9 16,-3 1-3-16,-4 3-5 15,-1 0 12-15,-3-4-102 16</inkml:trace>
  <inkml:trace contextRef="#ctx0" brushRef="#br0" timeOffset="13293.3174">4008 9239 1251 0,'-1'0'599'0,"-2"5"-199"16,4 22-282-16,3 13-51 16,2 23-36-16,3 3-3 15,-1 7 2-15,-3-3-3 16,-2-3-8-16,-3-4-1 16,0 1-3-16,-1-4-26 15,-1-18-112-15,2-10-263 0</inkml:trace>
  <inkml:trace contextRef="#ctx0" brushRef="#br0" timeOffset="13433.9226">4025 9553 1417 0,'7'-4'560'0,"21"-3"-381"15,7 3-95-15,10 4-60 16,5-1-82-16</inkml:trace>
  <inkml:trace contextRef="#ctx0" brushRef="#br0" timeOffset="14044.1489">4543 9273 750 0,'-10'0'349'0,"-9"-2"-129"0,-3 5-119 15,5 6-25-15,-1 4-39 16,7 2-18-16,3 1-26 16,11 2-5-16,9 1 8 15,3-3 4-15,7-2 7 16,-5-4 4-16,-1-7 3 16,4-3 2-16,-5-4-4 15,-8-4-9-15,-12 2-15 16,-5 0-6-16,-12 6 0 15,1 1 13-15,1 6 17 16,4 5 6-16,2 3 6 16,4 3-2-16,10 2 8 15,-4 1 3-15,9-3 6 16,8-1 3-16,2-4-3 16,10-5 2-16,9-7 2 0,0-1-1 15,3-7-7-15,-4-3-4 16,-6-3-16-16,-3-4-10 15,-4-6-8-15,-4 0-2 16,0-5 5-16,-6 4 10 16,-5 9 37-16,-1 6 10 15,-7 12 0-15,2 9-4 16,-1 10-36-16,-1 3-10 16,3 4-2-16,0 2 26 0,0-9-125 15,0 2 78-15</inkml:trace>
  <inkml:trace contextRef="#ctx0" brushRef="#br0" timeOffset="14164.9698">4705 9186 1251 0,'0'-8'484'0,"-1"-4"-357"15,1 7-93-15</inkml:trace>
  <inkml:trace contextRef="#ctx0" brushRef="#br0" timeOffset="14484.4116">5101 9409 988 0,'-10'-5'502'15,"-8"-3"-165"-15,0 6-110 16,-3 5-140-16,3 4-45 16,7 9-44-16,1 1-13 15,10 5-4-15,1 6 1 16,7-4 8-16,6-2 6 16,11-6 11-16,7-5 7 0,12-7 12 15,-2-7 5-15,-4-15 5 16,-4 1 2-16,-14-14 20 15,-10 6 18-15,-20-1 17 16,-11 2 1-16,-19 9-30 16,-3 4-25-16,4 7-68 15</inkml:trace>
  <inkml:trace contextRef="#ctx0" brushRef="#br0" timeOffset="14927.2307">6160 9044 1244 0,'-2'0'512'0,"-2"15"-316"16,1 9-77-16,5 26-84 15,4 13-2-15,7 20 7 16,-2 2 3-16,2-8 0 16,-3-7-2-16,-5-25-13 15,-2-10-17-15,-3-17-125 16,0-9-107-16</inkml:trace>
  <inkml:trace contextRef="#ctx0" brushRef="#br0" timeOffset="15146.1757">6021 8994 1249 0,'23'-10'496'0,"33"-9"-330"0,10 6-33 16,19 18-47-16,-3 7-19 15,-9 16-27-15,-13-1-15 16,-32-1-8-16,-16 1 0 0,-34-3 13 16,-17 3 4-16,-33-1 2 15,-6-2-3-15,-2-7-13 16,9-4-66-16,34-3 343 16</inkml:trace>
  <inkml:trace contextRef="#ctx0" brushRef="#br0" timeOffset="16433.9572">7270 9321 593 0,'-7'6'281'16,"-8"14"-106"-16,-2 14-70 15,6 12-64-15,5 4-4 16,12-1 7-16,10-13 10 16,14-15 34-16,2-10 20 0,0-20 35 15,-3-5 1-15,-10-15 2 16,-6-9-13-16,-7-11-40 15,-5-6-13-15,-6-6-32 16,-10 1-13-16,-10 5-15 16,-5 6-8-16,-12 12-7 15,0 8-5-15,1 15-25 16,11 9-10-16,14 11-12 16,9 9-2-16,20 9 16 15,8 4 22-15,22 4-90 16,6 2-67-16,8-4-204 15</inkml:trace>
  <inkml:trace contextRef="#ctx0" brushRef="#br0" timeOffset="16683.5994">7818 9391 594 0,'5'6'351'0,"-4"8"-25"16,-2 1-55-16,-18 2-77 0,-7 2-39 15,-11-6-67-15,-9-1-21 16,3-6-24-16,0-9-4 15,12-6-7-15,5-7-9 16,9-5-18-16,6-2-10 16,13 1-19-16,9 2-6 15,11 7-7-15,3 6-2 16,1 12 24-16,0 12 13 16,-3 12 26-16,-1 8 14 15,-2 1-5-15,0-1-5 0,-1-7 18 16,2-9-71-16</inkml:trace>
  <inkml:trace contextRef="#ctx0" brushRef="#br0" timeOffset="17207.8928">8577 9315 1103 0,'-13'-7'481'15,"-9"-5"-252"-15,-6 10-131 0,1 5-36 16,4 6-51-16,4 7-13 16,11 1-17-16,5 3-3 15,11 3 4-15,5-5 4 16,12-6 12-16,1-5 5 15,-2-5 8-15,-2-2 3 16,-10-2 5-16,-4 3 0 16,-12-1-8-16,-7 2-3 15,-9 4-9-15,-8 0-3 0,0 5-2 16,1 4-3-16,7 4-4 16,9 2-1-16,8-3 1 15,6 3 2 1,17-7 8-16,1-6 4 0,12-4 9 15,2-4 4-15,0-7 2 16,4-4 1-16,-2-8 0 16,-2-4 0-16,-6 0 0 15,-6-1-1-15,-8 2 2 16,-4 3-4-16,-11 5 3 16,-4 7 0-16,-4 14-3 15,-2 8-1-15,2 11-7 16,6 2-4-16,-1 0 1 15,3-2-14-15,1-10-129 16,2-2-396-16</inkml:trace>
  <inkml:trace contextRef="#ctx0" brushRef="#br0" timeOffset="17349.2597">8672 9087 799 0,'0'-9'476'15,"-2"-11"-10"-15,2 9-321 16,2 7-137-16,2 5-67 16</inkml:trace>
  <inkml:trace contextRef="#ctx0" brushRef="#br0" timeOffset="17536.6721">8808 9273 764 0,'7'19'441'16,"4"15"-65"-16,6 7-192 15,-2 1-51-15,-1-4-71 16,3-5-22-16,-2-5-14 16,-4-8 3-16,4-8 6 15,-5-10 7-15,1-12 9 16,3-6 0-16,-2-18-10 16,3 3-10-16,-2-6-115 15,1 3-61-15</inkml:trace>
  <inkml:trace contextRef="#ctx0" brushRef="#br0" timeOffset="18000.7334">9324 9397 1149 0,'-6'7'428'16,"-7"9"-337"-16,0 3-30 15,-3-6-39-15,-3 4-4 16,-5-6-3-16,-2-2 2 16,-3-5 3-16,5-4-1 15,5-11-3-15,5-1-4 0,10-4-12 16,7-2-4-16,12 2-11 16,2 2-2-16,6 7 7 15,2 7 7-15,-4 11 12 16,0 6 6-16,-4 8 6 15,0 2 1-15,1 1 0 16,-2-3-2-16,2-9 3 16,-3-3 2-16,2-11 7 15,1-3 4-15,0-5-1 16,0-8-1-16,-4-3-10 16,3-4-2-16,-6-4-2 15,1 0-3-15,-4 4-13 16,-2 6 7-16,-4 15-8 15,-2 2 3-15,1 14 19 16,0 0-6-16,1 6 6 0,2 1-2 16,2 0-8-16,-2-2-3 15,3-7-74-15,1-4-49 16</inkml:trace>
  <inkml:trace contextRef="#ctx0" brushRef="#br0" timeOffset="18296.9723">10026 9361 1400 0,'0'3'595'0,"0"0"-330"15,0-2-63-15,0-1-96 16,0 0-29-16,0 0-46 16,0 0-13-16,0 0-33 15,0 0-65-15,2 0 131 16</inkml:trace>
  <inkml:trace contextRef="#ctx0" brushRef="#br0" timeOffset="18509.3141">10029 9571 1180 0,'0'0'595'0,"0"4"-163"16,2-4-149-16,-2 0-107 15,0 0-56-15,0 0-61 16,0-2-41-16</inkml:trace>
  <inkml:trace contextRef="#ctx0" brushRef="#br0" timeOffset="19488.1361">17480 9470 780 0,'1'-1'350'0,"3"1"-142"16,0 4-48-16,-4-4-52 15,4 4-4-15,26 26-28 16,63 36-15-16,-23-32-13 16,9 0 17-16,-2-5-126 15</inkml:trace>
  <inkml:trace contextRef="#ctx0" brushRef="#br0" timeOffset="19904.4629">18182 9799 809 0,'-1'-2'394'0,"3"2"-131"16,6 2-73-16,16 12-48 16,10 8-25-16,20 14-30 15,6 4-19-15,4 2-34 16,-7-3-8-16,-9-7-48 16,-1-2-50-16</inkml:trace>
  <inkml:trace contextRef="#ctx0" brushRef="#br0" timeOffset="20343.3554">18895 10237 903 0,'1'0'395'0,"9"2"-177"16,10 1-58-16,11 12-18 15,12 5-7-15,13 12-27 16,6 5-22-16,6-3-44 15,-2 0-11-15,-12-5-49 16,-4-4-56-16,-13 0-482 16</inkml:trace>
  <inkml:trace contextRef="#ctx0" brushRef="#br0" timeOffset="20697.7391">19742 10695 901 0,'4'4'482'16,"2"0"-39"-16,19 11-275 16,6 4-29-16,11 8-23 15,5 4-20-15,-2 3-33 16,-2 0-9-16,0 3 7 15,0-6-79-15</inkml:trace>
  <inkml:trace contextRef="#ctx0" brushRef="#br0" timeOffset="21271.1076">20449 11123 1064 0,'9'4'423'0,"12"9"-279"0,5 2-19 16,16 8-45-16,6 4-19 15,16 6-29-15,5 4 13 16,-2-1-143-16,-6-4-199 16</inkml:trace>
  <inkml:trace contextRef="#ctx0" brushRef="#br0" timeOffset="22089.5171">19558 10013 472 0,'2'-3'305'0,"1"-4"24"0,0 3-94 16,-3 4-89-16,0 9-45 15,0 18-75-15,4 7-9 16,7 13-3-16,1 0 6 15,3-7 9-15,-3-6 3 16,-5-14 3-16,-3-6 8 16,-5-14 17-16,-5-6 6 15,-3-8-1-15,1-4-10 16,5-5-23-16,3-3-9 16,10 0-15-16,4 4-3 15,9 8 0-15,3 7 2 0,10 8 24 16,6 6 7-16,7 5 4 15,2 1-2-15,-5 2-15 16,-5-3 3-16</inkml:trace>
  <inkml:trace contextRef="#ctx0" brushRef="#br0" timeOffset="24822.7856">23253 12825 635 0,'5'-4'373'15,"2"-5"-71"-15,-3-2-84 16,-3-1-31-16,-14-6-55 16,-1 1-18-16,-10-2-39 15,-7 0-18-15,1 8-35 16,-1 1-22-16,0 13-32 15,3 4-7-15,4 12-4 16,7 5 6-16,9 6 11 16,6 3 6-16,12 0 10 15,6-2 4-15,8-9 8 16,5-7 5-16,3-16 15 16,0-8 9-16,-2-14 11 15,-1-5 1-15,-4-7-3 0,-3-4 0 16,-8-7 0-16,-7 0 0 15,-7-9 3-15,-9-3-5 16,0 10-13-16,-1 4-8 16,4 22-28-16,2 13-16 15,2 14-18-15,1 13-6 16,2 13 10-16,3 6 11 16,8 10 23-16,2-1 9 0,-3-1 9 15,1 0 0-15,-10-7-1 16,0-3-1-16,-2-5-33 15,-4-7-67-15</inkml:trace>
  <inkml:trace contextRef="#ctx0" brushRef="#br0" timeOffset="25102.1328">23436 12566 982 0,'0'4'411'0,"0"0"-211"16,1 9-118-16,2 8-15 16,-3 10-12-16,0 3-8 15,0 14-12-15,-3-1-4 16,-2-3-5-16,4-2-2 15,0-15-1-15,3-4-2 16,2-17-96-16,-1-7-88 16</inkml:trace>
  <inkml:trace contextRef="#ctx0" brushRef="#br0" timeOffset="25296.942">23457 12558 817 0,'4'-3'380'0,"15"-5"-155"15,7 2-53-15,12 1-62 16,9 5-31-16,7 5-44 16,-1 3-10-16,-6-1-64 15,-6 1-76-15</inkml:trace>
  <inkml:trace contextRef="#ctx0" brushRef="#br0" timeOffset="25643.815">23412 12918 712 0,'7'0'394'15,"8"2"-59"-15,6 2-178 16,7-3-30-16,7 1-51 16,4-1-21-16,6 0-31 15,-1-1-6-15,-3-2-38 16,-5-2-56-16,-13-8-189 16</inkml:trace>
  <inkml:trace contextRef="#ctx0" brushRef="#br0" timeOffset="25910.0362">23443 12743 734 0,'-1'0'355'0,"2"0"-110"0,10 2-94 16,8 3-11-16,14 1-2 15,4 0-17-15,6-3-43 16,2-2-13-16,-4-1-44 16,1 0-61-16</inkml:trace>
  <inkml:trace contextRef="#ctx0" brushRef="#br0" timeOffset="29215.431">23823 13064 281 0,'0'-1'225'16,"1"0"59"-16,5-4-26 16,-6 4-40-16,0 0-23 15,0 0-36-15,6-12-12 16,30-33-20-16,-31 29-16 15,1 3-16-15,3 1-13 0,-7 5-26 16,-1 5-12-16,-1 2-34 16,-3-1-13-16,2 2-17 15,0 0-4-15,0 11 8 16,-3 15 7-16,0 35 10 16,4-31 5-16,-1-1 1 15,2-3 0-15,-1-9 10 16,4 1 11-16,3-7 24 15,-1-1 2-15,5-5-4 16,-3-5 10-16,0 0 230 16</inkml:trace>
  <inkml:trace contextRef="#ctx0" brushRef="#br0" timeOffset="32778.1968">16439 9553 521 0,'1'-1'262'0,"4"-2"-68"15,-1 0-17-15,-4 2-19 16,0-1-1-16,0-9-5 15,-4-40-4-15,-13 29-24 16,-6-5-23-16,-6 4-49 16,-1 6-25-16,1 15-44 15,1 7-13-15,6 14-10 16,4 3-1-16,10 6 12 16,7 2 6-16,12-4 9 15,6-3 6-15,9-8 8 16,3-8 4-16,1-8 13 15,0-6 12-15,-3-8 22 16,-5-1 8-16,-5-12 2 16,-4 1-8-16,-4-9-17 15,-3-9-7-15,-4-3-5 16,-2-3-5-16,-5 5-8 16,-2 8-5-16,-1 15-11 15,0 7-7-15,2 10-15 0,0 4-4 16,3 5-7-16,-1 7 0 15,2 9 9-15,1 7 2 16,2 12 12-16,1 7 12 16,2 11 10-16,-2 2 9 15,-1-2 0-15,1-7-5 16,4-9-2-16,2-9 22 16,5-14-132-16,3-1-169 15</inkml:trace>
  <inkml:trace contextRef="#ctx0" brushRef="#br0" timeOffset="33436.6196">16716 9575 503 0,'0'-7'342'0,"-1"-6"18"16,-4-1-154-16,2-1-25 15,-6-1-38-15,-2 1-18 16,-4-1-33-16,-1 0-23 16,-3 4-40-16,2 8-23 15,3 7-30-15,-1 6-7 16,3 11-1-16,1 1 6 0,7 4 8 16,0 0 3-16,11-2 4 15,6-4 1-15,1-6 2 16,6-4 2-16,0-9 6 15,-2-1 8-15,1-9 9 16,-4 0 3-16,-7 0 5 16,-2-3 0-16,-6 6 8 15,-2-2-1-15,-2 2-9 16,-3 3-7-16,2 4-21 16,0 5-7-16,3 4-5 15,1 3 1-15,1 3 3 16,3 0 0-16,-2 8-1 15,1 1-1-15,0 6 10 16,1 2 1-16,-3 1 4 16,2 0 26-16,-2-5 5 15,0-3 9-15,-1-7 13 16,1-4-22-16,1-4-3 16,1-4-3-16,3-2-4 0,-3-3 1 15,3 0 0-15,-5-2 0 16,0 0-5-16,0 0-53 15</inkml:trace>
  <inkml:trace contextRef="#ctx0" brushRef="#br0" timeOffset="36380.6135">16724 10053 461 0,'4'-6'280'15,"5"-4"-48"-15,-1-2-39 0,-3 3-20 16,2-5-29-16,0 3-19 16,-1-1-28-16,1 5-12 15,-3-1-27-15,1 4-11 16,-4 1-20-16,-1 3-7 15,0 0-17-15,0 0-3 16,0 0-3-16,0 0 0 16,0 0-1-16,0 11 0 15,1 0 1-15,6 30 0 0,-3-29 0 16,0-4 1-16,0 4-3 16,-2 2 4-16,-2 4 1 15,-1-3 0-15,-4-2 3 16,1-4 3-16,0-2 3 15,1-1 2-15,1-2 10 16,-1-1 4-16,0-7-1 16,2 3-1-16,-1 0-15 15,1 0-7-15,-10 0-4 16,-30-2-3-16,32 3-2 16,6-1-2-16,0 1 1 15,6 2 0-15,-3-2 0 16,0 0 3-16,11 2 2 15,40 3 1-15,-23-4 9 16,2 2 6-16,-3-4 8 0,-1 2 4 16,-10 0 0-1,-6 0-2-15,-9 1 0 0,2 2 0 16,-3-1-60-16</inkml:trace>
  <inkml:trace contextRef="#ctx0" brushRef="#br0" timeOffset="43270.9682">2067 10702 314 0,'2'-5'214'16,"2"-3"23"-16,2 0-24 15,-5 0-34-15,-1 2-16 16,0 0-22-16,-7-2-4 0,-4-4-13 15,-9 0-5-15,-11-3-20 16,0 4-22-16,-7 2-34 16,4 3-21-16,3 13-43 15,2 3-9-15,9 16-12 16,6 2 4-16,13 7 22 16,9 0 7-16,12-3 8 15,8-3 1-15,16-9 3 16,-1-5 1-16,-1-15 7 15,-3-11 4-15,-12-18 13 16,-2-7 5-16,-7-9 8 16,-6-3 1-16,-8-10-4 15,-4-6 1-15,-11-9 5 16,-5 2-1-16,2 11-2 16,2 14-8-16,7 24-27 15,2 10-9-15,-1 20-17 0,1 12-1 16,0 20 6-1,6 11 4-15,6 15 7 0,2-2 3 16,2 2 3-16,-2-7 2 16,-1-9 3-16,3-3 2 15,-6-14 1-15,-5-3 2 16,-2-14 19-16,0-4-56 16,0-10-132-16</inkml:trace>
  <inkml:trace contextRef="#ctx0" brushRef="#br0" timeOffset="43603.3618">2333 10304 886 0,'0'-1'460'15,"1"-1"-160"-15,-1 8-132 16,0-6-41-16,0 24-65 0,2 55-7 16,0-15 4-16,3 3-2 15,0 1-13-15,0-7-10 16,2-9-14-16,2-2-2 15,4-14 2-15,1-9-33 16,0-15-121-16,-1-7-83 16</inkml:trace>
  <inkml:trace contextRef="#ctx0" brushRef="#br0" timeOffset="43854.1864">2340 10367 842 0,'12'2'388'0,"25"3"-169"16,7-1-30-16,10-4-57 15,4-2-40-15,2-4-50 16,-2 0-15-16,-7 1-95 16,-4 1-95-16</inkml:trace>
  <inkml:trace contextRef="#ctx0" brushRef="#br0" timeOffset="44219.4008">2382 10851 920 0,'15'-1'463'16,"13"1"-166"-16,12-4-111 15,5 3-44-15,1-2-62 16,0 1-23-16,-2-1-35 15,-5 0-10-15,-1 1-30 16,-3-2-48-16,-10-3-182 16</inkml:trace>
  <inkml:trace contextRef="#ctx0" brushRef="#br0" timeOffset="44498.1818">2353 10671 914 0,'10'-4'396'0,"14"2"-194"16,9 0-11-16,12 2-19 15,6 2-21-15,3 0-48 16,-1 3-25-16,-4-5-40 16,-8 0-10-16,-8-2-102 15,-4-3-100-15</inkml:trace>
  <inkml:trace contextRef="#ctx0" brushRef="#br0" timeOffset="45141.6553">2814 10985 464 0,'2'1'286'0,"0"-1"-2"16,3-1-24-16,-5-1-43 16,0 1-18-16,11-3-43 15,36-15-22-15,-28 6-40 16,-2-2-17-16,-3-2-16 15,-3 5 1-15,-4 3-5 0,0 4-8 16,-6 5-19-16,2 1-12 16,-1 3-14-16,-2-4-3 15,0 0-1-15,0 6 0 16,1 14-2-16,4 32 2 16,-2-26 0-16,0-2 2 15,1-1 2-15,2 2 1 16,-4-7 1-16,3-3 2 15,-5-6 2-15,3-3 4 16,2-5 6-16,-5-2 5 0,2 1 15 16,-2-1-2-16,0 0-5 15,0 1-8-15,0-1-15 16,0-1 8-16,-1 1 333 16</inkml:trace>
  <inkml:trace contextRef="#ctx0" brushRef="#br0" timeOffset="47428.7224">3361 10671 580 0,'9'1'328'0,"5"1"-52"16,14-2-94-16,6 3-30 15,9-3-41-15,4 1-29 16,4 1-43-16,-2-2-8 16,-6 5-17-16,-7-2-1 15,-15 1-71-15,-6-1-66 16</inkml:trace>
  <inkml:trace contextRef="#ctx0" brushRef="#br0" timeOffset="47749.5574">3422 10804 519 0,'1'-2'269'0,"5"2"-36"16,1 2-6-16,15 1-24 15,0 2-1-15,11-1-33 16,10 1-20-16,9-2-35 15,3 1-17-15,-2-3-26 0,-8-1-12 16,-18-1-8-16,-9 0-5 16,-12-1-19-16,-6 2-10 15,-5 4 14-15</inkml:trace>
  <inkml:trace contextRef="#ctx0" brushRef="#br0" timeOffset="49194.6156">4192 10443 685 0,'-2'-20'364'0,"-2"-17"-99"16,1 7-43-16,1 14-80 16,0 16-45-16,4 36-51 15,2 17-29-15,9 32-17 16,2 11 3-16,1 8 5 0,4-3 1 16,-4-18 0-16,1-14 3 15,-2-26 2-15,-3-12 3 16,-2-17-60-16,-3-10-53 15,-7-12-296-15</inkml:trace>
  <inkml:trace contextRef="#ctx0" brushRef="#br0" timeOffset="49393.5836">4349 10794 742 0,'-1'3'347'0,"-5"1"-145"15,-7 3-46-15,-7 7-66 16,-5 0-15-16,5 5-7 15,-1 3-6-15,13-4-16 16,7-1-6-16,18-8-23 16,12-1-5-16,18-2-3 15,5-3 0-15,-7 0-50 16,1 2-80-16</inkml:trace>
  <inkml:trace contextRef="#ctx0" brushRef="#br0" timeOffset="49746.7462">4611 10929 960 0,'5'0'378'0,"12"6"-250"0,2-1-46 16,9-7-31-16,1 1-13 15,-2-6-15-15,0-1-2 16,-8-1 5-16,-5-5 2 16,-10-1 2-16,-7 1 2 15,-10-1 0-15,-9 4-1 0,-8 4-6 16,0 4-6-16,1 11-22 16,4 8-9-16,7 11-4 15,3 6 3-15,12 1 20 16,4 0 8-16,14-7 9 15,5-4 6-15,8-5 33 16,6-6 15-16,7-5 14 16,1-2-4-16,-1-5-34 15,-4 0-14-15,-9-5-83 16</inkml:trace>
  <inkml:trace contextRef="#ctx0" brushRef="#br0" timeOffset="50371.54">5308 11031 697 0,'2'-4'317'0,"5"3"-72"16,24-1-183-16,14-4 9 15,30 6 31-15,21-2 22 16,34-3 6-16,24 5-4 15,34 0-20-15,6 0-29 16,14-1-49-16,-7-5-12 16,-22-5-9-16,-11-1 21 0,-34-4-173 15,-17 2-176-15</inkml:trace>
  <inkml:trace contextRef="#ctx0" brushRef="#br0" timeOffset="50913.8958">5641 10115 909 0,'0'1'347'0,"0"9"-245"16,0 12-64-16,6 27-32 16,3 20 6-16,3 28 3 15,-2 2 3-15,-1-8 1 16,0-10-1-16,1-24 6 16,0-10 2-16,1-15 1 15,-2-7-1-15,-3-12-84 16</inkml:trace>
  <inkml:trace contextRef="#ctx0" brushRef="#br0" timeOffset="55991.5447">6094 11281 855 0,'2'-5'398'16,"2"4"-179"-16,2 3-67 15,4 21-84-15,2 14-27 0,-1 14-18 16,-1 4 5-16,-6-3 14 16,-3-8 4-16,0-14 0 15,-1-8-3-15,0-12 10 16,0-7 25-16,-2-9 20 16,1-6 4-16,0-7-15 15,2-9-26-15,6-10-30 16,3-2-11-16,11 0-18 15,3 8-6-15,10 15-4 16,4 8 0-16,0 11 0 16,1 7 1-16,-6 8-94 15,-5 0-73-15</inkml:trace>
  <inkml:trace contextRef="#ctx0" brushRef="#br0" timeOffset="56604.8855">6581 11270 808 0,'0'-4'379'0,"6"-5"-156"16,3 1-45-16,8-1-62 15,6 3-23-15,4 2-35 0,3 5-17 16,-1 12-21-16,-6 1-4 15,-12 5 2-15,-9 2 3 16,-13 4 7-16,-9 4-1 16,-11 4-2-16,1-3-3 15,7-6-8-15,6-6-1 16,16-7-2-16,6-6 2 16,15-6 23-16,8 1 7 15,10-2 13-15,4 2 5 0,0 2 0 16,-6-2 0-1,-14-1-6-15,-6-2-7 0,-8 1-25 16,-4 1-8-16,-4 1-38 16,2 3 5-16</inkml:trace>
  <inkml:trace contextRef="#ctx0" brushRef="#br0" timeOffset="62373.6955">6155 10606 704 0,'0'-2'344'16,"-2"0"-120"-16,-1-3-32 16,2 4-71-16,-1 0-35 15,1 0-48-15,-7 0-13 0,-13-1-9 16,-34-1 1-16,31 1-6 15,3 4-3-15,5-2-12 16,4 0-17-16,6 9-11 16,0 2 0-16,6 13 4 15,4 6 13-15,9 0 12 16,3 0 3-16,5-12 4 16,4-8 4-16,1-10 10 15,0-9 11-15,1-11 14 16,-8-12 3-16,-7-9 1 15,-3-3 2-15,-9-9 1 16,1-1-4-16,-4-11-6 16,-3-2-9-16,0 11-17 15,-2 9-7-15,6 24-9 16,0 10-10-16,0 12-9 16,2 2-5-16,0 7-5 15,0 5 2-15,3 13 8 0,0 11 6 16,3 18 11-16,1 7 2 15,-6 4 6-15,8-4 5 16,3-11 6-16,-1-4 0 16,5-14 1-16,-7-4-2 15,-4-14 0-15,1-5-78 16</inkml:trace>
  <inkml:trace contextRef="#ctx0" brushRef="#br0" timeOffset="63153.5309">6545 10571 372 0,'6'-4'273'15,"1"-8"6"-15,-3 5-39 16,-1-4-11-16,-6-1-44 16,-2 2-27-16,-8-6-50 15,-4 0-22-15,-7 2-36 16,-2 4-17-16,2 6-22 16,2 3-11-16,5 8-16 15,1 4-6-15,5 3-13 16,3 5-1-16,9-1 5 15,4-1 4-15,11 1 12 16,0-7 5-16,3-5 9 16,3-1 2-16,-2-9 7 15,3 2 2-15,-2-6 0 16,-4-3-2-16,-4-6-8 0,-1 2-2 16,-7 7-5-16,0 3-2 15,-7 7 5-15,-2 7 2 16,-2 6 11-16,0 6 10 15,1 6 0-15,-2 6-1 16,4 7-10-16,1 0-3 16,2 0 1-16,5-5 1 15,1-9 4-15,1-7 3 16,-2-8 3-16,2-4 3 16,-1-10-43-16,1-2-115 0</inkml:trace>
  <inkml:trace contextRef="#ctx0" brushRef="#br0" timeOffset="63647.1856">6707 10752 695 0,'4'-3'338'0,"5"-6"-113"15,2 1-35-15,5 0-62 16,-3-5-24-16,2-1-34 16,1-1-9-16,-5 0 0 15,0 4 8-15,-7 4 14 16,2 5-7-16,-6 2-19 15,0 6-17-15,0-6-29 16,0 0 1-16,1 20 0 16,6 33 0-16,-7-32 1 15,1 1-1-15,3-5-3 16,-1-5 1-16,3-3-80 16,0-7-267-16</inkml:trace>
  <inkml:trace contextRef="#ctx0" brushRef="#br0" timeOffset="64111.7083">7072 10278 806 0,'1'-12'397'0,"0"-8"-119"16,2 0-62-16,-2 11-83 16,-1 5-41-16,1 16-64 15,-1 11-19-15,1 22-11 16,0 11 2-16,3 15 1 16,-2 4 3-16,-2-4 0 15,-1-3 2-15,-4-10 1 16,-1-6 1-16,3-11 2 15,1-7 1-15,2-13 4 16,2-7 4-16,5-13 9 0,2-2 0 16,3-8 11-16,-2-2-41 15</inkml:trace>
  <inkml:trace contextRef="#ctx0" brushRef="#br0" timeOffset="84910.7027">17467 12068 629 0,'27'0'306'0,"56"1"-88"16,20 5-13-16,38-6-21 16,29 0-19-16,11-3-60 15,1 0-31-15,-13 5-47 16,-19 1-14-16,-32 6-6 16,-22-1 11-16,-27 2-134 15,-13 0-226-15</inkml:trace>
  <inkml:trace contextRef="#ctx0" brushRef="#br0" timeOffset="85355.8458">17712 11931 703 0,'-2'2'308'0,"-11"4"-120"16,-10 7-40-16,-12 9-29 16,-3-2-16-16,-3 7-56 15,4-1-18-15,7-5-19 16,9-1-7-16,21-6 17 15,14-4 24-15,22 0 27 16,11 0 7-16,17 5-14 16,1 1-20-16,5 5-85 15</inkml:trace>
  <inkml:trace contextRef="#ctx0" brushRef="#br0" timeOffset="85776.2708">19117 11900 743 0,'1'-1'414'0,"7"2"-62"0,5 8-148 15,18 18-99-15,5 1-18 16,8 12-25-16,3 1-15 16,-5-9-20-16,-7-2-5 15,-9-11-13-15,-6-5-38 16,-3-6-158-16,1-4-220 16</inkml:trace>
  <inkml:trace contextRef="#ctx0" brushRef="#br0" timeOffset="85910.4684">19507 11864 884 0,'-7'-7'480'16,"-9"-5"-94"-16,-3 16-204 16,1 13-43-16,-13 22-61 15,-3 8-22-15,-13 8-25 16,-7 3-9-16,1-4-4 16,7-3-69-16</inkml:trace>
  <inkml:trace contextRef="#ctx0" brushRef="#br0" timeOffset="86459.5117">19646 12031 691 0,'0'1'388'16,"0"1"-34"-16,15 1-186 15,13-2-16-15,30-2-23 16,14 1-3-16,26-3-25 16,15-3-12-16,19 1-28 15,7-10-21-15,16-1-20 16,-5-5-1-16,-20-3-30 15,-14 7-37-15,-37 5-110 16,-16 7-67-16</inkml:trace>
  <inkml:trace contextRef="#ctx0" brushRef="#br0" timeOffset="87049.4296">20695 11808 882 0,'0'-4'390'0,"13"1"-177"16,11 3-64-16,20 4-68 16,8 7-17-16,1 6-35 15,-2-2-9-15,-17 5-1 16,-8 0 3-16,-15-1 20 16,-4-2 12-16,-6 2 14 15,-1-8 6-15,2 1-10 16,-2-1-11-16,-2 0 0 15,-1 4 9-15,-10-3 15 16,-4 7 5-16,-10 0-13 16,-1 3-16-16,-8 1-37 15,-1 0-206-15</inkml:trace>
  <inkml:trace contextRef="#ctx0" brushRef="#br0" timeOffset="97823.6147">7574 10899 785 0,'6'3'345'0,"13"0"-162"16,14 5-44-16,20-3-45 15,8-2-26-15,3-3-36 16,-8-2-15-16,-13-3-117 15,-6 3-113-15</inkml:trace>
  <inkml:trace contextRef="#ctx0" brushRef="#br0" timeOffset="98023.6006">7691 11010 580 0,'-1'6'340'0,"-2"-1"-46"16,17 1-96-16,11 2-31 16,20-8-36-16,4 1-26 15,3-3-48-15,2 1-20 0,-5 6-94 16,-2 0-172 0</inkml:trace>
  <inkml:trace contextRef="#ctx0" brushRef="#br0" timeOffset="98393.2459">8399 10528 724 0,'-1'-10'432'16,"-1"-5"-26"-16,2 3-122 16,1 13-135-16,2 12-53 15,1 17-77-15,-1 10-12 16,2 25-3-16,-4 6 1 15,5 19 1-15,-1-3 0 16,0-16 7-16,1-9-38 16,-5-27-94-16,6-8-45 0,0-14-69 15,1-9-20-15,4-13-71 16,0-11-45-16</inkml:trace>
  <inkml:trace contextRef="#ctx0" brushRef="#br0" timeOffset="98558.5444">8613 10846 607 0,'-2'-4'399'15,"-5"-4"-19"-15,-10 8-142 16,-5 4-50-16,-8 6-79 16,-2 8-30-16,-1 3-48 15,1 0-13-15,14 2-11 16,5-2-5-16,13-2 0 16,10-3 1-16,15-8 1 15,7 0 1-15,13 0-29 16,6-1-69-16</inkml:trace>
  <inkml:trace contextRef="#ctx0" brushRef="#br0" timeOffset="98867.4834">8748 10986 854 0,'-4'-4'384'0,"-1"-2"-178"0,5 4-71 15,13 7-70-15,3 1-18 16,6-1-23-16,2 1-8 15,1-5-2-15,5 0 9 16,-3-4 19-16,-4-4 11 0,-5-2 14 16,-8-3-1-16,-10-2 0 15,-4 2-7-15,-15 0-8 16,-6 3-9-16,-1 9-20 16,-1 3-7-16,5 15-11 15,3 4-3 1,5 4-2-16,5 4-1 0,14-3 1 15,8-3 1-15,9-5 4 16,9-4 2-16,8-5 1 16,5-2-1-16,5-4-63 15,0-3-73-15</inkml:trace>
  <inkml:trace contextRef="#ctx0" brushRef="#br0" timeOffset="99445.7393">9390 11013 1008 0,'3'2'354'16,"6"1"-255"-16,45-1-82 15,31 6 10-15,55-8 71 16,29-2 26-16,54 2 17 16,23 0 0-16,11 6-43 15,19 4-29-15,-27 4-39 16,-10-4-12-16,-37 0 11 0,-43-6-57 15,-39-8-445-15</inkml:trace>
  <inkml:trace contextRef="#ctx0" brushRef="#br0" timeOffset="99881.6161">9950 10184 718 0,'-2'-12'330'0,"0"-12"-109"16,2 9-41-16,5 10-52 15,-2 8-20-15,3 20-57 0,0 14-20 16,1 35-8-16,-3 13 2 15,-4 11-3-15,1-5-2 16,-3-17-2-16,2-11-1 16,1-18 2-16,0-5 2 15,3-11-118-15,0-7-170 16</inkml:trace>
  <inkml:trace contextRef="#ctx0" brushRef="#br0" timeOffset="103750.9261">10538 10638 224 0,'8'-4'210'0,"9"2"27"0,-8-1 5 15,0 1-4-15,-5-1-29 16,-3-5-16-16,-3 2-38 15,-6-6-21-15,-10-4-44 16,-1 2-22-16,-11-2-40 16,1 6-19-16,-5 8-30 15,3 4-7-15,0 14-13 16,2 5-6-16,11 8 1 16,8 4 1-16,10-3 17 15,11-2 11-15,14-8 29 16,5-8 12-16,14-12 15 15,0-8 8-15,2-16 0 16,-3-8-2-16,-6-9-6 16,-4-6-5-16,-11-13-8 15,-9-8-2-15,-13-12-4 16,-8 5-4-16,-6 20 3 16,-2 16 3-16,-3 25-15 0,4 15-6 15,1 17-15-15,5 11-9 16,9 27 8-16,3 6 4 15,9 14 6-15,4 0-1 16,2-13 6-16,-1-8 2 16,-6-15 4-16,-1-7 6 15,-5-8-2-15,0-6-51 16,1-7-222-16</inkml:trace>
  <inkml:trace contextRef="#ctx0" brushRef="#br0" timeOffset="104272.9237">10992 10588 577 0,'7'-4'326'15,"5"-6"-36"-15,1-1-44 16,-4-4-55-16,-5-4-20 16,-8 1-39-16,-5-3-23 15,-9 3-48-15,-5 1-22 16,-6 7-47-16,-4 9-17 15,1 11-12-15,2 9 0 16,7 7 12-16,10 4 3 16,13 0 8-16,5 0 2 15,11-5 6-15,5-7 3 16,5-11 5-16,2-5 4 0,-1-7 4 16,-1-3 2-16,-6-3 2 15,-3-3-1-15,-7-1-2 16,-4 5-3-16,-5 1-8 15,-4 7-6-15,-4 9-14 16,-1 2 1-16,-2 12 7 16,3 6 6-16,-1 4 9 15,3 2 2-15,5 1-4 16,0-2 3-16,8-3 6 16,0-3-59-16</inkml:trace>
  <inkml:trace contextRef="#ctx0" brushRef="#br0" timeOffset="104553.9426">11192 10820 841 0,'5'-8'410'0,"3"-4"-146"0,2-2-118 15,7-2-26-15,0 0-28 16,-2-1-8-16,-5 2-10 16,-6 4-6-16,-4 6-14 15,0 6-10-15,0 7-25 16,-3 4-11-16,0 10-9 16,1 1-1-16,0 7 3 15,2 3 6-15,6-3-59 16,-1-3-72-16</inkml:trace>
  <inkml:trace contextRef="#ctx0" brushRef="#br0" timeOffset="104809.7943">11517 10269 1118 0,'4'-10'520'0,"1"-5"-247"16,-1 19-162-16,0 10-51 15,-2 32-65-15,-2 15-10 16,-4 21 17-16,-2 4 4 16,-1 0 4-16,1-7 0 15,5-11 1-15,2-3 1 16,5-16 4-16,2-3 2 0</inkml:trace>
  <inkml:trace contextRef="#ctx0" brushRef="#br0" timeOffset="107413.6512">9761 11430 1010 0,'10'12'391'0,"12"17"-282"0,8 6-16 15,3 6-20-15,1 1-22 16,-6-5-21-16,-6-3-7 16,-5-10-95-16,-6-6-117 15</inkml:trace>
  <inkml:trace contextRef="#ctx0" brushRef="#br0" timeOffset="107580.8897">10022 11420 1031 0,'-8'-4'455'0,"-9"1"-248"16,-4 6-55-16,-2 17-87 16,-6 9-29-16,-5 13-23 15,-2 5-2-15,-7 0-2 16,3 1-7-16,2-9-131 15,7-8-93-15</inkml:trace>
  <inkml:trace contextRef="#ctx0" brushRef="#br0" timeOffset="107974.8437">10263 11258 712 0,'-2'-3'384'0,"-4"-1"-80"15,6-1-86-15,9 4-94 16,2 0-35-16,9 2-51 16,4 6-11-16,-1 3-13 15,-3 4-8-15,-15 6 1 16,-11 5 4-16,-16 7 6 16,-5 0 5-16,-3-6 0 15,3-5-2-15,12-11-8 16,13-3-2-16,18-2-2 15,12-5-1-15,12 1 0 16,4-1-2-16,2 3-65 16,-3 5-86-16</inkml:trace>
  <inkml:trace contextRef="#ctx0" brushRef="#br0" timeOffset="108221.5601">10731 11432 905 0,'4'-8'459'0,"-3"-7"-139"16,6 12-169-16,-6 9-41 0,-1 18-65 16,-2 6-24-16,-2 10-13 15,3 2-1-15,2-1-2 16,3-1 0-16,4-3 3 15,-1-6-26-15,-3-9-91 16,1-7-80-16</inkml:trace>
  <inkml:trace contextRef="#ctx0" brushRef="#br0" timeOffset="108370.0065">10593 11619 1005 0,'15'0'449'0,"19"-2"-227"16,6 2-47-16,5-3-82 16,-2 1-36-16,7 1-16 15,3-2-70-15</inkml:trace>
  <inkml:trace contextRef="#ctx0" brushRef="#br0" timeOffset="108817.6344">11145 11525 864 0,'0'-1'416'0,"0"-6"-164"0,-1 12-144 16,-2 2-45-16,-1 9-45 15,4 3-7-15,7 3-5 16,3 0 0-16,8-7 3 16,1 0 3-16,2-9 9 15,-1-5 4-15,3-3 5 16,-6-12 0-16,-2-2 16 16,0-1 8-16,-9-1 10 15,3 7 0-15,-4 4-29 16,-1 7-15-16,-3 9-21 15,0 11-6-15,3 13 1 16,-3 7 2-16,1 15 1 16,3 5 0-16,-6 4 3 15,0 0 0-15,-4-14 28 0,-6-9 11 16,-3-14 16-16,-2-9 7 16,-9-10-7-16,-2-8-5 15,-2-14-10-15,0-7-6 16,11-18-78-16,6-5-61 15,9-8-261-15</inkml:trace>
  <inkml:trace contextRef="#ctx0" brushRef="#br0" timeOffset="109307.4704">11541 11315 559 0,'5'-8'306'16,"7"-2"-57"-16,13 4-145 15,7 5-27-15,7 6-21 0,-4 4-5 16,-11 5 3-16,-6 2 5 16,-22 7 1-16,-10 3 1 15,-14 6-9-15,-9-1-11 16,9-5-15-16,2-7-1 15,18-10 10-15,9-5 23 16,16-2 34-16,11-2 9 16,3-2 2-16,2 0-15 0,-7 0-23 15,-3 3-7 1,-4 1-15-16,-6 3-10 0,2 2-18 16,-7-4-5-16,-5 1-9 15,-3-1-37-15,-2 0-121 16,1-3-95-16</inkml:trace>
  <inkml:trace contextRef="#ctx0" brushRef="#br0" timeOffset="133141.3589">21292 11714 290 0,'-9'-2'114'15,"-6"0"-63"-15,7-1-9 16,4 0 3-16,6 1 35 16,5-1 22-16,7 1 3 15,0 0 11-15,1 3-10 16,0-1-16-16,0 4-7 16,-2-1-4-16,4-2-8 15,-2 2-3-15,11 4-15 16,-4-2-1-16,11-2-8 15,10-1 1-15,25-8 0 16,31 2-4-16,37-4 21 16,25-2-1-16,30-3-12 15,4-1-4-15,-2 1-24 16,-23 0 1-16,-47 7-146 0,-24 5-171 16</inkml:trace>
  <inkml:trace contextRef="#ctx0" brushRef="#br0" timeOffset="134130.5275">22730 11504 692 0,'-1'-3'316'0,"2"0"-131"16,6 4-55-16,-7-1-35 16,19 4-13-16,52 21-11 15,-28-10-10-15,3 1-23 16,1 2-6-16,-5-2-13 16,-5-5 1-16,-14-4 38 15,-10-4 13-15,-13-2 48 16,-8 4 11-16,-15 1-23 15,-8 5-11-15,-13 5-50 16,3 3-15-16,5 6-18 16,2-2-4-16,16-1-5 15,2-5-3-15,22-6-101 16,13-7-136-16</inkml:trace>
  <inkml:trace contextRef="#ctx0" brushRef="#br0" timeOffset="135118.6393">23224 11190 520 0,'4'-4'273'0,"6"-6"-43"15,-1 2-8-15,-2-5-5 16,-5-1-9-16,-5-4-33 15,-7-6-20-15,-10-1-49 16,-2 4-26-16,-9 3-44 16,1 9-21-16,-2 10-32 15,4 4-13-15,5 12-15 16,3 3 1-16,13 2 13 16,7 4 9-16,12-3 16 15,9-1 6-15,11-6 5 16,-1-7 4-16,4-9 5 15,-1-3 6-15,-3-10 7 0,-1-2 4 16,-8-8 3-16,-6-7-2 16,-9-12-1-16,-2-10-2 15,-5-11-7-15,0 0-7 16,-4 14-1-16,-2 8-1 16,-1 24-2-16,-1 8-2 15,1 9-13-15,3 3-8 16,2 11-5-16,-2 9-1 0,8 20 3 15,-2 7 4-15,5 8 6 16,0-1 3-16,0-11 5 16,2-6 1-16,-3-8 21 15,2-5-70-15</inkml:trace>
  <inkml:trace contextRef="#ctx0" brushRef="#br0" timeOffset="135529.7047">23470 10869 802 0,'-3'-4'431'0,"2"-3"-90"0,-6 9-156 15,3 16-117-15,4 11-29 16,0 15-25-16,-2 1-9 15,0 3-1-15,0-6 1 16,-2-7 1-16,4-2 2 16,0-13 4-16,1-4 3 15,4-10 18-15,-2-5 20 16,1-11 38-16,-4-3 5 0,1-13-10 16,-2-5-16-16,-2-14-37 15,1-10-8 1,-1-10-12-16,-1 1-8 0,4 15-8 15,0 11 2-15,0 15 5 16,-1 7-1-16,6 6 0 16,2 0-4-16,10 7-9 15,11 0 0-15,6-1-2 16,9 3-3-16,11 2-76 16,-3 1-55-16,-3 6-234 15</inkml:trace>
  <inkml:trace contextRef="#ctx0" brushRef="#br0" timeOffset="135836.9796">23447 11190 742 0,'2'-1'394'0,"14"-1"-82"16,1 0-81-16,11-5-86 15,9 4-46-15,2-3-61 16,5 1-16-16,-3 5-13 15,-2-1-60-15,-10 0-273 16</inkml:trace>
  <inkml:trace contextRef="#ctx0" brushRef="#br0" timeOffset="136028.6571">23432 11040 868 0,'-1'0'389'0,"0"0"-195"0,7 1-61 15,-5-1-80-15,29 3-12 16,67 6-11-16,-38-11-3 16,-6 2-143-16</inkml:trace>
  <inkml:trace contextRef="#ctx0" brushRef="#br0" timeOffset="136587.457">23749 11221 450 0,'3'-4'280'15,"2"1"-8"-15,2-3-54 16,1-2-58-16,3 2-22 15,-1-4-23-15,-2 0-5 16,3 2-7-16,-6-4 0 16,1 3-8-16,-1 1-1 0,-6-3-8 15,1 6-13-15,1 5-28 16,2 4-18-16,-3-4-27 16,0 0-5-16,-1 23 1 15,-2 33 2-15,4-25 3 16,5-2 1-16,-2-4 2 15,2-3 20-15,3-6-162 16,-4-7-446-16</inkml:trace>
  <inkml:trace contextRef="#ctx0" brushRef="#br0" timeOffset="137118.0271">23990 11232 838 0,'3'-2'434'0,"4"2"-100"15,4 2-102-15,11 8-101 16,2 1-27-16,6 5-52 15,0 4-10-15,-3-3-19 0,-4 2-5 16,-12-1-6-16,-3-4 4 16,-4 2-129-16,-2-1-108 15</inkml:trace>
  <inkml:trace contextRef="#ctx0" brushRef="#br0" timeOffset="137312.0632">24260 11223 1007 0,'-3'-2'444'0,"-10"1"-216"16,-5 3-49-16,-5 10-72 15,-7 6-29-15,-5 7-41 16,-2 4-11-16,2 2-7 16,3 0-4-16,9-5-4 15,8-3-1-15,9-12-7 16,6-3-52-16</inkml:trace>
  <inkml:trace contextRef="#ctx0" brushRef="#br0" timeOffset="138002.8043">21219 11748 708 0,'0'-1'380'16,"-1"-4"-109"-16,-2 5-124 16,2 0-35-16,0 0-54 15,-8 30-13-15,-6 54-13 16,10-18-12-16,5 11-8 15,0 1-1-15,4-3-2 16,-1-7 1-16,4 0 1 16,-5-2 2-16,4-11 5 15,0-8-18-15,-3-22-146 16,2-7-188-16</inkml:trace>
  <inkml:trace contextRef="#ctx0" brushRef="#br0" timeOffset="138392.3922">21034 12403 690 0,'0'4'301'0,"0"10"-122"16,6 3-57-16,8 8-28 16,2 6-11-16,6 0-30 15,-2-4 18-15,-3-2 24 16,-2-8 27-16,-2-9 60 15,0-2 3-15,5-10 17 16,1-10-17-16,6-6-52 16,3-3-27-16,5-5-57 0,-2-2-13 15,-7 4-19 1,-4 1 14-16,-11 6-165 16,-2 9-450-16</inkml:trace>
  <inkml:trace contextRef="#ctx0" brushRef="#br0" timeOffset="139110.609">21117 13249 566 0,'2'-5'333'15,"0"-6"-43"-15,-2-2-43 16,-5-6-64-16,-3 0-21 15,-11-6-29-15,-4-2-17 16,-4 2-43-16,-4 0-21 16,7 10-38-16,2 6-25 0,-2 12-33 15,9 5-12-15,2 12-4 16,4 5 13-16,17 6 23 16,1 1 10-16,11-3 14 15,1-3 1-15,3-10 5 16,3-7 2-16,2-11 11 15,1-6 4-15,-2-11 6 16,-4-7 0-16,-5-7-3 16,-2-5-3-16,-9-13 2 15,-5 0-3-15,-5-3-8 16,-4 7-2-16,-1 19-2 16,1 11-8-16,2 26-5 15,-1 10-4-15,5 18-6 16,1 3 5-16,5 6 6 15,4 1 0-15,0 1 3 16,0-7 2-16,0-6 2 16,-3-2 3-16,-1-12-99 0,0-4 65 15</inkml:trace>
  <inkml:trace contextRef="#ctx0" brushRef="#br0" timeOffset="139439.6638">21366 13070 1033 0,'-4'5'401'0,"-8"10"-262"15,3 4-60-15,8 14-31 16,0 1-8-16,8 3-21 16,-3-2-4-16,-1-11 3 15,1-6-7-15,-3-15 83 16,5-5 20-16,-2-14 30 15,-1-8 17-15,-3-13-68 16,0-7-14-16,-3-14-31 16,-7-9-11-16,2-5-23 15,-1 3-11-15,8 17-17 16,2 15-9-16,9 20-13 16,4 9 1-16,5 8 5 15,8 7 5-15,6 2 44 16,9 1-87-16,10 0-149 15,2-3-96-15</inkml:trace>
  <inkml:trace contextRef="#ctx0" brushRef="#br0" timeOffset="139687.5464">21356 13318 843 0,'6'-1'391'0,"9"-3"-130"16,4 1-75-16,11-3-60 16,-1 1-28-16,6 1-59 15,4 0-17-15,-6 4-71 16,1 0-105-16</inkml:trace>
  <inkml:trace contextRef="#ctx0" brushRef="#br0" timeOffset="139852.1943">21381 13095 1273 0,'5'-2'497'15,"10"0"-323"-15,14 3-134 0,8 0-15 16,15 6-5-16,-4 1-71 16</inkml:trace>
  <inkml:trace contextRef="#ctx0" brushRef="#br0" timeOffset="140129.6491">21696 13226 1014 0,'4'-7'391'0,"4"-7"-256"16,2 0-21-16,-1-1 0 15,2 0-6-15,-2 5-18 16,-2 2-6-16,-3 8-26 15,-4 1-13-15,-2 13-25 16,0 5-12-16,0 12-6 16,-1 7 1-16,3 6 1 15,-1-1 22-15,1-6-130 16,6-7-106-16</inkml:trace>
  <inkml:trace contextRef="#ctx0" brushRef="#br0" timeOffset="140564.4469">21864 13279 1003 0,'-2'2'442'0,"-2"3"-206"0,4 12-162 15,0 3-33-15,8 4-26 16,1 0-2-16,5-6 3 16,3-1 3-16,-2-14 35 15,5-3 11-15,-3-12 13 16,-1-6 2-16,-3-5-14 16,-4-2-2-16,-6 2-2 15,-3 5-6-15,-1 13-26 16,-5 3-16-16,0 13-21 15,-3 4-3-15,3 12 0 16,0 10 3-16,0 11 2 16,0 1 0-16,-1 3 4 15,0-1-2-15,-6-11 30 16,-1-3 26-16,-7-11 51 16,-7-5 23-16,-6-8-6 15,-3-4-18-15,1-9-43 0,6-3-18 16,16-13-107-16,9-6-83 15</inkml:trace>
  <inkml:trace contextRef="#ctx0" brushRef="#br0" timeOffset="144667.1289">12258 11071 1090 0,'1'-1'525'0,"-4"-4"-163"0,5 8-28 16,-2-3-54-16,0 0-42 15,0 0-71-15,0-2-33 16,0 1-64-16,0 0-12 16,0 0-39-16,0 0-9 15,0 1 194-15</inkml:trace>
  <inkml:trace contextRef="#ctx0" brushRef="#br0" timeOffset="145493.9739">12903 10422 781 0,'-1'-2'370'0,"1"2"-166"16,4 8-62-16,0 26-57 15,2 12-13-15,-1 18 2 0,-3 5-6 16,-2 0-29-16,-1-2-6 15,1-8-2-15,0-10 3 16,3-19-47-16,1-10-59 16,-1-18-167-16,2-6-257 15</inkml:trace>
  <inkml:trace contextRef="#ctx0" brushRef="#br0" timeOffset="145675.3877">13114 10496 594 0,'8'-12'417'15,"7"-14"33"-15,-6 12-202 16,-5 2-52-16,-3 15-88 16,-3 9-34-16,-3 24-54 15,2 14-10-15,-2 19-3 16,3 7-2-16,3 6 3 16,2-4 1-16,1-14-16 15,4-8-61-15,-3-23-214 16</inkml:trace>
  <inkml:trace contextRef="#ctx0" brushRef="#br0" timeOffset="145805.7978">12897 10767 916 0,'10'1'397'0,"1"-1"-189"15,24 1-152-15,11 2-21 16,17-1-50-16</inkml:trace>
  <inkml:trace contextRef="#ctx0" brushRef="#br0" timeOffset="146046.0832">13543 10736 996 0,'15'9'361'0,"15"10"-273"15,7 8-33-15,1 10-3 16,-5 1-7-16,-8 3-18 16,-5-6 0-16,-7-9-80 15,-1-4-96-15</inkml:trace>
  <inkml:trace contextRef="#ctx0" brushRef="#br0" timeOffset="146199.665">13796 10757 970 0,'-6'0'461'0,"-8"3"-185"0,-4 2-70 16,-2 13-92-16,-2 4-36 15,-5 11-42-15,-1 7-12 16,-1 1-14-16,2 0-32 15,2-10-210-15</inkml:trace>
  <inkml:trace contextRef="#ctx0" brushRef="#br0" timeOffset="146401.5813">13851 10829 1159 0,'23'-5'480'15,"15"-2"-280"-15,15 4-139 16,0 1-24-16,0 4-128 16,-7 1-268-16</inkml:trace>
  <inkml:trace contextRef="#ctx0" brushRef="#br0" timeOffset="146696.6392">14381 10686 906 0,'-14'5'379'0,"-10"1"-217"15,-3 13-102-15,-2 2-28 16,8 12-32-16,5 5-10 16,11 6-2-16,5 0 10 15,16-9 35-15,7-3 24 16,5-19 39-16,2-6 20 0,-6-14 21 16,-5-10-4-16,-12-7-8 15,-11-3-24-15,-19 0-49 16,-5 1-20-16,-6 11-93 15,4 5-74-15</inkml:trace>
  <inkml:trace contextRef="#ctx0" brushRef="#br0" timeOffset="146959.5918">14472 10791 718 0,'-1'-4'445'16,"-1"-3"5"-16,0 11-313 0,0-4-45 16,1 1-58-1,1 23-7-15,7 34-5 0,0-25-2 16,7-6 8-16,3 1 12 16,5-12 34-16,1-7 17 15,-1-9 21-15,-2-10-5 16,-8-11-21-16,-5-5-13 15,-4-5-49-15,-5-1-71 16,-2 2-191-16</inkml:trace>
  <inkml:trace contextRef="#ctx0" brushRef="#br0" timeOffset="147179.3239">14630 10763 717 0,'4'-2'463'0,"5"2"31"16,1 3-246-16,3 10-118 15,-3 4-40-15,0 9-44 16,1 5-16-16,-9-1-16 16,4 1 0-16,-2-10 6 15,1-6 7-15,6-14 17 16,1-7 8-16,6-11 11 16,-3-10-1-16,4-4-14 15,-1-3-9-15,-2-2-32 16,0 6-69-16,-6 8-126 15</inkml:trace>
  <inkml:trace contextRef="#ctx0" brushRef="#br0" timeOffset="147438.8113">15015 10708 824 0,'3'2'435'0,"2"7"-95"16,0 9-121-16,-2 12-86 16,1 3-33-16,-3 11-37 15,1-5-20-15,3-8-38 16,1-3-67-16</inkml:trace>
  <inkml:trace contextRef="#ctx0" brushRef="#br0" timeOffset="147749.2124">15359 10741 664 0,'-9'-3'402'0,"-10"-3"2"15,-2 10-291-15,0 5-42 16,-1 9-55-16,1 5-11 16,9 11-13-16,9 3-2 15,10 4 10-15,7-3 16 16,6-10 46-16,3-9 23 15,3-11 33-15,-4-6 10 0,-10-10-8 16,-5-4-8-16,-14-11-30 16,-5-1-23-16,-11-4-17 15,-5-2-66-15,8 7-124 16</inkml:trace>
  <inkml:trace contextRef="#ctx0" brushRef="#br0" timeOffset="147915.7142">15448 10799 1128 0,'20'-6'519'15,"13"-3"-259"-15,-2 1-124 16,-1-1-43-16,-6 2-67 16,-3 1-26-16,-7 5-137 15,-3 1-174-15</inkml:trace>
  <inkml:trace contextRef="#ctx0" brushRef="#br0" timeOffset="148049.7181">15544 10805 651 0,'2'10'438'0,"-1"6"10"16,-1 10-218-16,-1 4-64 16,1 2-83-16,2 5-24 15,0-7-88-15,4-5-68 0</inkml:trace>
  <inkml:trace contextRef="#ctx0" brushRef="#br0" timeOffset="148449.3793">15662 10778 815 0,'-5'11'365'16,"1"6"-174"-16,4 15-71 16,4 3-7-16,9 0-26 15,2-1-13-15,1-11-9 16,6-6-4-16,0-13-3 16,0-4-3-16,-1-11-4 15,-5-3-3-15,-3-5-12 16,-5-5-6-16,-6 1-17 0,-2 2-11 15,-9 12-18-15,-2 5-9 16,0 12-4-16,-1 6 2 16,8 7 8-16,2 2 5 15,12-1 22-15,6-1 12 16,5-9 40-16,3-3 25 16,-1-6 20-16,-1-2 5 15,-1-8-21-15,-3-2-16 16,-8-11-32-16,-2-3-45 0,-8-6-157 15,-8-3-101-15</inkml:trace>
  <inkml:trace contextRef="#ctx0" brushRef="#br0" timeOffset="148555.6621">15834 10678 1125 0,'-2'-5'537'0,"-2"-5"-233"16,4 4-84-16,5 6-146 15,0 1-50-15,8 12-115 16,3 5-48-16</inkml:trace>
  <inkml:trace contextRef="#ctx0" brushRef="#br0" timeOffset="148875.8331">16229 10829 795 0,'3'-5'379'16,"-3"-9"-132"-16,-5 1-41 16,-16 5-59-16,-4 1-34 15,-7 10-67-15,0 9-25 0,9 11-33 16,3 8-8-16,8 10-4 16,2 3-1-16,10-2 17 15,4-8 16-15,12-10 39 16,4-4 24-16,-3-14 43 15,2-4 3-15,-3-9-8 16,-5-6-12-16,-7-6-42 16,-2-2-20-16,-11-8-133 15,1-2-68-15</inkml:trace>
  <inkml:trace contextRef="#ctx0" brushRef="#br0" timeOffset="149216.4229">16542 10898 908 0,'2'0'412'16,"1"6"-190"-16,-1 2-46 15,-9 5-61-15,-1 3-13 16,-10 6-19-16,-8 1-10 15,-8-3-20-15,-3-2-11 16,2-10-9-16,5-5 1 16,7-9 3-16,2-5-1 15,9-5-13-15,3-4-12 0,13 1-17 16,7 0-9-16,11 5-1 16,5 4 6-16,5 13 14 15,-1 8 10-15,-1 10 14 16,-2 5 4-16,-12-2 5 15,-1 4-2-15,-7-8-9 16,-5 0 0-16,2-4-630 16</inkml:trace>
  <inkml:trace contextRef="#ctx0" brushRef="#br0" timeOffset="150171.3629">1928 12302 938 0,'-8'-6'428'0,"-13"-4"-183"16,-3 3-41-16,-7 8-72 15,-4 7-43-15,4 13-71 16,5 9-22-16,13 14-21 15,6 3-2-15,15 2 6 0,8-6 8 16,12-10 14-16,3-11 18 16,1-18 50-16,-3-5 35 15,-7-12 51-15,-5-3 5 16,-16-4-20-16,-5-2-27 16,-19-4-58-16,-5 7-21 15,-1 6-96-15,5 5-88 16</inkml:trace>
  <inkml:trace contextRef="#ctx0" brushRef="#br0" timeOffset="150439.7448">2040 12314 939 0,'10'0'386'0,"19"1"-216"15,8 2-49-15,6 2-23 16,1 2-20-16,-3 1-36 16,-8-1-11-16,-9-1 2 15,-6-3-45-15,-11-2-101 16,-7-1-62-16,-13-4-238 15</inkml:trace>
  <inkml:trace contextRef="#ctx0" brushRef="#br0" timeOffset="150552.5743">2218 12331 469 0,'-2'7'350'0,"-4"8"18"15,6 12-130-15,0 6-63 16,3 7-75-16,2 1-33 16,2-3-35-16,3-1-3 15,3-11-94-15,2-3-135 16</inkml:trace>
  <inkml:trace contextRef="#ctx0" brushRef="#br0" timeOffset="150783.4924">2540 12430 938 0,'-8'-7'501'16,"-9"-4"-139"-16,-3 7-169 15,-1 4-59-15,-3 11-93 16,5 7-29-16,4 8-32 15,4 3-6-15,12 1 3 16,7-2 6-16,13-8 17 16,3-8 15-16,3-9 39 15,-2-6 19-15,-5-6 23 16,-3-3-3-16,-9-7-19 16,-1-4-14-16,-7-1-90 15,-8-6-68-15</inkml:trace>
  <inkml:trace contextRef="#ctx0" brushRef="#br0" timeOffset="151412.2027">3413 12396 684 0,'-9'-5'345'0,"-18"-4"-98"16,-3 4-76-16,-8 12-78 16,0 7-22-16,6 14-43 15,6 5-16-15,15 6-15 16,9 3-4-16,15-4 11 15,7-6 10-15,16-10 23 16,6-7 7-16,0-14 13 16,-1-1 16-16,-14-10 15 15,-13-3 3-15,-20-4-12 16,-10-2-18-16,-16 1-33 16,-8 1-32-16,2 0-111 15,7 2-117-15</inkml:trace>
  <inkml:trace contextRef="#ctx0" brushRef="#br0" timeOffset="151669.3559">3515 12476 1074 0,'5'8'447'0,"4"7"-276"0,3 5-34 16,-9-3-58-16,0-1-22 15,-2-2-17-15,-7-6-5 16,7-3 3-16,-2-9-7 15,1-8-19-15,13-4-9 16,-2-9-17-16,11 0-1 16,7 4 4-16,-1 4 1 15,0 12 10-15,-2 7 4 16,-10 10 21-16,-3 7 7 16,-13 6-1-16,-7 3-2 0,-5 1-20 15,-1-3-67-15</inkml:trace>
  <inkml:trace contextRef="#ctx0" brushRef="#br0" timeOffset="151868.4013">3914 12337 1169 0,'-1'6'538'15,"1"7"-196"-15,6 27-238 16,0 12-41-16,6 12-18 15,-4 4-8-15,5 5-5 16,-8 1-4-16,-6-1-9 16,-2-4 3-16,0-14-65 15,-2-13-5-15,3-19-365 16</inkml:trace>
  <inkml:trace contextRef="#ctx0" brushRef="#br0" timeOffset="152005.0767">3942 12635 1326 0,'6'-3'495'0,"4"-5"-342"0,12 2-147 15,6 3-12-15,7 3-168 16</inkml:trace>
  <inkml:trace contextRef="#ctx0" brushRef="#br0" timeOffset="152466.5153">4416 12444 807 0,'-11'-8'448'0,"-12"-5"-33"15,-1 4-227-15,0 8-109 16,3 4-36-16,4 9-52 16,7 5-11-16,6 2-6 15,6 1 4-15,12 0 6 16,4-8 6-16,6-4 10 15,-1-4 4-15,-4-7 11 16,1-2 2-16,-11-1-2 0,-4-1-4 16,-12 5-12-16,-7 4-5 15,-10 7-6-15,-3 4 3 16,5 4 3-16,2 1 0 16,13 3 2-16,3-5 2 15,12 5 15-15,7-9 8 16,10-2 11-16,2-5 1 15,2-5-4-15,0-3-2 16,-5-6-5-16,-2-5-1 16,0-1-27-16,-1-4-21 15,-3-3-34-15,-1 3-4 0,-4-3 22 16,-5 5 18-16,-6 7 45 16,-2 6 8-16,-2 10-2 15,1 5 0-15,-1 4-19 16,2 5-4-16,-1 2 0 15,1-1-1-15,1 4-13 16,-1-6-48-16,3-5-297 16</inkml:trace>
  <inkml:trace contextRef="#ctx0" brushRef="#br0" timeOffset="152587.6693">4501 12149 1325 0,'-2'-2'496'0,"2"0"-414"0,0 8-59 16,0-6-159-16</inkml:trace>
  <inkml:trace contextRef="#ctx0" brushRef="#br0" timeOffset="152895.9627">4914 12541 623 0,'-7'-7'398'0,"-7"-7"21"16,-3-1-143-16,-7 6-105 16,-1 3-54-16,1 10-90 15,-1 7-28-15,6 10-26 16,6 3 1-16,13 7 10 15,5-3 8-15,20-5 14 16,4-3 9-16,8-10 28 16,0-7 17-16,-3-6 29 15,-8-9 6-15,-8-7-10 16,-6-2-10-16,-11-7-58 16,-3 3-62-16</inkml:trace>
  <inkml:trace contextRef="#ctx0" brushRef="#br0" timeOffset="153269.267">5686 12157 1232 0,'-1'0'499'0,"-1"9"-330"16,2 17-72-16,8 39-82 16,1 14-6-16,4 19 2 15,-2 1-1-15,-5-16 15 16,0-8-25-16,-5-23-163 16,-1-12-300-16</inkml:trace>
  <inkml:trace contextRef="#ctx0" brushRef="#br0" timeOffset="153486.7217">5558 12112 1255 0,'19'-11'491'16,"31"-8"-346"-16,15 9-41 16,11 18-51-16,1 13-20 15,-18 12-27-15,-16 5-9 0,-35 10 0 16,-17 3 2-16,-25 6 15 15,-10-2 10-15,-10-11 11 16,-1-13-9-16,4-22-101 16,7-9-85-16</inkml:trace>
  <inkml:trace contextRef="#ctx0" brushRef="#br0" timeOffset="154488.4441">6463 12475 1222 0,'8'4'449'0,"13"12"-347"15,9 16-44-15,14 19-31 16,3 10 2-16,-5 9-3 16,-11 4-2-16,-27 1-3 15,-10-5 3-15,-20-7 1 16,-5-17 7-16,-6-22-22 15,-2-15-24-15,7-32-28 16,4-13-10-16,15-26 16 16,11-7 24-16,17-6 37 15,7 2 13-15,14 14 13 16,1 8-1-16,2 14-7 0,-1 10-10 16,-9 13-11-16,-5 6-7 15,-9 11-15-15,-4 1-3 16,-1 3-4-16,-1 1-1 15,-3 4 0-15,-1-1-2 16,-1 8-2-16,0 5 1 16,-2 7 5-16,-1 5 10 15,1-2-119-15</inkml:trace>
  <inkml:trace contextRef="#ctx0" brushRef="#br0" timeOffset="154751.6293">7222 12587 1219 0,'-7'1'523'16,"-5"1"-255"-16,-7 10-168 15,-5 4-26-15,-9 1-31 16,-1 0-11-16,3-8-8 16,1-1 2-16,7-8-16 15,2-6-10-15,7-4-20 16,5-5-12-16,10-1 2 15,9 1-6-15,13 7 18 16,6 5 12-16,9 10 30 16,-4 6 21-16,0 5-8 0,-3 4-7 15,-4 2-16-15,1 1-4 16</inkml:trace>
  <inkml:trace contextRef="#ctx0" brushRef="#br0" timeOffset="155321.8689">7697 12535 761 0,'6'0'443'0,"14"-3"24"16,10 3-309-16,13 0-101 15,3 4-10-15,-4 0-22 16,-2-3-2-16,-9 2 2 16,-9-5 2-16,-12 0 6 15,-6 2 2-15,-11-6-7 16,-5 4-6-16,-1 2-21 16,-5 0-9-16,2 11-9 15,1 2-2-15,0 2 1 16,6 4 2-16,3 2 2 15,5 1 4-15,7 1 5 16,3-2 4-16,9-3-28 16,8-1-19-16,8-9-46 0,3-5-33 15,7-4-10-15,-4-7 15 16,5-1 50-16,0-2 31 16,-8-1 74-16,-4 1 27 15,-15 3 61-15,-5-2 30 16,-10 2 10-16,-4-3-2 15,-9 0-38-15,-9-1-21 16,-11-2-35-16,-1 3-23 16,-5 2-31-16,6 5-17 0,8 9-31 15,4 6-7-15,12 8-5 16,5 3 6-16,15 3 24 16,7-2 12-16,12-8 18 15,5-3 9-15,-2-11 12 16,-3-4 1-16,-11-5 3 15,-10-7-37-15</inkml:trace>
  <inkml:trace contextRef="#ctx0" brushRef="#br0" timeOffset="156024.3891">9344 12687 829 0,'-2'-9'421'0,"-8"-14"-124"16,-6-1-51-16,-18-2-94 16,-7 2-37-16,-9 7-63 15,-3 7-32-15,9 15-39 16,6 10-16-16,17 13-15 15,6 3 1-15,21 7 15 0,8 0 12 16,16-5 23-16,7-5 13 16,5-13 17-16,2-9 7 15,-4-13 12-15,-5-8 3 16,-7-16-4-16,-4-5-5 16,-11-9-11-16,-4-4-5 15,-10-11-8-15,-4-7 0 16,-2-5-6-16,-2 3-5 15,0 21-10-15,2 14-12 16,2 30-24-16,1 10-7 0,4 26 9 16,0 13 9-16,4 21 24 15,4 4 8-15,2 1-1 16,5-3 2-16,-3-8-26 16,-1-5-77-16</inkml:trace>
  <inkml:trace contextRef="#ctx0" brushRef="#br0" timeOffset="156354.3969">9596 12433 1059 0,'0'2'437'0,"-1"8"-245"0,-5 9-87 15,2 22-54-15,1 5 8 16,1 8-3-16,0 8-6 15,-1-15-7-15,-1-3-7 16,3-16-4-16,1-9 9 16,5-18 25-16,-2-7 5 15,-1-17-2-15,-2-6-9 16,-9-13-25-16,4-9-5 16,-7-12-3-16,-2-13-4 15,10 1-12-15,-2 5-8 0,9 21-11 16,10 12-5-16,7 16-9 15,4 7-5-15,13 9-4 16,4 3 2-16,8 7-54 16,1 3-55-16</inkml:trace>
  <inkml:trace contextRef="#ctx0" brushRef="#br0" timeOffset="156615.9992">9578 12797 1098 0,'0'3'509'0,"3"0"-236"16,17 0-116-16,15-2-39 15,11-1-56-15,5 0-14 16,1-1-23-16,-3-4 5 16,1 0-142-16,-2-3-112 15</inkml:trace>
  <inkml:trace contextRef="#ctx0" brushRef="#br0" timeOffset="156810.8088">9574 12570 890 0,'8'0'443'16,"6"-1"-46"-16,24 2-349 16,6-1-14-16,9 1-17 15,3 1-5-15,-2 0-71 16,-1 4-134-16</inkml:trace>
  <inkml:trace contextRef="#ctx0" brushRef="#br0" timeOffset="157102.3523">9978 12706 858 0,'2'-3'453'0,"1"0"-138"15,5-3-115-15,1-2-40 16,3 1-65-16,-1-1-21 16,1-1-33-16,1 1-9 15,-5-1-11-15,0 3-4 16,-3 4-7-16,-1-2-4 0,-1 9-7 16,-3 4-3-1,3 12 6-15,-1 6 2 0,4 7 8 16,1 3 3-16,0-2-2 15,2-1 1-15,-2-12 4 16,0-5 4-16,-4-9 11 16,1-3-45-16</inkml:trace>
  <inkml:trace contextRef="#ctx0" brushRef="#br0" timeOffset="157758.1233">10640 12709 881 0,'5'5'416'0,"1"9"-119"0,-3 4-108 16,-15 7-50-16,-5 3-23 15,-7-4-48-15,2-2-84 16</inkml:trace>
  <inkml:trace contextRef="#ctx0" brushRef="#br0" timeOffset="158625.6226">11369 12502 914 0,'-14'9'367'16,"-13"6"-222"-16,12 9-106 15,11 0-22-15,11 4-8 0,13-1 1 16,15-7 12-16,-1-7 7 16,7-12 21-16,-4-6 27 15,-7-13 28-15,-5-4 13 16,-16-10 8-16,-9-7-18 16,-21-9-32-16,-17-7-20 15,-18-4-32-15,-3 3-11 16,6 14-8-16,8 11-5 15,15 22-20-15,7 9-8 16,27 16-22 0,-3-8-1-16,1 0 14 0,25 31 7 15,32 12 0-15,12 3-48 0,9-13-233 16</inkml:trace>
  <inkml:trace contextRef="#ctx0" brushRef="#br0" timeOffset="158889.3721">11983 12502 1154 0,'-1'0'497'16,"-2"2"-257"-16,-14 7-116 15,-2 3-32-15,-11 6-28 16,-5 1-13-16,-2-3-22 16,-3-5-2-16,9-7 2 15,3-5 4-15,6-10-3 0,7-4-7 16,2-5-18-1,8-5-10-15,8 8-15 0,9 2-11 16,11 10 10-16,1 8 7 16,8 9 14-16,2 8 12 15,-1 8 4-15,3 3-4 16,-9 1 23-16,-2-2-62 16</inkml:trace>
  <inkml:trace contextRef="#ctx0" brushRef="#br0" timeOffset="159519.3653">12780 12451 845 0,'-16'-9'437'0,"-15"-6"-113"16,2 11-209-16,1 4-44 15,9 7-67-15,8 7-17 16,8 1-16-16,7 2 1 16,10-2 11-16,6-2 10 15,10-5 11-15,-1-2 5 16,-2-4 5-16,-4 2 5 16,-15-4 2-16,-8-3-4 15,-18 0-8-15,-5 1-5 0,-9 2-5 16,-1 4 3-16,9 5 4 15,-2 3 1 1,12 2 1-16,6 2-2 0,8 1 15 16,7 2 7-16,8-3 9 15,2-2 5-15,13-7-3 16,6-6 0-16,12-7-3 16,5-8-4-16,-6-7-4 15,-1 1 0-15,-13-6-2 16,-7 3 0-16,-11 2-7 15,-6 6-4-15,-10 12-6 16,-6 4-3-16,-3 11-2 16,-3 4-3-16,3 8-2 15,3 0-1-15,6 2 2 16,1-2 13-16,6-6-102 16,2 1-70-16</inkml:trace>
  <inkml:trace contextRef="#ctx0" brushRef="#br0" timeOffset="159670.9842">12893 12155 1376 0,'-4'-4'559'0,"-3"-5"-363"0,7 12-167 16,3 4-45-16,7 13-96 15,4 7-97-15</inkml:trace>
  <inkml:trace contextRef="#ctx0" brushRef="#br0" timeOffset="159868.7083">13093 12544 1247 0,'6'6'519'16,"6"6"-320"-16,2-1-84 15,2 5-11-15,2-4-44 16,1-3-11-16,-2-4-10 15,-4-6 3-15,-3-4 5 16,0-5 2-16,0-5-6 16,0-5-6-16,-1-5-71 15,-3-3-67-15</inkml:trace>
  <inkml:trace contextRef="#ctx0" brushRef="#br0" timeOffset="160317.6048">13632 12460 1120 0,'1'5'444'0,"1"4"-292"16,-2 5-25-16,-12 3-55 16,-1 3-11-16,-15 2-30 15,-1-2-6-15,-5-2-3 16,-3-6 1-16,8-9-6 15,3-4-7-15,8-12-9 16,5-3-5-16,4-5-3 16,8-3 1-16,8 4-7 15,7 3-3-15,8 9-6 16,0 5-2-16,3 14 10 16,2 5 4-16,-2 5 12 15,0 1 10-15,0-3 3 16,-3-3 5-16,1-8 4 15,-4-3 3-15,0-8 3 16,3-1 1-16,-9-5-1 16,4-6-4-16,-7 0-8 15,-3-3-4-15,1 5-14 16,-1 7-3-16,-1 6 0 0,-5 8 2 16,-4 5 7-16,1 2 5 15,3 7-3-15,6-4 1 16,6 3 5-16,1-5-8 15,3-6 409-15</inkml:trace>
  <inkml:trace contextRef="#ctx0" brushRef="#br0" timeOffset="160588.3708">14279 12431 1169 0,'-2'-1'548'0,"2"1"-235"15,0 5-110-15,0-5-112 16,0 0-39-16,0 0-37 15,0 0 14-15,0 0-128 16,2 0-93-16</inkml:trace>
  <inkml:trace contextRef="#ctx0" brushRef="#br0" timeOffset="160850.8093">14258 12608 935 0,'0'0'441'0,"4"-5"-174"15,1 5-31-15,0 2-56 16,-1-2-32-16,-1 2-39 15,-3-2-21-15,0 0-37 16,0 0-5-16,0 0-56 16,0 0 413-16</inkml:trace>
  <inkml:trace contextRef="#ctx0" brushRef="#br0" timeOffset="161933.0151">2124 14053 578 0,'0'-3'326'16,"-1"-6"-70"-16,-8-11-84 15,0 4-25-15,-14-13-45 16,2 2-19-16,-13 1-35 16,-11 0-15-16,1 18-36 15,-3 8-15-15,10 19-24 16,8 12-3-16,14 10 11 15,10 1 7-15,16-6 21 16,8-4 12-16,14-13 33 16,4-9 9-16,4-10 18 15,2-8 1-15,-11-11-5 16,-4-7-4-16,-8-15 0 16,-7-9-1-16,-3-13-8 15,0-9-3-15,-5-5-15 16,-4-3 4-16,-2 5 11 0,-3 11 5 15,-3 19 15-15,3 14-10 16,2 24-35-16,-2 10-20 16,4 19-23-16,2 12-5 15,4 15 13-15,7 8 9 16,3 15 6-16,0 3 5 16,2 6 2-16,-5-6 3 15,-4-19 2-15,-1-8 0 16,0-24-34-16,3-4-91 0</inkml:trace>
  <inkml:trace contextRef="#ctx0" brushRef="#br0" timeOffset="162149.911">2380 13663 933 0,'-2'1'412'0,"-5"10"-180"16,2 14-66-16,-1 22-55 16,2 13-7-16,1 16-27 15,2-1-27-15,1-8-21 16,2-12-2-16,3-19-54 16,3-9-63-16</inkml:trace>
  <inkml:trace contextRef="#ctx0" brushRef="#br0" timeOffset="162364.4976">2358 13611 980 0,'10'-7'477'16,"9"-4"-105"-16,14 3-275 15,10 1-21-15,6 6-33 16,6-2-11-16,5 4-10 16,0 6-35-16,-4 0-203 15</inkml:trace>
  <inkml:trace contextRef="#ctx0" brushRef="#br0" timeOffset="162630.0478">2397 14207 949 0,'15'-5'438'0,"10"3"-188"15,16-4-119-15,4 0-16 16,3 1-51-16,2-2-20 16,-6 2-23-16,-4 3 4 0,-9-1-83 15,-8 1-74-15</inkml:trace>
  <inkml:trace contextRef="#ctx0" brushRef="#br0" timeOffset="162838.9621">2393 13990 1026 0,'8'-2'444'0,"11"-2"-186"15,12 1-102-15,14 3-46 16,1-2-17-16,9-1-46 15,-7-1 0-15,-5-1-101 16,-5 3-340-16</inkml:trace>
  <inkml:trace contextRef="#ctx0" brushRef="#br0" timeOffset="163220.3969">2869 14113 793 0,'2'-9'397'0,"4"-8"-104"16,1-3-94-16,1 4-75 15,1 0-24-15,-2 2-30 16,0 6 0-16,-5 2-2 16,-2 9-6-16,1 5-26 15,-1 4-10-15,4 10-11 16,-2 5-1-16,3 4 0 15,-3 0-2-15,3-1-2 16,1-3 1-16,-1-7-19 16,0-1-79-16</inkml:trace>
  <inkml:trace contextRef="#ctx0" brushRef="#br0" timeOffset="163482.9933">3084 14284 1118 0,'8'7'514'15,"12"4"-250"-15,3 7-90 16,5 4-43-16,4 4-65 15,-4 3-23-15,-3-4-24 16,0-3-15-16,-6-6-81 16,-3-5-59-16</inkml:trace>
  <inkml:trace contextRef="#ctx0" brushRef="#br0" timeOffset="163661.5447">3347 14249 1032 0,'-9'3'496'0,"-15"3"-186"0,1 5-105 16,-2 9-109-16,0 3-35 15,-1 10-39-15,-4-1-12 16,-2 6-2-16,5-1 1 16,6-14-8-16,6-3-36 15</inkml:trace>
  <inkml:trace contextRef="#ctx0" brushRef="#br0" timeOffset="164130.8663">3698 13951 909 0,'9'-2'418'0,"8"-3"-180"0,18-2-145 15,10 4-22-15,8-4-41 16,2 3-10-16,-7 1-7 16,-8-1 7-16,-9 4-76 15,-6 1-53-15,-11 5-205 16</inkml:trace>
  <inkml:trace contextRef="#ctx0" brushRef="#br0" timeOffset="164426.6996">3759 14090 586 0,'9'0'363'0,"7"3"-38"15,13-3-120-15,7-3-17 16,5 2-48-16,4 1-16 16,-2 0-30-16,-4 1-15 15,-1 2-18-15,-5-3-5 16,-10 0 6-16,-1-4 3 16,-14 1-4-16,-3 2-7 15,-6-1-51-15,-6 4 130 16</inkml:trace>
  <inkml:trace contextRef="#ctx0" brushRef="#br0" timeOffset="169201.1507">20290 11089 611 0,'-1'-2'299'0,"-6"-2"-109"15,-1 2-30-15,-6 6-41 16,-5-1-17-16,-3 7-4 16,0-1-6-16,-5 3-8 15,1 8 0-15,-1 9-15 16,0 10-6-16,3 15-19 16,3 11-7-16,7 9-10 15,3-4-4-15,10-11-9 16,2-16-3-16,15-16-7 15,5-9-4-15,8-16-115 16</inkml:trace>
  <inkml:trace contextRef="#ctx0" brushRef="#br0" timeOffset="170033.5432">19689 11253 450 0,'-3'-3'284'16,"-6"-1"-9"-16,0 3-82 16,-1 7-93-16,-2 3-31 0,2 10-42 15,3 1-8-15,4 3-5 16,3 4-3-16,9-4-2 15,5-2 8-15,8-8 23 16,3-7 12-16,4-9 24 16,-3-5 8-16,-2-11 0 15,0 0 5-15,-9-6 1 16,-4-1-9-16,-9-4-16 16,-5-2-10-16,-11-6-22 15,-4-3-7-15,-7 1-12 16,2 1-6-16,-1 11-13 15,-1 8-7-15,4 11-7 16,1 8-3-16,3 3-6 16,3 8-1-16,4 7 1 15,6 6 5-15,10 3 11 16,7 4 5-16,12-1 4 16,6-1 1-16,19-7 13 15,6-6-52-15</inkml:trace>
  <inkml:trace contextRef="#ctx0" brushRef="#br0" timeOffset="172545.3074">22148 11700 439 0,'0'-2'268'16,"-2"-1"-19"-16,-1 2-42 16,2 1-75-16,0 0-37 15,0 0-54-15,0 0-17 0,0 0-17 16,1 0 1-16,0 0 18 15,2 9 15-15,4 6 17 16,19 31 4-16,-16-20-1 16,-3 4 0-16,-15 6 25 15,-6 8 8-15,-20 2 0 16,-5 0-10-16,0-10-39 16,2-10-14-16,18-9-39 15,5-14-38-15,18-3-198 16</inkml:trace>
  <inkml:trace contextRef="#ctx0" brushRef="#br0" timeOffset="173706.6863">22391 12032 588 0,'-1'0'321'0,"-5"0"-84"16,2 6-91-16,-3 3-24 16,0 2-50-16,0 4-15 15,1 0-6-15,5-1-9 0,7 3-6 16,2-3 2-16,8-7-7 16,4-3 6-16,4-7 6 15,2-8 0-15,2-4-9 16,0-3-3-16,-11-4-1 15,-1-2 0-15,-12-5 3 16,-8-5 0-16,-10-2-8 16,-6 5-8-16,-7 8-13 15,-2 8-4-15,4 12-6 16,5 4 0-16,8 9-10 16,6 2-2-16,10 3 2 15,6 1 2-15,10-1 11 16,12 0 4-16,6-3 2 15,-1 0 3-15,-3-6-48 16,-10-1-304-16</inkml:trace>
  <inkml:trace contextRef="#ctx0" brushRef="#br0" timeOffset="186723.6582">4903 14019 484 0,'4'-12'301'0,"4"-5"-34"0,-5-7-54 15,-1 2-15-15,-9-1-35 16,-8-1-17-16,-12 4-39 15,-6 5-26-15,-3 9-43 16,-2 7-25-16,5 12-32 16,4 8-10-16,9 11-8 15,7 4 2-15,13 4 7 16,7-6 7-16,11-11 12 16,7-5 7-16,11-13 10 15,3-3 8-15,0-11 11 16,0-4 6-16,-10-14 5 15,-3-9 0-15,-9-14-6 16,-2-7-4-16,-4-6-7 16,-5 0-3-16,-2 11-3 15,-7 5 5-15,-4 16 3 16,5 9 2-16,-6 10-6 0,5 9-15 16,1 9-24-16,-6 6-8 15,14 16-4-15,-4 8 1 16,6 20 16-16,6 11 3 15,-6 14 10-15,0-6 4 16,0-13 17-16,-3-10-33 16,7-20-213-16</inkml:trace>
  <inkml:trace contextRef="#ctx0" brushRef="#br0" timeOffset="186998.1289">5204 13623 1112 0,'-1'0'477'0,"-2"2"-270"16,0 11-65-16,-1 15-77 15,-2 9-16-15,1 22-11 16,-1 9-12-16,1 8-8 15,1-3-3-15,4-16 0 16,5-13 2-16,1-20-38 16,2-5-41-16,-1-17-147 15,-3-4-341-15</inkml:trace>
  <inkml:trace contextRef="#ctx0" brushRef="#br0" timeOffset="187155.8043">5140 13619 816 0,'13'-12'433'0,"7"-7"-109"0,18 1-178 15,7 2-40-15,13 9-70 16,-4 2-22-16,3 5 18 16,-4 7-76-16</inkml:trace>
  <inkml:trace contextRef="#ctx0" brushRef="#br0" timeOffset="187415.6208">5182 14160 906 0,'7'-3'407'15,"16"-1"-156"-15,11 2-100 16,14 4-53-16,4 0-23 16,2 1-42-16,-3-3 8 15,-5-2-154-15</inkml:trace>
  <inkml:trace contextRef="#ctx0" brushRef="#br0" timeOffset="187620.6508">5212 13945 794 0,'13'-2'359'0,"22"-3"-141"16,11 4-139-16,8 1-54 15,-3-2-13-15</inkml:trace>
  <inkml:trace contextRef="#ctx0" brushRef="#br0" timeOffset="187915.4203">5624 14098 833 0,'6'-5'377'15,"8"-10"-159"-15,1-3-81 16,-2 5-49-16,1-2-11 0,-2 4-12 15,-2 5-2-15,-1 9-3 16,-4 0-4 0,1 13 4-16,-3 3 0 0,2 6-7 15,2 10-5-15,-6 2-21 16,0 3-7-16,-1-2-4 16,-1-5 2-16,-1-6-61 15,2-7-74-15</inkml:trace>
  <inkml:trace contextRef="#ctx0" brushRef="#br0" timeOffset="188177.7136">6058 13982 1267 0,'3'2'582'0,"4"-1"-280"16,0-1-144-16,-1-2-41 15,0-6-117-15,0 5 76 16</inkml:trace>
  <inkml:trace contextRef="#ctx0" brushRef="#br0" timeOffset="188704.2367">6723 13898 831 0,'-10'-7'431'0,"-18"-7"-113"16,-6 0-78-16,-5 7-104 15,-2 7-45-15,5 13-65 16,5 11-22-16,10 12-22 16,9 1-1-16,15 2 1 15,7-4 4-15,21-7 8 16,7 0 7-16,10-14 22 15,1-1-34-15,-2-12-159 16</inkml:trace>
  <inkml:trace contextRef="#ctx0" brushRef="#br0" timeOffset="188978.4925">6924 13958 770 0,'-5'-9'394'0,"-8"-6"-128"16,-5 9-109-16,1 6-38 16,-6 9-67-16,3 5-25 15,0 7-31-15,5 3-5 16,13 2-3-16,4-3 1 16,16-4 16-16,0-5 17 0,9-6 41 15,0-8 22-15,2 0 43 16,1-5-3-16,-9-8-14 15,-8 1-12 1,-9-9-45-16,-8 0-15 0,-13 2-54 16,0 5-78-16</inkml:trace>
  <inkml:trace contextRef="#ctx0" brushRef="#br0" timeOffset="189363.7712">7156 13945 779 0,'1'-1'420'0,"7"1"-89"0,13 6-204 16,10 6-40-16,6 11-33 15,-1 1 16-15,-12 1 44 16,-10-3 12-16,-13-6 44 15,-7 0 2-15,-21-8-38 16,-9-1-16-16,-14-6-53 16,0-4-46-16,15-6 314 15</inkml:trace>
  <inkml:trace contextRef="#ctx0" brushRef="#br0" timeOffset="190026.3155">7642 13917 938 0,'-15'3'437'0,"-18"9"-199"15,1 10-91-15,4 8-100 16,9 8-33-16,19 3-21 0,7-4 1 16,21-4 11-16,11-5 12 15,11-17 30-15,8-7 10 16,-2-19 21-16,-6-12 3 16,-12-12-4-16,-14-11-1 15,-16-18 2-15,-5-8-2 16,-26-15-9-16,-9 2-9 15,-13 24-25-15,-10 14-13 16,4 37-27-16,3 14-13 16,10 20-14-16,10 5 3 0,20 12 6 15,12 2 7-15,31 5 1 16,17-2 1-16,25-7-71 16,12-5-62-16</inkml:trace>
  <inkml:trace contextRef="#ctx0" brushRef="#br0" timeOffset="190826.4673">8341 14005 780 0,'12'-1'365'16,"7"0"-148"-16,24 1-133 15,8-1-27-15,18 1-39 16,6 2-8-16,-9-2-49 15,-10 0-101-15</inkml:trace>
  <inkml:trace contextRef="#ctx0" brushRef="#br0" timeOffset="191020.9748">8381 14132 723 0,'13'1'452'0,"9"2"-31"16,24-3-156-16,6 0-38 15,14-1-81-15,1-2-35 16,-11 1-71-16,-6-3-88 16</inkml:trace>
  <inkml:trace contextRef="#ctx0" brushRef="#br0" timeOffset="191588.8302">9275 13672 715 0,'-2'0'403'16,"-2"0"-26"-16,1 24-290 16,-1 19-46-16,-1 28-31 15,4 15 3-15,1 3 3 16,-2-8 4-16,9-19-21 15,1-13-40-15,7-22-102 16,6-9-115-16</inkml:trace>
  <inkml:trace contextRef="#ctx0" brushRef="#br0" timeOffset="191743.5793">9448 14066 575 0,'-8'-6'329'0,"-14"-1"-60"0,-8 4-72 15,-6 6-100-15,0 10-34 16,7 0-37-16,4 0-16 15,15-2-21-15,12-4-3 16,13 1 2-16,12 0 4 16,11-1 16-16,1 0-39 15,6 2-232-15</inkml:trace>
  <inkml:trace contextRef="#ctx0" brushRef="#br0" timeOffset="192032.299">9548 14186 997 0,'3'0'415'0,"2"0"-234"16,6 0-26-16,7-1-42 16,8-1-12-16,8 0-29 15,-1-2-19-15,-1-2-12 16,-8-5-1-16,-15-6 0 16,2 4-3-16,-11 1-13 15,-5 0-7-15,-9 2-17 16,-7 2-6-16,-10 9-14 15,-1 3-3-15,0 15-6 16,3 3 0-16,8 4 9 16,7 5 6-16,18 2 14 15,8 1 7-15,22-3 13 16,6-3 2-16,7-9 0 0,3-3 1 16,1-14-14-16,5-6-43 15</inkml:trace>
  <inkml:trace contextRef="#ctx0" brushRef="#br0" timeOffset="192616.7198">10192 14190 748 0,'-1'1'280'0,"14"3"-181"16,20 1-81-16,51-5-3 16,33 0 46-16,60-2 82 15,29-2 16-15,36 6 18 16,12 5-32-16,-4 3-72 15,-11-1-26-15,-44-7-19 16,-29-3 0-16,-43-6-16 16,-23-2-30-16,-32-3-146 15,-17 2-348-15</inkml:trace>
  <inkml:trace contextRef="#ctx0" brushRef="#br0" timeOffset="193096.7783">10660 13422 776 0,'3'-11'355'0,"6"-5"-140"15,-2 3-37-15,-3 10-72 16,0 6-26-16,-1 16-51 16,-3 9-13-16,0 19 3 15,0 12 2-15,-1 11-2 16,-6 4-3-16,0 5-1 15,-1-3-1-15,3-5 3 0,4-8 3 16,3-22-75-16,5-5-133 16</inkml:trace>
  <inkml:trace contextRef="#ctx0" brushRef="#br0" timeOffset="193895.3736">11213 13874 456 0,'1'-4'330'0,"3"-2"18"0,-3-2-124 15,0-1-28-15,-2-4-44 16,-1-3-17-16,-2-1-26 16,-6-1-16-16,-10 0-35 15,-9 4-21-15,-3 9-41 16,1 3-14-16,1 8-16 16,5 7-3-16,6 8 5 15,5 4 3-15,13 4 11 16,5-1 4-16,12-7 12 15,7-3 3-15,11-15 13 16,0-5 7-16,-1-15 11 16,-3-6 1-16,-8-10 3 15,-2-4-2-15,-9-5-7 16,0-2 0-16,-10-3-7 16,-1-3 6-16,-4-8 5 15,-1 0-1-15,-1 9-5 16,2 11-12-16,0 25-38 0,3 13-20 15,-3 22-14-15,4 14 1 16,0 18 25-16,1 5 17 16,7 8 15-16,-1-5 1 15,1 0 5-15,2 1 2 16,-2-11 19-16,-4-9-40 16,1-15 67-16</inkml:trace>
  <inkml:trace contextRef="#ctx0" brushRef="#br0" timeOffset="194443.7555">11574 13800 496 0,'3'-2'271'0,"6"-4"-41"16,-1 0-26-16,-3 0-36 0,2-3-3 16,-6-3-4-16,-2-3-1 15,-8-3-25-15,-5 2-23 16,-7 2-57-16,-3 3-28 15,-3 6-37-15,-2 4-11 16,1 5-8-16,5 7-1 16,9 6 5-16,6 2 2 15,10 0 3-15,5 1 4 16,11-3 10-16,2 0 4 16,7-6 8-16,2-4 5 0,0-10 8 15,-3-4 3-15,-4-4 3 16,-5-3-2-16,-11 4-8 15,-1-1-4-15,-7 8-11 16,-3 3-7-16,-1 9-9 16,-1 8-2-16,-2 13 1 15,1 11 1-15,2 8 8 16,1 3 5-16,4-3 6 16,1-6 6-16,3-15 3 15,2-5 4-15,2-10 5 16,0-8-7-16,2-3-99 15,-1-5-443-15</inkml:trace>
  <inkml:trace contextRef="#ctx0" brushRef="#br0" timeOffset="194736.1013">11743 14047 993 0,'0'-3'430'15,"2"-1"-224"-15,5-1-41 16,2-4-59-16,1-2-16 0,-1-7-9 16,5 0 2-16,-6 0 1 15,0 3-3-15,-3 9-20 16,-5 6-21-16,-6 9-22 15,3 8-12-15,-1 12-14 16,4-1 5-16,7 5 24 16,-3-3-70-16,3-8-156 15</inkml:trace>
  <inkml:trace contextRef="#ctx0" brushRef="#br0" timeOffset="195026.7059">12089 13426 1154 0,'0'1'456'15,"1"16"-304"-15,3 13-71 16,2 25-63-16,3 14 10 16,2 19 11-16,-5 4 3 0,-2 1 3 15,-4-5-6 1,1-24-11-16,1-13-1 16,3-22-44-16,-3-7 68 0</inkml:trace>
  <inkml:trace contextRef="#ctx0" brushRef="#br0" timeOffset="195559.4411">10607 14564 1064 0,'12'14'386'0,"18"19"-310"16,5 10-5-16,4 7-9 16,-1-1-9-16,-7-3-16 15,-5-6-6-15,-7-16-105 16,-4-9-158-16</inkml:trace>
  <inkml:trace contextRef="#ctx0" brushRef="#br0" timeOffset="195688.5748">10913 14598 1028 0,'-17'1'461'0,"-15"0"-212"16,-9 13-134-16,-3 5-33 15,1 11-45-15,2 6-19 16,2 0-5-16,5 2-59 15</inkml:trace>
  <inkml:trace contextRef="#ctx0" brushRef="#br0" timeOffset="195983.8158">11043 14492 947 0,'6'-9'470'0,"14"-7"-130"15,3 7-201-15,2 13-101 16,-1 6-18-16,-13 8-8 16,-6 4 2-16,-15 4 8 15,-10-2 2-15,-6 2-3 16,2-1-3-16,13-9-6 15,12-1-1-15,21-9 1 0,10-1-1 16,5-1-1-16,1 1-5 16,-5 6-122-16,-2 0-183 15</inkml:trace>
  <inkml:trace contextRef="#ctx0" brushRef="#br0" timeOffset="196171.9513">11387 14630 989 0,'-2'6'461'0,"-4"3"-153"16,4 10-159-16,2 10-65 15,1 6-20-15,7 8-32 16,0-2-6-16,1-2 5 16,-1-5-38-16,-1-14-111 15,-2-7-89-15</inkml:trace>
  <inkml:trace contextRef="#ctx0" brushRef="#br0" timeOffset="196305.6473">11251 14786 827 0,'12'3'377'16,"6"-1"-176"-16,16 2-98 0,7-1-26 15,9-3-39-15,3-2-7 16,0-4-183-16</inkml:trace>
  <inkml:trace contextRef="#ctx0" brushRef="#br0" timeOffset="196645.0613">11702 14683 1022 0,'-6'-1'466'0,"-3"2"-214"16,0 8-141-16,5 5-46 0,1 8-38 15,3 1-6-15,3 3-1 16,5 0-2-16,8-7 3 15,3-2 6-15,4-16 16 16,-5-7 5-16,2-12 5 16,4-6-4-16,-3-2-13 15,-1-1-6-15,-8 7-6 16,-7 2-5-16,-6 17-31 16,-3 6-6-16,3 19-9 15,-2 13-3-15,4 17 23 16,3 10 3-16,2 5 3 15,0 1 1-15,-11-13 8 16,-4-6 5-16,-16-13 16 16,-2-9 13-16,0-16 18 15,-5-11 4-15,2-16-32 16,3-11-50-16,8-14-149 16,9-12-98-16</inkml:trace>
  <inkml:trace contextRef="#ctx0" brushRef="#br0" timeOffset="196933.5343">12016 14518 1298 0,'8'-1'555'16,"3"-3"-291"-16,2 9-152 15,2 3-36-15,-5 3-34 16,-2-1-13-16,-3 1-14 16,-4 1-3-16,2 1-4 15,3 3-2-15,3-2-1 16,3-3 0-16,9-3 2 16,2-2 0-16,6-3 2 15,2 0 0-15,-1-3-6 16,-8-4-29-16,-6-1-222 15</inkml:trace>
  <inkml:trace contextRef="#ctx0" brushRef="#br0" timeOffset="197669.2045">13010 14051 971 0,'-6'-1'433'0,"-18"-6"-202"15,-2 5-41-15,-9 5-81 16,-2 1-29-16,2 7-53 16,4 5-15-16,9 7-21 15,6 6-5-15,21 5-7 16,13-4 2-16,24-4 13 16,17-3-3-16,10-10-92 15,-4-6-109-15</inkml:trace>
  <inkml:trace contextRef="#ctx0" brushRef="#br0" timeOffset="197920.1748">13397 14079 954 0,'-18'-14'492'0,"-9"-11"-143"15,-8 11-179-15,3 2-52 16,-3 11-77-16,2 5-26 15,9 12-26-15,2 6-3 16,14 9 1-16,10 4 0 16,12-3 11-16,3-5 8 0,18-9 27 15,-1-8 13-15,9-10 23 16,-3-6 5-16,-12-12-3 16,-7-1-6-16,-14-3-46 15,-9-1-46-15,-7 8-127 16</inkml:trace>
  <inkml:trace contextRef="#ctx0" brushRef="#br0" timeOffset="198250.0839">13572 14048 1129 0,'2'0'473'15,"10"3"-287"-15,-2 5-53 16,9 12-71-16,1 5-21 15,-4 9-8-15,-4 0 4 0,-13-5 20 16,-10-2 15-16,-8-14 9 16,-2-5-1-16,-7-12-16 15,0-7-65-15,6-7-397 16</inkml:trace>
  <inkml:trace contextRef="#ctx0" brushRef="#br0" timeOffset="198813.9277">13831 14087 560 0,'-16'7'315'16,"-9"7"-27"-16,8 11-205 15,3-2-33-15,18 8-15 16,8-2 10-16,15-4 21 16,9 1 11-16,8-17 21 15,4-7 5-15,1-19 17 16,2-8 0-16,-18-15-2 15,-4-3-6-15,-19-9-24 16,-12-6-10-16,-23-19-30 16,-13-3-16-16,-21 3-19 15,-5 12-24-15,4 37-38 16,7 16-6-16,19 25-12 16,12 9 11-16,20 16 21 0,4 4 3 15,24 8 13 1,12-4 7-16,36-6 13 0,13-7 29 15</inkml:trace>
  <inkml:trace contextRef="#ctx0" brushRef="#br0" timeOffset="246660.2871">20543 11423 460 0,'-3'-5'231'0,"-3"-3"-52"16,0-4 5-16,-1 7 4 15,2 0-9-15,-2 2-12 16,4 3-11-16,1-6-33 15,2-7-11-15,5-32-29 16,10-34-13-16,25-60-21 16,25-43-1-16,50-52-11 15,23-13-9-15,46-11-7 16,2 18-8-16,-23 66-8 16,-27 44 3-16,-67 71-97 15,-26 35-90-15</inkml:trace>
  <inkml:trace contextRef="#ctx0" brushRef="#br0" timeOffset="247167.3949">21523 9422 1340 0,'5'3'526'0,"8"1"-366"0,5 3-33 16,10 2-61-16,6-5-18 15,7-3-25-15,1-3-5 16,-4-6-1-16,-7 1-1 16,-12 3 0-16,-5 7 16 15,-12 9 26-15,-2 9 13 16,-9 6 9-16,-5 6-14 0,-6 3-28 16,5 1-15-1,7-5-85-15,7-10-129 0</inkml:trace>
  <inkml:trace contextRef="#ctx0" brushRef="#br0" timeOffset="247803.3957">21324 8174 729 0,'-3'-9'395'0,"-8"-10"-72"15,-4 2-42-15,-7 6-77 16,-3 5-41-16,0 7-72 16,-2 6-27-16,4 11-38 15,3 6-13-15,9 9-15 16,7 1-7-16,12 0-5 16,10 0-3-16,14-10 10 15,4-2-52-15,10-14-143 16,1-4-158-16</inkml:trace>
  <inkml:trace contextRef="#ctx0" brushRef="#br0" timeOffset="248048.2942">21562 8187 771 0,'-3'-11'409'0,"-4"-7"-83"0,-4 0-84 15,-2 6-77-15,-3 1-29 16,0 9-46-16,1 2-26 15,-3 9-45-15,2 7-17 16,0 11-15-16,6 3-5 16,7 3 4-16,6 0 2 0,13-11-2 15,3-7 4-15,11-15 10 16,4-7 2-16,-3-10 15 16,-5-1 5-1,-14 0-32-15,-7 0-41 0,-11 4-258 16</inkml:trace>
  <inkml:trace contextRef="#ctx0" brushRef="#br0" timeOffset="248349.9325">21701 8148 1050 0,'3'4'476'0,"9"9"-228"0,5 6-76 16,0 7-34-16,-2 6-14 15,-10 1 3-15,-9 0-4 16,-10-3-35-16,-5-10-20 15,-6-14-21-15,-2-8-35 16,4-14-154-16,4-3-127 16</inkml:trace>
  <inkml:trace contextRef="#ctx0" brushRef="#br0" timeOffset="248761.3933">22004 8142 777 0,'-9'-2'497'16,"-9"-1"9"-16,2 10-328 15,0 7-51-15,4 12-86 16,2 4-17-16,10 8-27 0,5 0-6 16,12-9-2-16,6-7 5 15,10-21 10-15,5-10 9 16,-2-20 30-16,-1-8 14 16,-5-8 15-16,-8-4 5 15,-14-2-11-15,-8-4-10 16,-24-2-8-16,-8 3-7 0,-12 4-14 15,0 15-8-15,6 25-15 16,6 13-6-16,11 20-11 16,8 6-3-16,17-1-4 15,12-1-1-15,17-4-30 16,11-6-69-16</inkml:trace>
  <inkml:trace contextRef="#ctx0" brushRef="#br0" timeOffset="249036.704">22401 8168 1034 0,'1'-3'505'16,"9"0"-167"-16,9 2-143 15,8 0-111-15,4-1-33 16,2-2-37-16,-1 2 6 16,-6 0-139-16,-4 2-118 15</inkml:trace>
  <inkml:trace contextRef="#ctx0" brushRef="#br0" timeOffset="249187.0476">22426 8257 1016 0,'0'3'518'0,"3"1"-132"16,10-1-115-16,12-3-115 15,4 0-47-15,8 0-71 16,-1 0-6-16,-4 1-420 15</inkml:trace>
  <inkml:trace contextRef="#ctx0" brushRef="#br0" timeOffset="249702.3385">22841 8266 1023 0,'-3'-1'498'0,"7"-1"-171"16,9 2-101-16,14 0-97 16,21 1-26-16,29-1-45 15,14 0-12-15,20 0-22 0,-6-1-6 16,-10-3 1-16,-11 1-27 15,-19-5-159-15,-13 3-145 16</inkml:trace>
  <inkml:trace contextRef="#ctx0" brushRef="#br0" timeOffset="251790.278">23073 7864 884 0,'3'-3'386'0,"6"3"-205"16,4 10-35-16,8 13-62 15,5 6-22-15,9 6-27 16,1 3-12-16,-1-2-9 16,-2-5-2-16,-8-8-36 15,0-8-68-15</inkml:trace>
  <inkml:trace contextRef="#ctx0" brushRef="#br0" timeOffset="252000.6289">23370 7898 858 0,'-2'-4'431'0,"-2"-4"-98"16,0 1-68-16,-4 7-64 15,-3 1-31-15,-12 10-71 16,-3 6-29-16,-19 7-41 15,-4 9-11-15,1 4-16 16,5 0-2-16,19-8-27 16,9-12-44-16,16-12-81 15,8-10-59-15</inkml:trace>
  <inkml:trace contextRef="#ctx0" brushRef="#br0" timeOffset="252742.6028">23058 8494 935 0,'2'0'393'0,"3"11"-230"0,0 0-50 16,1 16-49-16,-1 4-23 16,-1 3-18-16,-4 3-3 15,-1-6 1-15,0-4 0 16,0-13 3-16,1-7 11 0,5-20 12 16,3-9 1-16,7-19 10 15,4-3 8-15,11 0 25 16,7 5 5-1,5 17-4-15,1 4-15 0,-9 18-32 16,-5 5-5-16,-14 8-11 16,-6 4-5-16,-1 1-16 15,-8 0 377-15</inkml:trace>
  <inkml:trace contextRef="#ctx0" brushRef="#br0" timeOffset="253851.3647">17293 11284 403 0,'0'-5'304'16,"-2"-6"17"-16,3-3-71 15,0 2-20-15,3 1-62 16,-1 3-37-16,4 4-60 0,5 4-25 16,5 2-34-16,8 4-6 15,16 2-6-15,3-5-1 16,11-5 2-16,-1-6 2 16,-8-5 3-16,-7-1 3 15,-17 5 4-15,-4 1 2 16,-17 6 7-16,-1 2 1 15,-4 4-2-15,3-4-2 16,0 0-10-16,0 1-5 16,-4 10-4-16,-29 28-3 0,28-26-6 15,7 2-1-15,2 8 0 16,3 4 0-16,-2 9 3 16,-4 2 3-16,-1 3 6 15,-4-2 5-15,5-5 16 16,-1-8 5-16,-2-12 16 15,6-6 14-15,-2-11 8 16,5 2-2-16,-1-3-14 16,-1-2-53-16</inkml:trace>
  <inkml:trace contextRef="#ctx0" brushRef="#br0" timeOffset="259690.6186">2124 15477 776 0,'-17'-2'412'0,"-17"3"-93"0,1 6-103 16,4 16-110-16,5 9-38 15,11 5-57-15,13 5-14 16,20-3-3-16,12-8-1 16,20-8 11-16,4-11 7 15,2-12 12-15,-6-6-20 0,-14-4-110 16,-9 0-118-16</inkml:trace>
  <inkml:trace contextRef="#ctx0" brushRef="#br0" timeOffset="259999.2271">2428 15586 854 0,'0'-3'405'0,"0"-4"-160"16,-2 3-61-16,-7 1-71 16,-4-1-20-16,-10 2-20 15,-5 2-9-15,-3 2-24 16,1 5-16-16,11 8-26 16,5 0-11-16,16 1-3 15,11 4 5-15,16-6 17 0,4 0 13 16,5-7 28-16,-3-4 12 15,-8-7 7-15,-2-4 3 16,-10-7-2-16,-5 1-8 16,-8-8-8-16,-4 2-41 15,-6 2-142-15,-1 2-111 16</inkml:trace>
  <inkml:trace contextRef="#ctx0" brushRef="#br0" timeOffset="260320.2897">2610 15543 1193 0,'12'9'456'0,"16"8"-327"0,2 5-24 16,-7 5-32-16,-6-4 18 16,-16-1 15-16,-8-1 5 15,-12-9 5-15,-2 0-22 16,-3-13-59-16,-4-6-88 15</inkml:trace>
  <inkml:trace contextRef="#ctx0" brushRef="#br0" timeOffset="260718.1838">2963 15543 1110 0,'-14'0'554'16,"-9"-1"-164"-16,5 14-265 16,5 0-45-16,15 15-70 15,9 3-12-15,12 1-4 16,3 2 3-16,3-12 7 15,0-7 8-15,-4-19 19 16,3-7 11-16,0-19 13 16,-4-7 2-16,-4-7-6 15,-10-9-4-15,-25-14-8 0,-6-7-6 16,-12-4-21-16,-2 7-6 16,3 22-8-16,-3 16-13 15,2 27-6-15,3 13-9 16,13 18-12-16,10 10 5 15,22 13 10-15,8 3 10 16,23-2-138-16,10-2-25 16</inkml:trace>
  <inkml:trace contextRef="#ctx0" brushRef="#br0" timeOffset="261104.7715">3494 15513 1125 0,'9'2'441'16,"13"2"-303"-16,16 3-32 15,17-4-43-15,4-3-19 16,4 1-43-16,-7-1-61 16,-16-2-405-16</inkml:trace>
  <inkml:trace contextRef="#ctx0" brushRef="#br0" timeOffset="261320.1035">3532 15664 800 0,'0'2'411'0,"4"2"-86"16,8-2-75-16,23-4-51 15,9-1-17-15,17 0-58 16,4 0-30-16,-6 1-26 15,-9 0-76-15</inkml:trace>
  <inkml:trace contextRef="#ctx0" brushRef="#br0" timeOffset="261750.6722">4206 15655 888 0,'0'0'416'15,"3"0"-120"-15,24-1-181 16,16 1-4-16,29-6 7 15,15 1 2-15,31 0-10 16,15-6-8-16,4 7-36 16,3-1-19-16,-28 1-25 0,-20 3-21 15,-31 1-119-15,-20 4-96 16</inkml:trace>
  <inkml:trace contextRef="#ctx0" brushRef="#br0" timeOffset="262046.108">4508 15234 1028 0,'8'0'424'0,"13"7"-255"15,11 7-45-15,17 10-48 16,1 4-21-16,3 7-26 16,-8 1-8-16,-15-1-10 15,-7-3-43-15,-12-11-299 16</inkml:trace>
  <inkml:trace contextRef="#ctx0" brushRef="#br0" timeOffset="262204.5198">4844 15212 1388 0,'-15'1'562'16,"-22"7"-362"-16,-3 7-60 15,-6 8-79-15,-1 8-24 0,1 9-31 16,2 2-1-16,12 6-103 15,7-6-97-15</inkml:trace>
  <inkml:trace contextRef="#ctx0" brushRef="#br0" timeOffset="262678.6135">4545 15893 899 0,'5'0'443'0,"-1"6"-156"16,3 10-143-16,6 11-32 0,1 7-28 15,2 2-9-15,-1-1-12 16,-7-8-12-16,-2-7-17 15,-3-6-1-15,-4-12 24 16,-4-3 10-16,3-8 26 16,-4-7 8-16,7-3-18 15,3-6-11-15,8-9-28 16,10 3-11-16,10-1-10 16,9 8-2-16,5 11-11 15,0 6-5-15,-3 12 7 16,-7 3-75-16</inkml:trace>
  <inkml:trace contextRef="#ctx0" brushRef="#br0" timeOffset="263134.8374">5548 15578 1003 0,'8'-3'464'15,"4"2"-197"-15,20 1-138 16,7 0-27-16,14-1-48 16,5 0-17-16,-5 1-16 15,-1 2-13-15,-19 4-108 16,-10-4-119-16</inkml:trace>
  <inkml:trace contextRef="#ctx0" brushRef="#br0" timeOffset="263347.5312">5595 15731 1022 0,'16'1'448'0,"24"-1"-242"16,11 0-30-16,14 0-67 15,0 0-30-15,-14 0-30 16,-7 0 7-16,-17 0-74 16</inkml:trace>
  <inkml:trace contextRef="#ctx0" brushRef="#br0" timeOffset="268858.5342">6250 15674 993 0,'37'-2'390'16,"57"-4"-241"-16,36 5-104 15,55 1 19-15,-5-2 27 31,-90 1 29-31,2 0-11 0,322-3-37 0,8-5-21 16,14 0-20-16,-162-1-7 16,-25 0-9-16,-16 1-35 15</inkml:trace>
  <inkml:trace contextRef="#ctx0" brushRef="#br0" timeOffset="269230.785">7432 15214 1097 0,'11'6'428'16,"22"15"-309"-16,6 8-43 15,8 12-46-15,1 4-12 0,-4 1 6 16,-5-4-40 0,-10-13-429-16</inkml:trace>
  <inkml:trace contextRef="#ctx0" brushRef="#br0" timeOffset="269362.4943">7787 15212 1209 0,'-15'-1'512'0,"-23"4"-281"15,-7 12-84-15,-13 15-80 16,-1 10-20-16,6 11-27 16,6 5 19-16,14 0 160 15</inkml:trace>
  <inkml:trace contextRef="#ctx0" brushRef="#br0" timeOffset="269889.4105">6611 16103 886 0,'1'11'311'0,"4"20"-246"16,3 15-26-16,2 21 11 15,2 8-2-15,4 3-19 16,0-8-3-16,1-21 14 16,0-13 26-16,-2-28 88 15,0-8 33-15,-2-19 20 16,2-15-16-16,1-24-61 0,2-17-23 15,-8-18-26 1,-1-4-10-16,-5 0-27 0,-6 6-15 16,2 18-18-16,0 13-8 15,-2 33-21-15,2 16-11 16,-1 29-94-16,4 14-85 16</inkml:trace>
  <inkml:trace contextRef="#ctx0" brushRef="#br0" timeOffset="270240.6003">6862 15891 527 0,'4'-1'296'0,"14"1"-37"16,10 0-37-16,35 2-49 15,26-1-11-15,41-1-8 16,27-3-3-16,31-5-30 15,10 3-19-15,21-2-49 0,-5 3-22 16,-10-7-21 0,-12-6-2-16,-36-2-10 0,-11 0-41 15,-27 9-136-15</inkml:trace>
  <inkml:trace contextRef="#ctx0" brushRef="#br0" timeOffset="270605.803">8879 15885 786 0,'1'-8'423'0,"1"-6"-80"0,3 6-43 16,0 8-116-16,-1 7-56 15,5 19-97-15,0 6-27 16,2 12-3-16,3-2 21 16,-8-1-203-16</inkml:trace>
  <inkml:trace contextRef="#ctx0" brushRef="#br0" timeOffset="270979.3314">7056 16298 811 0,'5'1'328'15,"14"10"-164"-15,12 4-39 16,15 17-1-16,10 7-17 15,-6 6-53-15,-6 0-15 16,-15-8-17-16,-5-5 17 16,-10-9-145-16</inkml:trace>
  <inkml:trace contextRef="#ctx0" brushRef="#br0" timeOffset="271121.6176">7412 16295 864 0,'-4'-3'450'0,"-10"2"-83"15,-11 10-224-15,-14 19-109 16,-9 8-11-16,-10 11-12 16,4 5-2-16,6-6-70 15,10-8-94-15</inkml:trace>
  <inkml:trace contextRef="#ctx0" brushRef="#br0" timeOffset="271431.3606">7447 16139 1243 0,'0'-5'502'15,"8"-8"-323"-15,7-2-47 16,15 8-64-16,5 1-27 15,2 6-33-15,-5 7-8 16,-16 5-7-16,-13 5-2 16,-21 6 3-16,-7 3 4 0,-3 2 6 15,5-2 3-15,19-6-4 16,6-6 0-16,23-5-1 16,5-5 1-16,10-4 0 15,0 0 17 1,-4 0-122-16,-1 3-94 0</inkml:trace>
  <inkml:trace contextRef="#ctx0" brushRef="#br0" timeOffset="271622.5186">7923 16239 1018 0,'-2'-1'484'0,"0"1"-214"16,2 4-95-16,-1-4-104 15,1 8-36-15,0 22-18 16,0 42-4-16,5-18-3 16,-4 1-2-16,7-6-15 15,-1-6-59-15,-2-15-281 0</inkml:trace>
  <inkml:trace contextRef="#ctx0" brushRef="#br0" timeOffset="271765.6284">7805 16448 1146 0,'12'-2'428'16,"14"1"-343"-16,11 1-31 0,10 0-18 15,2 0-18-15,2 0-91 16,-1 0-181-16</inkml:trace>
  <inkml:trace contextRef="#ctx0" brushRef="#br0" timeOffset="272111.3656">8248 16326 754 0,'-7'-8'428'0,"-3"-8"-59"16,2 6-125-16,6 10-130 15,1 3-42-15,5 9-55 16,3 7-17-16,0 5 0 16,6 2 0-16,7 1 3 15,-2-4 1-15,2-13 9 16,-5-7 6-16,-1-11 11 15,-5-8 4-15,-3-5-2 0,4 0-5 16,-10-1 9-16,5 7-4 16,-5 8-17-16,-2 7-5 15,2 19-26-15,0 7-2 16,4 21 6-16,3 6 5 16,6 6 1-16,-3 2 2 15,-3-4 12-15,-10-3 10 16,-15-7 20-16,1-4 5 15,-5-19 1-15,4-8 3 16,-1-21 2-16,4-13-31 16,3-19-101-16,8-3-28 15,10-8-288-15</inkml:trace>
  <inkml:trace contextRef="#ctx0" brushRef="#br0" timeOffset="272464.4232">8442 16189 825 0,'-3'-11'376'0,"4"-5"-166"15,4 0-45-15,5 3-45 16,5 3-27-16,5 4-38 15,4 5-11-15,4 2-23 16,1 6-7-16,-7 2-4 0,-9 3 6 16,-10 6 4-16,-7 3 4 15,-5 2 32-15,-1 0 8 16,3-4 4-16,6-3 3 16,2-8 1-16,7-1 8 15,7-5 19-15,2-3 3 16,9-1-27-16,0-2-20 0,1 2-29 15,0 1-10 1,-6 1-24-16,-4 0-56 0</inkml:trace>
  <inkml:trace contextRef="#ctx0" brushRef="#br0" timeOffset="274766.8108">14607 13612 643 0,'5'26'206'0,"1"45"-186"16,-5 26 8-16,-1 34 9 16,0 11 4-16,4 9-28 15,7-8 21-15,6-29 21 16,5-13 2-16,8-29 13 15,4-14-26-15,8-23-4 16,-3-7 6-16,-8-22 22 16,-8-7 43-16,-18-12 5 15,-6-3 0-15,-14 2-33 16,-2 7-62-16,-5 23-28 16,1 20-13-16,0 40-2 15,5 17 9-15,2 34 6 16,4 17 2-16,6 13 4 15,-6 6 1-15,6 1 2 16,1-8 1-16,0-16 1 16,3-6 0-16,2-14 0 0,-2-3 2 15,-5-13 1-15,-6-10 1 16,-10-27 3-16,1-14-52 16</inkml:trace>
  <inkml:trace contextRef="#ctx0" brushRef="#br0" timeOffset="275237.2358">15141 14727 723 0,'7'-1'346'0,"8"-1"-51"0,22 2-213 16,15 5-5-16,23 0-15 15,8-3-22-15,1 0-20 16,-6-2-1-16,-12-3-59 16,-12-2-69-16,-14 1-247 15</inkml:trace>
  <inkml:trace contextRef="#ctx0" brushRef="#br0" timeOffset="275619.1921">15277 14782 707 0,'-6'4'304'0,"-1"2"-170"16,6 3-68-16,16-1-16 15,12-1-7-15,16-3 6 16,14 0 1-16,9-4-17 15,3-5-8-15,-6-7-4 0,-5-3-14 16,-14-2-17-16,-11-4-5 16,-11 3-12-16,-10-2 8 15,-16 2 8-15,-6 1 0 16,-5 0 6-16,0 1 4 16,7 4 11-16,5 2 2 15,7 7 0-15,9 1-2 16,13 7-9-16,4 7 10 15,5 8 28-15,-3 5 33 0,-16 5 69 16,-13 2 27-16,-19 2 14 16,-12 0-22-16,-17 0-61 15,-3 0-61-15</inkml:trace>
  <inkml:trace contextRef="#ctx0" brushRef="#br0" timeOffset="276429.1925">15310 16864 912 0,'11'0'352'0,"22"1"-204"15,19 3-21-15,29 4-10 16,13 6-18-16,11 1-62 16,-3 1-8-16,-10-5-4 15,-14-5 1-15,-22-6-69 16,-14-6-82-16</inkml:trace>
  <inkml:trace contextRef="#ctx0" brushRef="#br0" timeOffset="276788.2732">15421 16993 895 0,'17'0'382'0,"15"3"-203"16,14 2-65-16,6 5-3 15,7-4-36-15,5 1-22 0,0-3-29 16,2-3 0-16,-4-3-74 16,-5-6-68-16,-16-10-116 15,-11 2-34 1,-22-8 29-16,-10-1 64 0,-6 2 163 15,-1-4 74-15,3 12 117 16,7 4 22-16,8 11-22 16,4 5-35-16,7 15-56 15,0 5-4-15,-9 10 7 16,-5-2-1-16,-16 3-7 16,-9-4-13-16,-9-5-4 15,-3-2-71-15</inkml:trace>
  <inkml:trace contextRef="#ctx0" brushRef="#br0" timeOffset="277675.0121">16734 16923 405 0,'9'-9'308'0,"8"-7"26"0,-5-2-110 16,-3-1-25-16,-9-4-33 15,-3 0-15-15,-12-5-23 16,-7 1-12-16,-9 5-50 16,-7 2-26-16,1 13-49 15,0 7-18-15,7 14-21 16,5 10-3-16,11 15 12 15,13 8 9-15,7 4 18 16,10 0 5-16,6-13 11 16,1-8 8-16,9-19 6 15,-2-6 6-15,3-15 10 16,0-12 1-16,-3-19 2 16,-3-7-3-16,-7-13-6 15,-3-4-3-15,-12 2 2 16,-4 1-3-16,-9 10-3 15,-6 4 1-15,1 20-4 16,2 7-6-16,4 14-19 16,4 13-8-16,0 16-9 0,3 9 2 15,3 17 13-15,3 4 3 16,6 8 4-16,1 3 2 16,0 3 2-16,0-5 1 15,-1-16-26-15,-4-9-56 16,-1-22-318-16</inkml:trace>
  <inkml:trace contextRef="#ctx0" brushRef="#br0" timeOffset="278045.1386">17022 16599 1008 0,'0'0'437'0,"2"0"-245"15,-4 7-68-15,1-7-73 16,-1 30-22-16,1 55-8 16,1-20-1-16,3 2 2 15,-3-2 0-15,0-14-3 16,0-12-1-16,0-21 6 16,0-9 10-16,1-16 13 15,1-10 3-15,-1-18-2 16,-7-17-7-16,-2-15-13 15,-2-9-4-15,-3-1-10 0,5 8-6 16,3 15-5-16,6 14-1 16,5 13-2-16,4 11-1 15,4 3-7-15,2 2-1 16,16 11-1-16,3-1 1 16,10 7-37-16,7-2-42 15,3-1-145-15,1 3-237 16</inkml:trace>
  <inkml:trace contextRef="#ctx0" brushRef="#br0" timeOffset="278290.8616">17057 16992 870 0,'1'0'377'0,"7"5"-154"15,6-3-71-15,17-2-24 16,12 1-28-16,11-2-56 16,1-1-16-16,-6-4-41 15,-7 1-92-15</inkml:trace>
  <inkml:trace contextRef="#ctx0" brushRef="#br0" timeOffset="278467.3039">17043 16780 1124 0,'5'-1'447'0,"16"-4"-253"16,9 2-110-16,18 2-38 15,8-2-4-15,7 3-93 16,-3 0-125-16</inkml:trace>
  <inkml:trace contextRef="#ctx0" brushRef="#br0" timeOffset="278792.975">17411 17130 617 0,'6'-6'311'0,"6"-9"-84"0,1 0-44 16,3-5-7-16,-3-1-9 15,1-5-21-15,-3-4-5 16,-2 4-32-16,1 6-10 16,-6 13-22-16,-1 9-18 15,-5 16-30-15,1 10-16 16,1 10-10-16,4 6 2 0,4 0 0 16,-1-5 2-1,-6-7-97-15,-1-6-86 0</inkml:trace>
  <inkml:trace contextRef="#ctx0" brushRef="#br0" timeOffset="279159.8695">17639 17149 817 0,'4'0'424'16,"7"2"-48"-16,5 5-213 16,12 12-89-16,2 4-6 15,5 2-36-15,-3 4-8 16,-6-4 9-16,-5-3-49 0,-7-7-146 16,-6-8-189-1</inkml:trace>
  <inkml:trace contextRef="#ctx0" brushRef="#br0" timeOffset="279304.4601">17876 17129 1049 0,'-12'4'483'15,"-11"2"-214"-15,-7 11-135 16,-3 7-23-16,-8 7-55 16,0 4-19-16,0 5-19 15,11-2-7-15,13-6-96 16,9-6-118-16</inkml:trace>
  <inkml:trace contextRef="#ctx0" brushRef="#br0" timeOffset="279728.8914">18120 16788 821 0,'3'0'369'0,"12"1"-146"15,10 0-55-15,20 1-33 16,9 0-27-16,11-2-53 15,2 1-15-15,-9-1-10 16,-13 1-52-16,-17-1-125 16,-6 4-66-16</inkml:trace>
  <inkml:trace contextRef="#ctx0" brushRef="#br0" timeOffset="279909.5908">18180 16941 922 0,'9'0'409'0,"14"3"-191"15,11-3-42-15,16 3-56 16,6 1-32-16,-1-1-52 16,-2 3 10-16,-13-6-157 15</inkml:trace>
  <inkml:trace contextRef="#ctx0" brushRef="#br0" timeOffset="280516.0198">18797 16370 816 0,'-4'-7'424'0,"1"1"-121"16,0 15-182-16,6 36-106 15,5 18-17-15,6 20 5 16,1 6 2-16,1-3 1 15,-5-5 3-15,-3-13 5 16,-3-9 3-16,-3-25 2 16,2-14-13-16,3-23-33 15,3-14-17-15,5-18-11 16,2-6 10-16,3-8 27 16,1 2 11-16,-3 10 7 15,-4 7 3-15,-11 15 40 16,-5 6 2-16,-15 10 7 15,-7 5-3-15,-11 8-34 0,-1 2-1 16,9 1-10-16,8-1-4 16,23-1-2-16,14-3 1 15,17-3 5-15,5 0 6 16,2-1-76-16,-3-1-133 16</inkml:trace>
  <inkml:trace contextRef="#ctx0" brushRef="#br0" timeOffset="280815.1823">19145 16911 912 0,'-1'4'418'0,"1"-1"-201"0,11 2-78 16,5 0-16-16,12-4-58 16,5-1-21-16,1-11-16 15,-2 1 0-15,-11-5 1 16,-7 1 2-16,-10 3-3 15,-7-2-5-15,-13 4-11 16,-8 1-7-16,-11 6-10 16,-3 6-5-16,2 12 0 15,4 6 1-15,10 8 4 16,7 3 5-16,15 5 7 16,12-4 9-16,16-2 14 15,12-4 6-15,8-11 1 16,4 0-6-16,-5-9-12 15,-4-6-48-15</inkml:trace>
  <inkml:trace contextRef="#ctx0" brushRef="#br0" timeOffset="281339.8404">19756 16968 922 0,'0'1'357'15,"13"-1"-206"-15,12 2-58 16,34 0 12-16,19-1 8 16,52-4 14-16,26 0 2 0,53-2 2 15,19 0-15 1,20 8-49-16,-5-1-24 0,-40 4-29 15,-23 3-5-15,-52 1-61 16,-29 1-92-16</inkml:trace>
  <inkml:trace contextRef="#ctx0" brushRef="#br0" timeOffset="281943.9525">20204 16004 991 0,'-4'-4'420'0,"-5"-1"-254"16,3 12-82-16,2 32-75 0,3 13-13 16,2 27 4-16,2 17 4 15,0 10 8-15,2 0 4 16,-2-16 1-16,3-16 5 15,1-27-164-15</inkml:trace>
  <inkml:trace contextRef="#ctx0" brushRef="#br0" timeOffset="282525.6786">20664 16574 577 0,'2'-5'345'16,"-1"-5"-62"-16,-2-3-80 0,-6-2-33 15,-11-5-63-15,-4-4-21 16,-13-2-46-16,0 1-20 16,2 12-32-16,-2 8-16 15,7 15-18-15,3 11-1 16,11 8-1-16,11 1 6 15,13 2 20-15,7-4 14 16,8-12 29-16,0-2 9 16,6-13 12-16,3-4 4 15,-5-9-1-15,1-8 1 16,-5-15-8-16,-3-6-5 0,-4-16-8 16,0-4-4-16,-5-6-2 15,-5 0 0-15,-4 13-1 16,-7 8 6-16,-4 22-9 15,-1 13-11-15,-2 16-15 16,1 10-15-16,2 17 0 16,2 8 7-16,3 18 11 15,3 12 4-15,1 6 3 16,3-2 1-16,1-12-14 16,-3-11-61-16,3-20-278 15</inkml:trace>
  <inkml:trace contextRef="#ctx0" brushRef="#br0" timeOffset="282987.1506">20956 16511 638 0,'1'-5'328'0,"1"-9"-103"15,-3-1-30-15,-10-8-60 16,0 2-25-16,-7 5-46 16,1 4-19-16,-9 12-42 15,-2 5-15-15,3 10-13 16,1 3-2-16,11 7 0 15,5-4 2-15,11 4 12 16,6-6 6-16,13-7 13 16,3-2 5-16,3-10 8 15,-1-6 3-15,-5-4 0 16,-2-4-1-16,-9 0-5 16,-2 2-4-16,-6 6-11 15,-3 6 2-15,-1 13 1 16,0 4 0-16,0 9 5 15,-3 4-4-15,3 3-3 16,1 0 0-16,0-1 2 16,2-4 9-16,2-6-91 0,0-4-198 15</inkml:trace>
  <inkml:trace contextRef="#ctx0" brushRef="#br0" timeOffset="283252.0533">21089 16710 675 0,'2'-5'361'0,"4"-5"-72"16,-1-1-88-16,4 0-75 16,0-2-34-16,0 0-45 15,-1 3-10-15,-3 3-3 16,-2 7-6-16,-2 6-7 15,-1 8-5-15,1 10-13 16,1 4 1-16,0 6 1 16,0-7 2-16,2-2-25 15,-2-8-45-15,0-10-214 16</inkml:trace>
  <inkml:trace contextRef="#ctx0" brushRef="#br0" timeOffset="283553.5399">21401 16103 927 0,'5'0'440'0,"-1"0"-180"0,2 18-139 16,0 10-36-16,0 24-34 15,4 19 0-15,-7 23 11 16,-3 3 2-16,-1-5-5 16,-5-12-9-16,5-26-13 15,-1-9-5-15,-3-14 16 16,7-8-74-16</inkml:trace>
  <inkml:trace contextRef="#ctx0" brushRef="#br0" timeOffset="284388.1138">19922 17220 972 0,'-25'19'347'0,"-25"35"-280"0,2 22-47 16,15 21-2-16,17 2-4 16,29-4 10-16,11-15 13 15,22-13 11-15,7-6 0 16,-2-20 4-16,-3-11-65 0</inkml:trace>
  <inkml:trace contextRef="#ctx0" brushRef="#br0" timeOffset="284722.3986">19999 17546 1073 0,'4'6'430'0,"6"7"-234"15,7 12-152-15,11 9 2 16,8 4-12-16,3 5-8 15,0-7-8-15,-7-2-1 16,-6-11-125-16,-9-10-118 0</inkml:trace>
  <inkml:trace contextRef="#ctx0" brushRef="#br0" timeOffset="284873.6754">20332 17564 1123 0,'-17'5'460'0,"-24"7"-277"15,-6 6-61-15,-6 9-47 16,2 3-30-16,3 5-34 16,11-1-5-16,13-5-55 15,7-6-87-15</inkml:trace>
  <inkml:trace contextRef="#ctx0" brushRef="#br0" timeOffset="285196.5713">20329 17269 1163 0,'8'-7'454'15,"13"-3"-292"-15,2 3-66 16,1 8-30-16,-1 8-17 16,-8 7-32-16,-7 1-1 0,-14 9 2 15,-5 5-1-15,-11 5-3 16,2 2-3-16,11-9-4 16,7-9-2-16,16-8 1 15,6-6-1-15,15-6 1 16,6 1 3-16,7 0-93 15,2 1-70-15</inkml:trace>
  <inkml:trace contextRef="#ctx0" brushRef="#br0" timeOffset="285548.4364">20709 17516 965 0,'1'-3'452'16,"2"3"-225"-16,-2 4-51 0,-1-4-82 16,2 18-49-16,10 47-24 15,-3-24 0-15,-2 4-2 16,0-2 0-16,-3-3 0 16,-2-5 5-16,-2-17-79 15,0-6-65-15</inkml:trace>
  <inkml:trace contextRef="#ctx0" brushRef="#br0" timeOffset="285694.6837">20533 17688 1145 0,'10'2'456'0,"19"-2"-279"15,8-2-78-15,20-1-22 16,2 1-27-16,4-1-50 15,-1 3-65-15</inkml:trace>
  <inkml:trace contextRef="#ctx0" brushRef="#br0" timeOffset="286200.7538">20981 17609 793 0,'0'2'371'16,"-4"4"-110"-16,3 6-182 15,-3 5-4-15,8 1-20 16,5 3-7-16,2-5 3 16,6-4 1-16,4-11 2 15,2-5-3-15,3-8-4 16,-7-3-2-16,-5-3-5 15,-6-1-2-15,-4 0-10 16,-4 2-6-16,-3 9-19 0,0 5-8 16,-2 14-11-16,5 11-3 15,4 14 7-15,4 6 5 16,2 10 3-16,-2 6 1 16,-11 1 4-16,-9-2 2 15,-18-12 8-15,-5-10 4 16,-7-18 9-16,3-11-2 0,7-22-97 15,4-10-127-15</inkml:trace>
  <inkml:trace contextRef="#ctx0" brushRef="#br0" timeOffset="286514.3375">21176 17339 877 0,'7'-6'401'0,"12"-4"-156"16,4 5-83-16,8 10-56 15,-2 7-27-15,-3 5-32 16,-7 1 1-16,-21 5 6 0,-9 2 0 15,-17 2-10-15,-1 0-13 16,10-4-13-16,7-5-5 16,17-10-3-16,10 0 1 15,19-8-2-15,7 0 0 16,1 3-73-16,1-1-77 16</inkml:trace>
  <inkml:trace contextRef="#ctx0" brushRef="#br0" timeOffset="286933.1302">21507 17262 793 0,'13'0'418'0,"8"-1"-128"15,4 18-134-15,1 16-40 16,0 27-35-16,-3 14-3 16,-10 8 10-16,-10 0-3 15,-18 0-22-15,-12-3-13 16,-12 2-19-16,-1-5-5 16,6-23-2-16,7-14 0 0,13-18-9 15,8-12-6-15,6-11-87 16,4-1-57-16</inkml:trace>
  <inkml:trace contextRef="#ctx0" brushRef="#br0" timeOffset="290847.1991">21833 17166 676 0,'-2'0'325'0,"0"0"-112"16,3 0-25-16,-1-1-45 16,0 0-24-16,5 0-42 15,14-5-13-15,36-8-22 16,-26 10-10-16,-3 4-16 15,-6 1-5-15,-9 9-2 16,-16-4 1-16,-12 7 6 0,-6-2 2 16,-8 1 1-16,5 3-2 15,7-9-12-15,9 4-7 16,13-5-8-16,7 0-3 16,11 2 2-16,2 0 3 15,0 3 5-15,0 3 2 16,-13 1 9-16,-8-2 7 15,-14 1 9-15,-12-1 3 16,-10-8-4-16,-2 1-47 16,4-7-203-16</inkml:trace>
  <inkml:trace contextRef="#ctx0" brushRef="#br0" timeOffset="291168.2271">21821 17431 745 0,'4'3'362'0,"3"-1"-109"16,9 3-109-16,9-2-1 15,8 1-31-15,11-2-23 16,9-2-37-16,1-2-10 16,4-5-33-16,-9-1-59 15,-14 3-194-15</inkml:trace>
  <inkml:trace contextRef="#ctx0" brushRef="#br0" timeOffset="291545.9062">21923 17590 678 0,'1'-6'356'16,"5"-1"-103"-16,7 2-84 16,3-2-15-16,8 7-59 15,0 2-28-15,2 3-36 16,-4 5-11-16,-12 3-9 0,-8 3 8 15,-17 4 11-15,-7 2 3 16,-7 2 1-16,0-1-8 16,8-5 18-16,5-5 1 15,16-13 30-15,7 0 9 16,16-3-20-16,7-2-3 16,5 4-33-16,4-4-3 15,-4 2-111-15,0-1 288 16</inkml:trace>
  <inkml:trace contextRef="#ctx0" brushRef="#br0" timeOffset="292119.4809">21692 17001 272 0,'-3'0'165'0,"0"3"-8"16,3 2-7-16,0-5 11 15,0 0-3-15,12 4 13 16,47 12-2-16,-10-8-22 15,4-3-18-15,11-1-45 16,5-4-21-16,-4-4-24 16,-3 0-9-16,-19 0-7 15,-11 2-42-15</inkml:trace>
  <inkml:trace contextRef="#ctx0" brushRef="#br0" timeOffset="292648.2602">22577 16952 493 0,'-2'2'233'0,"-6"3"-93"15,5 3-82-15,3 1-5 16,4 3 12-16,4-6 19 15,4 1 52-15,2-7 18 16,-1-1 28-16,-3-1 12 16,-5-5-4-16,-5-1-20 15,-6-4-53-15,-2 2-35 16,-2 2-56-16,-4 1-51 16,6 5-497-16</inkml:trace>
  <inkml:trace contextRef="#ctx0" brushRef="#br0" timeOffset="293108.2581">21758 17039 421 0,'4'0'260'0,"7"-2"12"15,8-3-78-15,13-3-29 16,10 3-1-16,12 0-27 15,8 5-23-15,4 7-43 16,-4-1-10-16,-15 5-139 16,-11 0-132-16</inkml:trace>
  <inkml:trace contextRef="#ctx0" brushRef="#br0" timeOffset="293665.9276">22644 16979 104 0,'-4'0'76'0,"-1"0"22"0,-1 0-17 16,5 0 17-16,0 0 13 16,-1 0 28-16,1 0 9 15,0 0-2-15,0 0-5 16,0 0-22-16,0 0-21 16,-1 0-43-16,1 0-18 15</inkml:trace>
  <inkml:trace contextRef="#ctx0" brushRef="#br0" timeOffset="463845.4645">21698 16478 741 0,'-2'-4'417'0,"-1"-4"-89"16,8 5-137-16,7 3-44 16,15 8-57-16,6 7-17 0,12 15-23 15,1 0-6-15,-9 0-14 16,-4 3-10-16,-12-6 13 15,-4-2-40-15,-5-3-117 16,-4-9-125-16</inkml:trace>
  <inkml:trace contextRef="#ctx0" brushRef="#br0" timeOffset="464090.2583">22032 16439 495 0,'1'-6'349'0,"-6"-3"53"15,-6 3-102-15,-14 14-79 0,-5 8-44 16,-11 13-69-16,-9 9-23 16,-10 1-41-16,1-3-16 15,9-4-27-15,16-4-5 16,24-12-14-16,10-3 4 15,14-14 8-15,3-7 10 16,2-2-370-16</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10:48:57.87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1868 7233 407 0,'-6'12'268'16,"-6"12"-18"-16,-1 16-71 16,-1 9-20-16,-3 9-48 15,-2-1-22-15,0-4-34 16,-2-2-10-16,6-12-18 16,6-6-5-16,3-12-2 0,5-8 3 15,2-18 9-15,2-8 0 16,5-15-1-16,1-10-6 15,0-14-9-15,0-4-3 16,1-9-5-16,2-5 0 16,3 11-4-16,-5 3 1 15,-2 19 6-15,-3 13 1 16,-5 15 0-16,5 8-5 16,4 16-5-16,5 8 0 15,5 18 0-15,2 9 4 16,2 11-2-16,1 7 0 0,3 1 0 15,-4-2 2-15,-2-5 4 16,-9-10 9-16,-1-9-96 16,-2-9-104-16</inkml:trace>
  <inkml:trace contextRef="#ctx0" brushRef="#br0" timeOffset="137.3571">1811 7507 938 0,'0'3'347'0,"3"-1"-277"16,4-2-47-16,-7 0-30 15,30 0 2-15,70 9-195 0</inkml:trace>
  <inkml:trace contextRef="#ctx0" brushRef="#br0" timeOffset="399.822">2351 7450 806 0,'-16'-1'440'0,"-16"-2"-98"15,-1 6-180-15,6 0-50 0,6 6-88 16,7 2-31-16,15 4-36 16,8 1-6-16,13 1 8 15,4 4 11-15,1 0 19 16,3 2 6-16,-10 0 25 15,-5-1 14-15,-13 0 30 16,-8-4 14-16,-10-3-1 16,-3-3-3-16,-10-11-23 15,2-4-13-15,2-5-97 16,5-2-102-16</inkml:trace>
  <inkml:trace contextRef="#ctx0" brushRef="#br0" timeOffset="848.8132">3216 7570 797 0,'-22'-7'438'0,"-23"-4"-88"15,0 1-145-15,8 10-130 16,6 7-39-16,11 7-45 16,9 4-13-16,11 2-9 15,11 1 0-15,15-1 11 16,1-1 9-16,10-3 13 15,-1-6 7-15,0-5 9 16,-1-7 4-16,-10-10 16 16,-6-4 8-16,-11-11 6 15,-7 1 0-15,-5-10-11 16,-8-4-8-16,-4-14-10 16,-1-9-6-16,5-5-13 15,10-2-6-15,10 15-17 16,6 13-9-16,3 18-76 15,2 11-65-15,6 20-270 16</inkml:trace>
  <inkml:trace contextRef="#ctx0" brushRef="#br0" timeOffset="1299.0331">3623 7507 844 0,'-10'-10'382'0,"-14"-7"-170"15,0 2-41-15,-1 2-61 16,-3 10-26-16,3 5-49 16,3 7-26-16,6 11-30 15,2-2-3-15,13 9 1 16,2 2 4-16,16-2 9 15,0-3 1-15,8-6 8 16,-1-6 4-16,0-10 9 16,1-1 5-16,-9-7 7 15,-2-7 2-15,-6 1 2 16,-1-7-2-16,-4 5-4 16,-3 2-3-16,-5 5-9 15,-1 3-5-15,0 2-14 16,2 2-8-16,4 6-9 15,3 5 1-15,10 0 7 16,3 1 7-16,6 0 10 16,3-1 5-16,0-1 11 0,-2-5 4 15,-7-1 6-15,-6-4 2 16,-2-5 1-16,-3-1 3 16,-2-7-79-16,-3 0-92 15</inkml:trace>
  <inkml:trace contextRef="#ctx0" brushRef="#br0" timeOffset="1425.513">3741 7313 984 0,'-4'-6'465'0,"-5"-4"-201"15,0 1-74-15,5 9-127 16,-1 4-46-16,5 7-19 16,4 8-94-16</inkml:trace>
  <inkml:trace contextRef="#ctx0" brushRef="#br0" timeOffset="1616.6935">3933 7426 1227 0,'-4'9'474'0,"-4"14"-344"15,2 3-58-15,6 18-44 16,4 8-15-16,7 16-11 15,-5 8 3-15,2 1 4 0,4-4 2 16,1-16-49-16,0-11-76 16</inkml:trace>
  <inkml:trace contextRef="#ctx0" brushRef="#br0" timeOffset="1753.7227">3992 7686 562 0,'2'-6'263'0,"15"-4"-75"16,9 2-149-16,10 3-282 15</inkml:trace>
  <inkml:trace contextRef="#ctx0" brushRef="#br0" timeOffset="2099.103">4389 7424 968 0,'-18'-5'454'0,"-22"-1"-202"15,-4 6-87-15,16 6-109 16,6 4-38-16,14 6-39 16,8-3-8-16,-2 3 0 15,10-1 6-15,11-2 14 16,3 3 6-16,11-7 5 0,-9-2 1 15,-10-8-29-15,-3 1-9 16,-10-2-11-16,-4 2-1 16,-13 0 30-16,-7 0 6 15,-7 2 14-15,0 2 14 16,6 8 23-16,5 2 5 16,11 2-1-16,6 1-11 15,7-1-22-15,7 1-5 16,17-2-1-16,4-2 1 15,11-5-110-15,6-2-342 0</inkml:trace>
  <inkml:trace contextRef="#ctx0" brushRef="#br0" timeOffset="2549.2157">5007 7537 506 0,'3'6'285'0,"2"5"-37"16,5 6-130-16,-2 7-5 16,-4-1-22-16,-6 1-8 15,1-4-16-15,-2-5-12 16,-2-8-6-16,5-6-3 16,0-8-6-16,0-6-6 15,5-8-17-15,6-5-7 0,-1-3-10 16,5 2-2-16,9 2-6 15,2 1-1-15,3 9 1 16,-2 4 2-16,-6 11 5 16,-15 4 1-16,4 12 1 15,-1 4-1-15,-5 7 0 16,10 6 1-16,-12 2 8 16,1 0-64-16,7-2-301 15</inkml:trace>
  <inkml:trace contextRef="#ctx0" brushRef="#br0" timeOffset="3035.568">5438 7517 684 0,'-2'-3'391'0,"-1"2"-74"0,-7 5-133 15,2 11-114-15,0 3-29 16,5 6-18-16,3 5-5 15,8-3-9-15,3-1-2 16,2-9 3-16,3-4 2 16,3-10 7-16,0-4 5 15,0-11 0-15,1-2 1 0,-3-6-3 16,-5-2-3-16,-4 6-3 16,-5 1-5-16,-3 8-11 15,-3 5-7-15,0 7-10 16,-2 5-1-16,3 6 3 15,1-1 6-15,4-2 7 16,5 1 1-16,4-6 4 16,1 0 4-16,4-7 3 15,-1-3 1-15,2-7 0 16,2-2 0-16,-4-2-3 16,3-1-2-16,-1-1-8 15,3 5-4-15,4 10-7 16,-2 1-1-16,5 15 0 15,-4-2 1-15,-5 2 15 16,-4 2 15-16,-11 0 40 16,-4 3 19-16,-8-2 11 15,-9-1-5-15,-9-7-22 16,2-4-60-16,-1-6-248 16</inkml:trace>
  <inkml:trace contextRef="#ctx0" brushRef="#br0" timeOffset="3468.7978">6622 7471 804 0,'-12'-3'377'0,"-21"2"-160"15,6 9-67-15,0 11-92 16,5 5-21-16,10 12-31 15,6-3-8-15,9 5-4 16,4-3 0-16,12-8 6 16,3-4 4-16,4-11 10 0,3-3 8 15,-1-9 25-15,-13-2 16 16,-11-10 10-16,-4 0-1 16,-22-5-24-16,5-2-16 15,-7 2-29-15,2 0-35 16,6 2-139-16,5 3-148 15</inkml:trace>
  <inkml:trace contextRef="#ctx0" brushRef="#br0" timeOffset="3698.8062">6704 7520 836 0,'1'-1'389'0,"4"3"-158"16,-4 1-51-16,-2-3-59 15,0 0-24-15,0 5-41 16,-2 15-19-16,3 30-27 15,10-31-8-15,10 2-4 16,7-3 0-16,9-4 7 16,-2-2 4-16,0-11 10 15,-4-2 4-15,-11-7 12 16,1-5 3-16,-11-3 2 16,-3-1-1-16,-5-3-34 15,-1-1-39-15,-1 4-120 16,-1 0-102-16</inkml:trace>
  <inkml:trace contextRef="#ctx0" brushRef="#br0" timeOffset="3862.7919">7024 7451 695 0,'2'2'392'0,"1"3"-65"0,2 8-101 16,1 6-103-16,1 8-23 15,2 10-39-15,0 5-11 16,3 10-27-16,-2 3-10 15,-1 12-3-15,-1 0 8 16,-4-5-58-16,-1-5-65 0</inkml:trace>
  <inkml:trace contextRef="#ctx0" brushRef="#br0" timeOffset="3998.5768">7078 7724 1014 0,'8'-3'400'16,"6"-6"-236"-16,15 5-147 16,6 3-17-16,11 0-170 15</inkml:trace>
  <inkml:trace contextRef="#ctx0" brushRef="#br0" timeOffset="4431.7721">7315 7542 572 0,'1'9'244'16,"4"13"-109"-16,-4 5-4 0,2-2-6 16,-3 0-10-16,0-6-39 15,-2-4-16-15,0-9-13 16,2-5-4-16,-1-7-6 16,0 5-4-16,1-5-19 15,0-22-7-15,6-32-6 16,3 29-2-16,3 1-6 15,7 7-2-15,3 5-2 16,1 2 0-16,-6 11 4 16,-2 4 4-16,-2 14 3 15,-5 4 2-15,1 12 2 16,-2 1-1-16,-6 2 1 16,3 1 1-16,-1-4-87 15,2-1-180-15</inkml:trace>
  <inkml:trace contextRef="#ctx0" brushRef="#br0" timeOffset="5086.5721">7797 7448 806 0,'-11'-3'372'16,"-15"3"-175"-16,-1 3-77 0,5 3-95 15,3 6-23-15,12 4-17 16,7-2-5-16,10 1 3 16,6 0 7-16,8-6 8 15,0 0 2-15,0-2-34 16,-2-2-12-16,-9-5-9 16,-4-1 2-16,-10-2 36 15,-6-3 11-15,-10 6 24 16,-5 2 22-16,-3 5 36 15,-2 4 13-15,5 2-5 16,3 2-21-16,7 1-36 16,7 1-17-16,11 1-13 15,7-1-2-15,9-6 5 16,3 1 4-16,4-7 5 16,1-4 1-16,-2-4-3 15,-3-2-5-15,-4-2-7 16,-1-1-2-16,-3 3-1 15,-1 3 5-15,-4 1 3 0,0 0 1 16,4 1 0-16,1 0-1 16,9-2-1-16,1 1 0 15,-1-2 2-15,4-2 1 16,-4-1 3-16,0-3 1 16,-5-2 2-16,-7-1 4 15,-10-2 3-15,-7 0 0 16,-21-2 1-16,1-3-3 0,-4-2-4 15,-1 2-4-15,12 8-13 16,-5 6-6-16,3 12-11 16,4 8-2-16,2 9 4 15,2 4 5-15,5 6 9 16,2-1 3-16,2 3 13 16,1 2 4-16,3 2 3 15,0 4 1-15,0 0-8 16,0 0 0-16,1-8-1 15,0-2-84-15</inkml:trace>
  <inkml:trace contextRef="#ctx0" brushRef="#br0" timeOffset="5287.2573">8276 7484 1046 0,'-2'7'441'0,"-2"4"-206"16,2 13-168-16,0 5-20 15,2 6-11-15,3 6-9 16,1-2 1-16,-3 1-68 16</inkml:trace>
  <inkml:trace contextRef="#ctx0" brushRef="#br0" timeOffset="5865.6142">8658 7490 642 0,'-5'-1'348'16,"-16"-4"-80"-16,-5 2-59 16,-5 9-90-16,-4-1-32 15,6 12-53-15,2 5-17 0,11 2-29 16,8 5-8-16,15 3 2 16,10-4 5-16,13-4 12 15,-3-5 3-15,17-9 8 16,-1-2 1-16,-8-10 2 15,3-3-1-15,-23-6 0 16,-8-5 0-16,-8 1 1 16,-5-1 2-16,-9 2-3 15,0 3-1-15,-7 4 1 16,-1 7-2-16,0 9 3 16,1 11 2-16,5 13 2 15,3 5 1-15,8 12-5 16,6 0-1-16,6 7-6 15,2-3 0-15,-2-6 2 16,3-11 2-16,4-14-58 16,2-4-69-16</inkml:trace>
  <inkml:trace contextRef="#ctx0" brushRef="#br0" timeOffset="6231.9776">8982 7520 859 0,'-8'-4'381'0,"-12"0"-192"15,0 6-54-15,-1 2-86 16,5 2-17-16,2 1-31 16,6-1-13-16,8 6-7 15,4 1 2-15,13-4 9 16,1-2 6-16,8-3 6 15,-2 1 4-15,-2-4-1 16,-6 0-1-16,-9-3-3 16,-5-4-3-16,-10 3-1 15,-8 2-1-15,-8 2 9 16,-5 5 12-16,2 2 16 16,7 5-1-16,5 5-10 15,8 4-11-15,6 1-15 16,3-3 0-16,8-2 2 15,2-4 3-15,10-5-23 16,-3-5-43-16</inkml:trace>
  <inkml:trace contextRef="#ctx0" brushRef="#br0" timeOffset="6350.2892">9013 7383 714 0,'-4'-13'385'0,"-5"-9"-98"0,2 9-143 15,3 6-138-15,1 7-49 16,4 11-316-16</inkml:trace>
  <inkml:trace contextRef="#ctx0" brushRef="#br0" timeOffset="6617.1742">9123 7671 582 0,'15'5'277'0,"16"2"-100"16,-1-3-20-16,-3-7-39 15,-2-4-19-15,-3-6-34 16,-5-4-24-16,-3-3-22 16,-9-2-1-16,-9-1-4 15,-4 2-3-15,-12-6-3 16,-5 5-4-16,-7 14-4 16,-4 8 0-16,-7 18 1 15,11 9 7-15,6 8 19 16,7 7 1-16,19 9 0 15,-1 8-5-15,10 4-15 16,4 2 0-16,3-10 1 0,-1-7 7 16,2-14-177-16</inkml:trace>
  <inkml:trace contextRef="#ctx0" brushRef="#br0" timeOffset="7017.3295">9539 7464 640 0,'-8'1'284'0,"-14"1"-145"15,1 6-41-15,4 3-57 16,1-1-15-16,11 3-16 15,8 0-12-15,9 0-5 16,8 0 5-16,5 2 6 16,-6-8-5-16,-1-4-20 15,-12 3-15-15,-4-6-22 16,-1 0 4-16,-11 0 22 16,0-1 31-16,-13 1 61 15,0 4 29-15,3 4 41 16,2 5 3-16,5 3-22 15,2 2-18-15,9 1-37 0,4 3-18 16,13 0-15 0,4-2-3-16,7-4-4 0,2-6-23 15,7-10-140-15,3-2-303 16</inkml:trace>
  <inkml:trace contextRef="#ctx0" brushRef="#br0" timeOffset="7715.6869">9743 7494 389 0,'5'0'210'15,"5"2"14"-15,5-1-142 16,7 4 1-16,-2-3-4 16,0-1-20-16,-1 3-27 15,-8-7-8-15,1 3-2 16,-10-2 3-16,-9 2 2 15,-5 5 2-15,-9 0 24 16,2 2 1-16,0 4 1 16,6 3-5-16,2 3-34 15,-1 2-10-15,10 3-9 16,1 3-4-16,10-4 2 16,7 0 2-16,6-6-5 15,4-7-31-15,15-8-89 16,1-4-82-16,5-7-113 15,2-4 28-15,-4-1 122 0,0 0 125 16,-8 2 193-16,-12 3 39 16,-10 6 46-16,-10 5-12 15,-11 5-29-15,-10 2-22 16,-12 3-51-16,-9 1-27 16,-2 2-35-16,0-1-9 15,3-7-16-15,6-2-6 16,6-8-3-16,8-2-5 0,8-2-15 15,3-5-9-15,12 1-14 16,5 3-2-16,9 1 2 16,3 3 3-16,5 6 3 15,1 4 0-15,-3 7 2 16,0 3 5-16,-2 6 17 16,-4 0 8-16,0 0 12 15,2 1 1-15,-1-8-4 16,-3-3-1-16,1-8-3 15,-4-5 0-15,1-7-3 16,3-4-3-16,-2-3-2 16,-3-1-1-16,-4-2-1 15,-1 5-2-15,-7 5-4 16,-3 3-4-16,0 7-5 16,0 3 2-16,0-3 3 15,0 0 2-15,3 15 3 16,7 35 0-16,-3-29 0 0,-1-3-23 15</inkml:trace>
  <inkml:trace contextRef="#ctx0" brushRef="#br0" timeOffset="9886.8694">11854 7619 973 0,'-17'-3'411'16,"-12"-5"-235"-16,6 11-105 15,7 5-41-15,9 10-26 0,5 2-4 16,10 2-3-16,10 0 3 16,12-2 5-16,5-5 5 15,2-6 7-15,-2-7 2 16,-5-6 11-16,-2-7 6 16,-10-8 8-16,-7-6 3 15,-14-6-4-15,-6-1-6 16,-5-7-8-16,-3-4-3 15,1-3-3-15,4-6-4 0,9 0-11 16,5 3-8-16,12 10-27 16,6 7-41-16,4 16-124 15,2 12-118-15</inkml:trace>
  <inkml:trace contextRef="#ctx0" brushRef="#br0" timeOffset="10045.2436">12171 7607 781 0,'-4'11'367'0,"0"15"-154"15,4 5-59-15,0-6-89 16,5-1-21-16,-3-9-13 16,3-3-53-16,5-10-383 15</inkml:trace>
  <inkml:trace contextRef="#ctx0" brushRef="#br0" timeOffset="10178.8518">12163 7348 814 0,'-2'-11'430'0,"-2"-13"-112"16,2 13-187-16,2 9-65 16,6 9-73-16,2 9 7 15,8 14-284-15</inkml:trace>
  <inkml:trace contextRef="#ctx0" brushRef="#br0" timeOffset="10477.6804">12458 7550 894 0,'-10'2'356'15,"-13"1"-217"-15,2 6-112 16,1 2-25-16,4 8-9 16,7 2-4-16,7 2 3 15,4 2 4-15,11-1 3 16,3-4 2-16,7-4 9 16,-2-6 4-16,-5-7 42 0,-3-3 23 15,-13-5 27-15,1-2 2 16,-5-4-38-16,-6-3-27 15,-4 2-55-15,-8 1-72 16</inkml:trace>
  <inkml:trace contextRef="#ctx0" brushRef="#br0" timeOffset="10851.8559">12638 7580 917 0,'7'0'415'0,"14"0"-187"16,-2 8-81-16,-6 4-68 16,-1 3-20-16,-12 10-25 15,-10-1-5-15,-7 7-8 16,3 1-4-16,-4-11-14 16,6-4-23-16,10-13-50 15,0-4-25-15,10-8-14 16,3-6 20-16,4-5 46 15,0-4 20-15,6-2 23 16,-1 4 2-16,-3-1 4 16,-1 3 4-16,-9 9 43 15,-4 2 19-15,-3 4 18 16,-5 4-2-16,-2 3-40 0,4 1-20 16,-1 10-25-16,1 1-5 15,6 5-5-15,3 1 1 16,9 0-34-16,3 0-49 15,7-5-103-15,0-2-94 16</inkml:trace>
  <inkml:trace contextRef="#ctx0" brushRef="#br0" timeOffset="11190.7744">13082 7687 312 0,'8'-8'248'0,"8"-8"60"16,-5 1-43-16,-9 0-55 15,-2 1-16-15,-8 2-40 16,-6 0-20-16,-7 3-53 15,-1 2-30-15,-1 8-43 16,0 6-13-16,4 7-18 16,-2 3-2-16,10 2 5 15,0-1 3-15,17-1 12 16,6-2 5-16,4-5 5 16,10-6 5-16,-5-4 4 15,-1-3 1-15,5-10-1 16,1 0-3-16,1-2-5 15,0-1-4-15,2 5-2 16,-2 0-4-16,-1 4 9 16,1 7 6-16,-4 6 25 15,-7 6 17-15,-7 5 11 16,-7 1 1-16,-7 3-12 0,-5-2-11 16,-6-3-11-16,0-1-3 15,6-5-82-15,-3-3-66 16</inkml:trace>
  <inkml:trace contextRef="#ctx0" brushRef="#br0" timeOffset="13025.8075">11122 7649 327 0,'-1'-7'257'0,"-8"-8"58"16,-4 3-79-16,-4 4-104 16,-10 5-39-16,5 7-66 15,3 5-24-15,3 7-24 16,10 4-5-16,3 0-4 16,3 1 4-16,12 0 14 15,5-5 7-15,12-7 12 16,6-2 10-16,3-9 36 15,-3-7 31-15,-11-6 50 16,-8-4 23-16,-19-3 5 16,-5 1-22-16,-14 2-59 15,-6 3-32-15,-1 7-43 16,-1 1-25-16,11 3-143 16</inkml:trace>
  <inkml:trace contextRef="#ctx0" brushRef="#br0" timeOffset="13939.1052">14319 7624 453 0,'0'5'258'15,"-2"5"-43"-15,-10 14-49 16,-6 4-9-16,-11 3-36 16,-2 1-28-16,2-4-40 15,0-4-12-15,7-8-3 16,0-10 1-16,-1-18 1 15,7-5-4-15,5-8-12 16,2-2-8-16,18 2-15 16,1-2-1-16,8 7 3 15,8 1 0-15,-4 10 4 16,5 7-3-16,1 7-11 16,-7 7-3-16,5 6 1 0,-6 2 3 15,-1 3 6 1,1-2 4-16,-7-2 5 0,-1-2 0 15,-2-9-37-15,-2-1-29 16,-1-9-33-16,1-3-14 16,-3-6 35-16,1-4 26 15,0-1 31-15,0 0 11 16,1 2 1-16,0 3 8 0,1 9 3 16,1 4 2-16,4 7 5 15,0 4-6-15,2 4 2 16,2 0 2-16,-1-1 12 15,1 0 15-15,-1-8 31 16,-1 1 15-16,-2-9 13 16,-4-4 1-16,-1-5-8 15,0-4-10-15,5-3-24 16,-1-1-14-16,1 3-27 16,-4 0-9-16,-5 4-34 15,-2 2-67-15</inkml:trace>
  <inkml:trace contextRef="#ctx0" brushRef="#br0" timeOffset="15041.3913">15076 7599 890 0,'-1'0'449'0,"1"0"-126"0,0 1-89 16,0-1-96-16,0 0-29 15,0 0-51-15,0 0-21 16,0-1-30-16,3-1-65 16,6 2-286-16</inkml:trace>
  <inkml:trace contextRef="#ctx0" brushRef="#br0" timeOffset="15350.4592">15066 7835 982 0,'0'0'502'0,"0"0"-141"16,3 0-89-16,-3 0-104 15,0 0-45-15,0-1-59 16,0 0-28-16,0-1-130 15,0 1-283-15</inkml:trace>
  <inkml:trace contextRef="#ctx0" brushRef="#br0" timeOffset="16531.3409">1688 8839 302 0,'-4'4'202'0,"-6"-1"39"16,6-2-22-16,-1-11-27 16,2-9-18-16,7-11-49 15,-1-7-18-15,8-5-25 16,2 3-5-16,-2 3 4 16,4 8-2-16,3 13-27 15,3 11-17-15,9 17-40 16,11 8-14-16,18 13 6 15,6 0 5-15,4-3 10 16,-6-3 3-16,-15-8 5 16,-5-5 2-16,-13-11 7 15,-5-3 3-15,-11-9 9 16,-8-4-1-16,-6-8-8 16,-5-4-4-16,-6-2-13 15,-1 2-2-15,2 9-3 0,3 6-4 16,3 8-17-16,3 3-7 15,3 9-4-15,4 1 1 16,5 8 18-16,1-1 7 16,-4 3 21-16,-3-3 13 15,-8-2 14-15,-6 0 2 16,-4-3-14-16,-1-1-54 0</inkml:trace>
  <inkml:trace contextRef="#ctx0" brushRef="#br0" timeOffset="17207.9054">2677 8660 962 0,'7'7'355'0,"15"11"-277"0,7 9-35 16,14 12-13-16,3 6-10 15,2 8-7-15,3 0 3 16,-14-6-58-16,-5-6-82 15</inkml:trace>
  <inkml:trace contextRef="#ctx0" brushRef="#br0" timeOffset="17418.709">3039 8702 944 0,'-9'2'431'0,"-15"5"-202"15,-2 5-73-15,-7 10-89 16,-2 5-28-16,-1 7-25 16,-5 4-8-16,9 1 1 15,0-3-1-15,7-4-8 16,7-11-36-16,4-8-125 16,5-1-130-16</inkml:trace>
  <inkml:trace contextRef="#ctx0" brushRef="#br0" timeOffset="17792.7564">3209 8670 650 0,'-3'0'366'16,"2"-2"-64"-16,7 6-158 0,-6-4-97 16,12 4-21-16,56 29-6 15,-26-15-8-15,4 4-5 16,-1 3 0-16,-9-3 5 16,-5 0 2-16,-11-9 4 15,-6-1 2-15,-13-10-1 16,-3-1 2-16,-7 5 0 15,-6-4-2-15,-3 7 8 16,-9-3 3-16,-7 2 4 16,3 1-1-16,3-1-14 15,8 2-10-15,14-5-17 16,4 0-37-16,7-4-140 16,7 1-224-16</inkml:trace>
  <inkml:trace contextRef="#ctx0" brushRef="#br0" timeOffset="18131.5023">3636 8667 792 0,'-1'-1'385'16,"4"1"-150"-16,4 5-115 0,14 5-96 15,6 5-14-15,-9 4 3 16,18 0-4-16,-2 2-1 16,-4 1 0-16,11-5 5 15,-21-3 1-15,-6-4 5 16,-6-6 1-16,-8-4 4 16,0 0-3-16,-15 0-7 15,-6 1-4-15,-13 8-8 16,-1 0 4-16,-2 7 2 15,4 5-1-15,7-2-2 16,2-1-3-16,9-2-5 16,8-3-12-16,9-3-131 15,10-3-188-15</inkml:trace>
  <inkml:trace contextRef="#ctx0" brushRef="#br0" timeOffset="18365.7119">4061 8647 1026 0,'-6'1'435'16,"-2"8"-247"-16,2 5-74 16,-1 12-60-16,7 8-3 0,4 11-7 15,-3 5-5-15,5 7-15 16,-1 3-8-16,-3-13-2 15,2-5 1-15,2-16-22 16,-4-12-41-16,4-6-198 16</inkml:trace>
  <inkml:trace contextRef="#ctx0" brushRef="#br0" timeOffset="18661.4235">4077 8635 830 0,'15'-17'408'15,"14"-12"-180"-15,6 14-66 16,-5 6-29-16,15 16-66 16,-2 8-15-16,-11 6-28 15,-1 7 1-15,-34 8 8 16,-15 0 4-16,-23 5-5 16,-4-1-6-16,-3 2-10 0,1-5-6 15,13-9-6-15,12-7-5 16,18-8-11-16,9-3-1 15,14 1-3-15,3-2 5 16,18 3 4-16,-10 0 1 16,9 1 6-16,2 2-15 15,-14 0-59-15,9-5-32 16,-15-3-105-16,-3-3-127 16</inkml:trace>
  <inkml:trace contextRef="#ctx0" brushRef="#br0" timeOffset="18901.7242">4808 8786 1080 0,'2'-2'517'16,"2"-5"-208"-16,-1 4-145 16,3 1-43-16,-4 0-68 15,-2 1-23-15,0 1-88 16,0 0-81-16</inkml:trace>
  <inkml:trace contextRef="#ctx0" brushRef="#br0" timeOffset="19095.8255">4774 8949 1202 0,'0'4'560'0,"0"0"-266"0,5 4-152 15,-2-3-32-15,2-2-72 16,1 0-5-16,-4 0-102 15,0-2-352-15</inkml:trace>
  <inkml:trace contextRef="#ctx0" brushRef="#br0" timeOffset="20114.6179">5592 8591 830 0,'0'0'356'0,"-3"7"-178"0,0 12-41 15,0 26-57-15,-1 13-4 16,4 25-30-16,1 6-14 15,5-4-14-15,-1-10 0 0,0-19-24 16,0-14-41-16,2-19-176 16</inkml:trace>
  <inkml:trace contextRef="#ctx0" brushRef="#br0" timeOffset="20280.5065">5548 8627 720 0,'5'-12'341'0,"15"-6"-151"16,9 4-64-16,10 8-83 15,14 7-24-15,14 3-17 16,4 2 1-16,-1 1-112 16</inkml:trace>
  <inkml:trace contextRef="#ctx0" brushRef="#br0" timeOffset="20518.6975">5623 9181 841 0,'22'-2'341'0,"29"0"-227"16,4 1-32-16,-1 3-49 15,-4 4-12-15,-15-3-110 16</inkml:trace>
  <inkml:trace contextRef="#ctx0" brushRef="#br0" timeOffset="20715.0152">5603 8946 912 0,'5'0'348'0,"14"0"-242"15,13 4-70-15,22 0-26 0,7 3-3 16,3 0-47-16,2-1-197 15</inkml:trace>
  <inkml:trace contextRef="#ctx0" brushRef="#br0" timeOffset="20983.9835">6011 9092 913 0,'-1'6'346'0,"-1"15"-234"15,0 7-47-15,2 9-11 16,1 2-3-16,6-1-20 15,1-1-6-15,0-7-45 16,0-8-50-16,-2-12-263 16</inkml:trace>
  <inkml:trace contextRef="#ctx0" brushRef="#br0" timeOffset="21163.1268">6023 9115 572 0,'10'-7'345'0,"12"-11"-57"0,5 9-89 15,5 11-108-15,-5 0-17 16,-9 9 18-16,-8 2 3 16,-14 3 5-16,-10 4-13 15,-14 0-34-15,-4-2-10 16,-1-8-86-16,4-4-88 16</inkml:trace>
  <inkml:trace contextRef="#ctx0" brushRef="#br0" timeOffset="21476.9451">6436 8996 943 0,'8'0'379'0,"9"1"-221"15,11-1-105-15,5 0-11 16,12 2-17-16,-13-1-8 15,16 4-71-15,-5 1-106 16</inkml:trace>
  <inkml:trace contextRef="#ctx0" brushRef="#br0" timeOffset="21669.3077">6488 9120 589 0,'8'4'313'0,"9"-1"-50"15,9 4-85-15,16-5-60 16,-9 0-29-16,2-2-45 16,1 2-43-16</inkml:trace>
  <inkml:trace contextRef="#ctx0" brushRef="#br0" timeOffset="26186.7161">7100 8755 763 0,'9'-15'301'0,"9"-20"-174"15,11 5-33-15,18 12-14 16,6 6-7-16,9 24-40 16,-6 11-13-16,-20 16-13 15,-10 12 2-15,-19 8 16 16,-10 4 4-16,-20-2 6 16,-8-4 1-16,-17-15-5 15,0-8-1-15,2-15 2 0,2-8 3 16,16-10 0-1,10-2 0-15,11-10-22 0,9-2-10 16,19-2-22-16,10-2-1 16,18 12 5-16,1 2 5 15,-6 6 12-15,-7 4-2 16,-10 8 4-16,-6 2 1 16,-3 2 2-16,-2 1 5 15,-7-5-116-15,-3-1-169 0</inkml:trace>
  <inkml:trace contextRef="#ctx0" brushRef="#br0" timeOffset="26620.3223">7579 8994 870 0,'-5'5'362'16,"-2"8"-176"-16,3 7-156 15,4-2-16-15,5 4-5 16,-1-2-1-16,3-2 5 16,0-4 3-16,-3-8-4 15,-2-3-5-15,-3-6-10 16,0 1-5-16,0 1 2 16,-3-8 1-16,-2-12 5 15,-5-33 0-15,12 29-2 0,6 7-3 16,2 2 0-16,3 5-2 15,-2 0-3-15,3-1-1 16,4 4-3-16,1 2 0 16,9 7 4-16,-2 2 3 15,-3 0 6-15,-1 0 2 16,-5-2 19-16,-1 1 8 16,-8-2 8-16,-5 0 12 15,-2 8 2-15,0 3-2 0,0 10-3 16,3 5-14-16,0 1-18 15,0-3-5-15,2 4 0 16,-3-3 1-16,-2-2-58 16,-2-1-99-16</inkml:trace>
  <inkml:trace contextRef="#ctx0" brushRef="#br0" timeOffset="27433.7663">8197 9266 348 0,'7'1'201'16,"8"5"-27"-16,2-3-12 0,5-1-47 15,1-2-25-15,-3 0-38 16,-2-3-10-16,-6-4-14 16,-3 0-1-16,-3-3 0 15,-4-3-3-15,-5-1-4 16,-6 1-3-16,-12 2 2 15,0 3-3-15,-5 8-4 16,-1 6-1-16,9 11-8 16,-1 4 11-16,11 5 24 15,8 4 10-15,17 6 7 16,5 0-8-16,9-5-18 16,-4-5-6-16,-1-10 0 15,-3-5 17-15</inkml:trace>
  <inkml:trace contextRef="#ctx0" brushRef="#br0" timeOffset="29085.6121">7995 8614 634 0,'-1'-9'296'0,"0"-7"-122"16,0 7-28-16,1 11-73 15,2 11-40-15,5 20-50 16,2 11-2-16,1 22 19 16,-1 11 3-16,-4 2 9 0,-2 0 3 15,-2-12 2-15,0-12 1 16,0-14-71-16,4-7-81 15</inkml:trace>
  <inkml:trace contextRef="#ctx0" brushRef="#br0" timeOffset="29310.6406">8178 8947 479 0,'-12'4'270'0,"-13"6"-67"15,-4 2-51-15,5 6-56 16,1-3-30-16,10 3-26 16,4-2-7-16,10-1-24 15,7 5-1-15,7-1 1 16,2-1-2-16,-11 1-2 16,16-5 3-16,9-2 11 15,6-5-44-15</inkml:trace>
  <inkml:trace contextRef="#ctx0" brushRef="#br0" timeOffset="29908.8536">8723 9033 590 0,'-7'-7'349'15,"-3"-2"-49"-15,-8-1-118 16,0 7-41-16,-6 3-71 16,-2 3-27-16,7 7-55 15,3 3-13-15,5 9-8 16,5 0 1-16,6 7 8 15,3-1 9-15,11-1 9 16,4-4 5-16,6-8 8 16,3-2 5-16,0-13 8 0,-1-2 4 15,-7-12 6-15,-4-7 0 16,-11-1 0-16,-4-3-3 16,-12-3-4-16,-4 4-3 15,-5-5-7-15,1 4-4 16,8 9-3-16,3 3-4 15,11 5-9-15,7 2-5 16,9 3-7-16,7 0-1 16,9 1 5-16,0 1 4 15,3 1 5-15,-5 1 5 0,-9 5 6 16,-1 2-5-16</inkml:trace>
  <inkml:trace contextRef="#ctx0" brushRef="#br0" timeOffset="34392.1153">9575 8223 579 0,'-16'5'244'0,"-25"19"-135"16,5 20-44-16,4 45-38 15,4 21-5-15,13 44-6 16,5 13-2-16,10 11-1 15,14 1-2-15,17-17-1 16,5-17 0-16,8-27 9 16,-1-23 2-16,-2-22 14 15,4-10-64-15</inkml:trace>
  <inkml:trace contextRef="#ctx0" brushRef="#br0" timeOffset="34994.4208">9852 9234 553 0,'-23'3'240'0,"-21"0"-125"16,38 3-57-16,15-3-8 16,44 1 13-16,13-1 10 15,73-1-18-15,29-1-13 0,63-2-27 16,39-3-6 0,14 1-1-16,13-2 0 0,-5-2-1 15,-3-2 0-15,-12-3-1 16,-15 1 7-16,-17 3 5 15,-17 4 2-15,-37 7 1 16,-20 4-9-16,-37 4-37 16,-21 3-157-16</inkml:trace>
  <inkml:trace contextRef="#ctx0" brushRef="#br0" timeOffset="35807.7206">9999 8664 708 0,'4'1'251'0,"4"12"-196"15,2 11-32-15,9 20 12 16,0 13 18-16,4 11 16 16,3-4 0-16,-2-8 1 15,-4-14-1-15,-3-19-1 16,-5-7 11-16,-2-18 12 15,-1-10-4-15,-3-18-16 16,-5-9-18-16,0-15-27 0,-3-7-7 16,-8-10-5-16,0 0-7 15,-5 2-20-15,3 5-5 16,12 10-8-16,7 6 1 16,7 12 9-16,2 4-1 15,7 9-5-15,4 3-3 16,9 5 1-16,9 5 1 15,16 0 5-15,11 5 5 16,23 3 5-16,4 1 2 0,16 4 3 16,2 4 1-16,4-1 2 15,-1-1 0-15,-4-4-1 16,-5-2-10-16,-11-9-7 16,-2 2-1-16,-30-6 6 15,-10 1 11-15,-28-1 13 16,-6-2 5-16,-16 3 4 15,-8 0 1-15,-2 1-6 16,-8 3-3-16,1 3-11 16,7 4-7-16,-7 8-21 15,1 7-5-15,10 21-3 16,-2 7 6-16,6 16 19 16,4 5 6-16,-4-7 10 15,2-5-15-15</inkml:trace>
  <inkml:trace contextRef="#ctx0" brushRef="#br0" timeOffset="36137.5096">10387 8734 552 0,'16'11'247'15,"10"12"-125"-15,11 11-48 16,0 5-14-16,-2 7-25 16,-2-5-8-16,-8-8-26 15,-2-6-58-15</inkml:trace>
  <inkml:trace contextRef="#ctx0" brushRef="#br0" timeOffset="36287.6437">10690 8807 596 0,'-11'0'337'16,"-15"4"-47"-16,-6 8-114 16,-11 12-97-16,-3 6-30 15,-1 5-36-15,2 4-6 16,15-8-14-16,3-3-66 16</inkml:trace>
  <inkml:trace contextRef="#ctx0" brushRef="#br0" timeOffset="36589.8932">10578 8552 1052 0,'7'-3'398'0,"15"-1"-289"15,3 2-44-15,2 10-28 16,-3 1-6-16,-13-1-15 16,-3 2-4-16,-6 1-3 15,-2-3-2-15,0 5-1 16,2 0 0-16,4-1 0 16,6 0 0-16,8-6 1 0,-3-2 0 15,6-2 0-15,-5 1 0 16,-1 2-42-16,-1 0-62 15,-6 1-275-15</inkml:trace>
  <inkml:trace contextRef="#ctx0" brushRef="#br0" timeOffset="36840.6814">10898 8719 429 0,'0'6'276'0,"-1"8"-2"15,1 2-55-15,0 14-76 16,-1 2-27-16,1 12-46 16,0 3-18-16,4-8-26 15,1-1-7-15,5-13-3 16,-1-5-2-16,2-8-104 15,-3-6-137-15</inkml:trace>
  <inkml:trace contextRef="#ctx0" brushRef="#br0" timeOffset="36994.0075">10765 8845 571 0,'7'0'261'0,"9"0"-99"0,7 3-67 15,10 2-32-15,8 1-13 16,4 1-22-16,1 2-8 16,-6-2-129-16</inkml:trace>
  <inkml:trace contextRef="#ctx0" brushRef="#br0" timeOffset="37208.1718">11117 8693 702 0,'0'5'307'0,"2"10"-132"16,-2 6-66-16,2 14-15 15,3 6-6-15,0 10-19 16,5 1-19-16,-2-4-21 16,-3-6-5-16,2-11-1 15,-2-8-3-15,-4-13-112 16,0 0-139-16</inkml:trace>
  <inkml:trace contextRef="#ctx0" brushRef="#br0" timeOffset="37440.8117">11086 8660 766 0,'15'-4'334'0,"18"-3"-162"0,-1 5-29 15,-3 11-57-15,0 6-10 16,-11 5-27-16,-4 4-11 15,-14 0-6-15,-4 3-3 16,-12 3-8-16,-2 2-3 16,5-6-7-16,3-4-3 15,10-6-2-15,7-8-1 32,-4-3 3-32,2-1 0 0,19 8 0 0,6-2 0 0,4-3-11 15,-2-7-50-15,-2-1-292 16</inkml:trace>
  <inkml:trace contextRef="#ctx0" brushRef="#br0" timeOffset="37758.264">11351 8625 594 0,'9'-4'303'0,"7"-4"-83"0,9 3-55 16,2 5-43-16,1 2-26 15,-13 8-28-15,0-1-12 16,-9 5-9-16,-8 5-1 16,-4-1-6-16,-8 3-6 15,0-4-14-15,3-3-7 16,9-1-4-16,2-2 0 15,6-2 3-15,6-3 1 16,9-3 2-16,4 0 1 16,9 0 2-16,-1 0-49 15</inkml:trace>
  <inkml:trace contextRef="#ctx0" brushRef="#br0" timeOffset="38249.3529">11904 8931 867 0,'-3'1'387'0,"5"1"-187"15,7 0-36-15,16 0-59 16,11 2-19-16,12-3-32 15,5 2-17-15,-4-4-19 16,-7-1-2-16,-6 2-53 16,-5-5-87-16</inkml:trace>
  <inkml:trace contextRef="#ctx0" brushRef="#br0" timeOffset="38502.0472">12449 8771 920 0,'8'5'387'0,"7"4"-195"16,13 12-118-16,2 6-2 15,5 10-20-15,-3 1-11 0,-8 1-20 16,-6-4 0-16,-5-7-62 16,-4-6-65-16</inkml:trace>
  <inkml:trace contextRef="#ctx0" brushRef="#br0" timeOffset="38670.8333">12736 8856 652 0,'-1'-5'397'0,"-11"-8"-21"16,1 1-101-16,-3 8-110 16,-6 4-42-16,-6 10-65 15,-5 10-22-15,-12 10-28 16,-5 2-7-16,-3 7 8 16,3 4-46-16,8-4-247 15</inkml:trace>
  <inkml:trace contextRef="#ctx0" brushRef="#br0" timeOffset="39357.8734">10578 9648 568 0,'-2'-1'338'16,"-1"0"-43"-16,4 7-173 16,-1-6-74-16,13 30-21 0,27 60 8 15,-14-21 4-15,2 6-5 16,-5-1-5-16,-4-17 0 15,-4-13-1-15,-3-19-1 16,-5-10 2-16,0-13 16 16,1-6 5-16,-5-18 0 15,6-1-3-15,-4-16-21 16,-2-7-10-16,-3-14-9 16,-4-13-3-16,-5-7-1 15,-1-1 1-15,1 7-3 16,6 11-2-16,0 18-9 15,1 14-28-15,8 19-87 16,-2 9-79-16</inkml:trace>
  <inkml:trace contextRef="#ctx0" brushRef="#br0" timeOffset="39685.6587">10818 9525 232 0,'3'2'133'0,"17"6"18"15,11 5-73-15,18-7 5 16,19 2-10-16,22-3-3 15,8-2 12-15,27-3 32 16,9 0 11-16,14-2-10 16,9-2-25-16,2-5-46 15,-4 1-16-15,-11-4-15 16,-12 4-3-16,-23 0-29 16,-18 2-35-16,-32 8-106 15,-17 0-193-15</inkml:trace>
  <inkml:trace contextRef="#ctx0" brushRef="#br0" timeOffset="39938.5896">12534 9532 767 0,'0'1'357'15,"1"9"-138"-15,-1 1-42 0,2 8-75 16,3 10-7-16,1 7-36 16,2 7-16-16,-2-3-3 15,-3-5-57-15</inkml:trace>
  <inkml:trace contextRef="#ctx0" brushRef="#br0" timeOffset="40283.3478">11028 9890 671 0,'4'0'317'16,"11"7"-89"-16,8 5-117 16,14 12-45-16,3 7-7 0,4 6-21 15,-5 2-8-15,-9-1-42 16,-5-8-82-16</inkml:trace>
  <inkml:trace contextRef="#ctx0" brushRef="#br0" timeOffset="40453.2652">11318 9890 897 0,'-14'-2'422'0,"-17"3"-174"16,-7 9-70-16,-8 10-91 16,-5 6-25-16,-2 2-33 15,2 4-14-15,10-7 0 16,9 1-50-16,13-2-215 15</inkml:trace>
  <inkml:trace contextRef="#ctx0" brushRef="#br0" timeOffset="40757.2706">11320 9707 805 0,'7'-8'361'0,"7"-10"-148"0,6 8-100 15,4 2-20-15,0 9-29 16,-3 8-24-16,-8 2-15 16,-7 6-1-16,-14 4 6 15,-9 2 3-15,-8 7-9 16,-4-1-6-16,9-5-9 15,9-3-4-15,13-11-2 16,10-2-1-16,12-5-2 16,6-3-24-16,-1 2-119 15,9-1-107-15</inkml:trace>
  <inkml:trace contextRef="#ctx0" brushRef="#br0" timeOffset="40916.1302">11644 9869 828 0,'-2'5'358'0,"-4"10"-168"0,2 4-54 16,1 11-46-16,2 1-18 15,3 6-37-15,-2-5-12 16,0-2 1-16,0-2-41 16,-3-8-219-16</inkml:trace>
  <inkml:trace contextRef="#ctx0" brushRef="#br0" timeOffset="41082.1243">11530 10038 961 0,'15'-5'346'0,"22"2"-283"16,3-4-13-16,2 6-20 15,-2 2-4-15,-2 0-7 16,-3 0-43-16,-1-2-261 15</inkml:trace>
  <inkml:trace contextRef="#ctx0" brushRef="#br0" timeOffset="41257.2419">11912 9879 838 0,'-3'2'390'0,"1"9"-162"15,-1 4-58-15,-1 12-80 0,2 4-1 16,1 5-19-16,1 2-8 15,2-3-27-15,3-1-8 16,-1-4-7-16,0-4-1 16,-2-9-40-16,0-5-68 15</inkml:trace>
  <inkml:trace contextRef="#ctx0" brushRef="#br0" timeOffset="41525.6241">11954 9794 745 0,'13'-7'385'0,"8"-4"-115"0,7 11-111 16,0 1-42-16,-1 13-49 15,-8 4-16-15,-13 4-26 16,-6 4-4-16,-21 2 1 16,-4 1-1-16,-9 2-5 15,-2-5-3-15,10-5-6 16,7-5-5-16,14-8-4 15,5-2-1-15,11 4-1 16,7-3 1-16,9 4 3 16,3-2 0-16,8-2 3 15,-4 1-39-15,0-4-288 16</inkml:trace>
  <inkml:trace contextRef="#ctx0" brushRef="#br0" timeOffset="41826.5967">12153 9712 708 0,'0'-9'390'0,"5"-4"-44"15,6 1-114-15,5 7-88 16,4 5-22-16,-1 5-55 15,-4 3-24-15,-1 7-22 16,-8 2-4-16,-12-1 1 16,-2 4 1-16,-7-2-2 15,3-1-4-15,8-4-6 16,4-3-4-16,4-3 2 16,2-1 0-16,10-3 1 15,3 0 1-15,7-1-14 16,4 0-37-16,0 0-141 15</inkml:trace>
  <inkml:trace contextRef="#ctx0" brushRef="#br0" timeOffset="42359.2342">13308 8131 430 0,'3'-10'275'16,"2"-11"-8"-16,5 12-101 16,4 12-40-16,13 31-68 15,3 20-33-15,12 55-12 0,6 26 1 16,-6 54 12-16,-9 18-2 16,-25 7-4-16,-18 1 2 15,-30-33 4-15,-1-19 2 16,-4-28 0-16,5-19-1 15,15-32 1-15,1-13 15 16,5-27-176-16</inkml:trace>
  <inkml:trace contextRef="#ctx0" brushRef="#br0" timeOffset="54640.3091">13902 9143 627 0,'0'0'331'0,"2"-1"-86"0,14 0-133 16,11-2-44-16,19-1-42 15,11 0-10-15,11 2-12 16,3 4 0-16,-10 1-17 16,-9 2-34-16,-18 2-120 15,-10 1-111-15</inkml:trace>
  <inkml:trace contextRef="#ctx0" brushRef="#br0" timeOffset="54853.8476">13958 9236 494 0,'12'2'276'0,"18"1"-57"0,9 3-23 15,9-4-32-15,6 2-17 16,2-2-33-16,-2-1-18 15,-2 1-44-15,-10-2-13 16,-13 0-256-16</inkml:trace>
  <inkml:trace contextRef="#ctx0" brushRef="#br0" timeOffset="55948.2096">1693 10176 613 0,'0'3'293'16,"0"-2"-86"-16,16 0-70 15,9-1-12-15,16 0-25 16,12 0-28-16,10 1-46 16,-1-1-8-16,-8 0-5 15,-10-2 1-15,-15 2-94 16,-7 0-86-16</inkml:trace>
  <inkml:trace contextRef="#ctx0" brushRef="#br0" timeOffset="56160.3839">1778 10279 381 0,'8'3'276'0,"-2"2"26"0,19-1-91 15,12-4-15-15,12-2-42 16,9-2-28-16,-8-1-46 16,-7 2-18-16,-16 0-28 15,-3 2-8-15,-2 1-149 16,-5 0-335-16</inkml:trace>
  <inkml:trace contextRef="#ctx0" brushRef="#br0" timeOffset="57005.7374">2793 10138 664 0,'-7'-20'369'0,"0"-14"-63"0,7-4-160 16,-5 1-34-1,24 5-37-15,9 3-19 0,14 20-22 16,12 9-6-16,-11 23-20 15,-11 10-4-15,-20 11 5 16,-11 7 3-16,-21 2 3 16,-13 2 2-16,-17-1 0 15,-2-2-1-15,-1-8 1 16,8-8 0-16,15-13 1 16,3-7 0-16,16-10-9 15,8-5-9-15,18-4-12 16,12-3-5-16,17-1 1 15,13 1 7-15,5 6 5 16,-1 4 4-16,-6 4 1 16,-7 1 4-16,-18-3-81 15,-4-1-93-15</inkml:trace>
  <inkml:trace contextRef="#ctx0" brushRef="#br0" timeOffset="57405.7946">3153 10297 758 0,'0'8'334'15,"4"9"-130"-15,-1 6-61 16,4 2-17-16,-2 0-14 16,-3-3-43-16,0-3-17 0,-2-10-18 15,0-4 2-15,-1-7 9 16,-2-6-2-16,-1-5-9 15,-1-8-11-15,2-7-22 16,3-4-7-16,6 0-13 16,6-1-4-16,4 7-4 15,2 3 2-15,3 4 4 16,-7 9 1-16,8 5 5 16,-3 4 2-16,0 7 2 15,5 2 3-15,-10 5 4 16,-2-1 2-16,-1 2 3 15,-2 0 5-15,-2 1 7 16,0 3 0-16,-1 3-1 16,-2 3-5-16,0 3-3 15,-2-1-1-15,5 1 5 16,1-5-18-16,-2-9-294 0</inkml:trace>
  <inkml:trace contextRef="#ctx0" brushRef="#br0" timeOffset="57639.7438">3558 9892 923 0,'-3'-3'453'0,"-4"-8"-176"0,7 21-173 15,2 13-42-15,1 20-54 16,3 10 2-16,0 13 3 15,-3 4-3-15,-3 7-1 16,0 6 0-16,4-8 1 16,-3-10-10-16,6-22-81 15,1-10-18-15,0-18-246 16</inkml:trace>
  <inkml:trace contextRef="#ctx0" brushRef="#br0" timeOffset="57848.2635">3714 10242 604 0,'-8'0'319'0,"-13"2"-69"15,-3 4-65-15,1 6-75 0,0 4-22 16,9 1-35-16,8 2-12 16,11-4-8-16,7-2-2 15,9 0-4-15,3-1-3 16,5-3-7-16,-1-2-1 15,3-2-92-15,-1 1-105 16</inkml:trace>
  <inkml:trace contextRef="#ctx0" brushRef="#br0" timeOffset="58206.6997">3811 10523 658 0,'4'4'306'16,"2"-1"-127"-16,8 0-52 15,4 2-9-15,6-3-39 16,-3-2-24-16,6-3-28 16,-7-1-4-16,-3-6 0 15,-4 2-1-15,-5-3 0 16,-3 2-2-16,-8-1-7 15,-8 5-6-15,-9 1-9 16,-2 3-3-16,-1 10-3 16,-2 0-1-16,6 5 1 15,1 2 2-15,6-2 8 0,7 4 5 16,10 0 14-16,5 0 6 16,11 0 13-16,3-7 2 15,0 1-4-15,2-5-5 16,-2-3-14-16,-3 0-55 15</inkml:trace>
  <inkml:trace contextRef="#ctx0" brushRef="#br0" timeOffset="59092.0831">4449 10244 565 0,'-10'-3'294'0,"-11"-7"-72"15,-1 0-34-15,-8 5-50 16,4 2-39-16,-1 10-58 0,2 6-19 15,3 10-28-15,6 5 1 16,4 10-1-16,10 2 3 16,14 0 8-16,5 0 4 15,10-12 8-15,3-1 4 16,0-14 6-16,3-8 3 16,-9-10 8-16,-3-10 3 15,-9-11 2-15,-7-4-3 16,-5-4-10-16,-8-1-6 15,-8 2-10-15,-3 1-2 0,0 5-6 16,5 1 0-16,5 7-7 16,4 2-7-16,12 5-10 15,4 5-5-15,11 5-6 16,7 2 5-16,2 3 18 16,-2 3 9-16,2 1 23 15,-3 2 6-15,-2-2-1 16,4 1-2-16,-8-4-13 15,-2-4-59-15</inkml:trace>
  <inkml:trace contextRef="#ctx0" brushRef="#br0" timeOffset="60822.7771">5037 10604 571 0,'34'0'254'16,"59"5"-109"-16,22-2-31 15,54-2-16-15,23 2-7 16,42-1-21-16,18-2-15 16,20 8-22-16,4-2-12 0,0 0-10 15,3 0 1-15,-15-6-1 16,0-2 0-16,-11-6-2 16,-5 5-1-16,-16-5-3 15,-15 4 1-15,-30 4-1 16,-19-3-49-16</inkml:trace>
  <inkml:trace contextRef="#ctx0" brushRef="#br0" timeOffset="61894.8022">5540 10158 646 0,'1'-1'330'0,"6"0"-101"16,7 1-54-16,12 9-76 15,4 6-26-15,13 10-31 16,4 9-17-16,-1 5-8 16,-1 2-3-16,-10-1-8 15,-7-7-44-15,-10-10-212 16</inkml:trace>
  <inkml:trace contextRef="#ctx0" brushRef="#br0" timeOffset="62070.1874">5893 10139 797 0,'-7'-3'369'0,"-6"-5"-156"15,2 7-51-15,-13 7-75 16,0 5-28-16,-9 13-40 16,-5 3-8-16,-5 6-4 0,2 1-1 15,4-1-47-15,4-3-68 16</inkml:trace>
  <inkml:trace contextRef="#ctx0" brushRef="#br0" timeOffset="62445.5848">5951 9916 819 0,'-4'-5'353'0,"-3"-3"-176"16,3 1-46-16,1 3-57 15,0 0-17-15,1 3-42 16,1 0-13-16,1 0-9 16,0 0-1-16,0-1 8 15,19-1 7-15,31-3 6 16,-28 7 5-16,-6 4 9 15,-3 2-1-15,-5 3-2 16,-4 3 0-16,-8 10-4 16,-2 0 0-16,-2 0-4 15,1 0-3-15,7-7-6 16,0 3-2-16,10-5 1 16,4-5 2-16,9-3 1 0,4-4 2 15,11-4-77-15,0 0-94 16</inkml:trace>
  <inkml:trace contextRef="#ctx0" brushRef="#br0" timeOffset="62789.966">6340 10123 736 0,'2'-2'365'0,"-3"0"-130"15,2 2-59-15,-1 0-75 16,0 0-35-16,4 20-32 16,10 39-4-16,-11-22-8 15,3 0-4-15,0-2 0 16,-2-5 7-16,0-8-113 0,0-6-134 16</inkml:trace>
  <inkml:trace contextRef="#ctx0" brushRef="#br0" timeOffset="62938.6146">6234 10234 692 0,'15'-1'265'0,"23"1"-187"16,6 2-36-16,4 0-14 16,2 1-9-16,-1 1 2 15,0-1-57-15</inkml:trace>
  <inkml:trace contextRef="#ctx0" brushRef="#br0" timeOffset="63136.2733">6696 10073 807 0,'0'10'314'0,"-1"11"-170"16,2 5-17-16,1 10 2 15,3 3-11-15,2 8-58 16,1 4-20-16,-3-1-19 16,-1-8 0-16,-3-12-43 0,-1-12-64 15</inkml:trace>
  <inkml:trace contextRef="#ctx0" brushRef="#br0" timeOffset="63388.4701">6709 10032 512 0,'21'-3'284'0,"12"-6"-39"0,5 11-97 16,-2 7-28-16,-10 6-22 15,-6 1-20-15,-14 3-36 16,-6-1-5-16,-16 3-12 16,-9 1-2-16,-12 0-5 15,-1 0-6-15,12-5-7 16,7-3-3-16,18-3-2 15,6-2 0-15,10 2 2 16,8 0 2-16,6 2 1 16,2 1 1-16,6-1 0 15,-6-2-20-15,6-6-174 16</inkml:trace>
  <inkml:trace contextRef="#ctx0" brushRef="#br0" timeOffset="63687.9161">7001 9821 805 0,'8'-9'318'15,"10"-6"-188"-15,4 7-16 16,4 11-8-16,1 11-25 15,-3 8-43-15,-4 4-5 0,-17 4 1 16,-5 4 0-16,-15 2-2 16,-5-6-2-16,4-5-4 15,3-9-2-15,14-10-2 16,6 2 0-16,15-8-6 16,6 0-2-16,14 1-31 15,5-1-54-15,7 1-300 16</inkml:trace>
  <inkml:trace contextRef="#ctx0" brushRef="#br0" timeOffset="64001.7411">7381 10241 986 0,'1'0'404'15,"4"1"-223"-15,6 3-29 0,15 2-48 16,4 0-11-16,12 2-45 15,6-2-16-15,0-2-15 16,0-1-4-16,-6-3-61 16,-4-1-92-16</inkml:trace>
  <inkml:trace contextRef="#ctx0" brushRef="#br0" timeOffset="64246.3521">7856 10136 830 0,'1'1'366'0,"8"6"-147"15,7 6-64-15,4 5-47 0,8 8-9 16,3 4-43-16,0 3-20 15,0 4-20-15,-4 1-4 16,-8-3-35-16,-4-7-52 16,-4-9-286-16</inkml:trace>
  <inkml:trace contextRef="#ctx0" brushRef="#br0" timeOffset="64421.392">8129 10187 890 0,'-4'-1'440'0,"-16"-3"-151"16,-1 6-76-16,2 7-107 16,-11 3-35-16,-3 9-48 15,0-1-11-15,2 7-8 16,-1 2 0-16,5 1-40 16,6 6-60-16</inkml:trace>
  <inkml:trace contextRef="#ctx0" brushRef="#br0" timeOffset="64746.1834">8082 9929 729 0,'3'-10'367'0,"8"-6"-87"16,11 5-147-16,8 5-28 16,9 7-28-16,-5 7-15 15,-7 7-28-15,-10 4-4 16,-14 2-1-16,-9 4-1 16,-12 1-1-16,-1 1-2 15,-2-4 2-15,5-4 4 0,11-5 2 16,5-6 0-16,13-1-5 15,6-3-8-15,7-4-6 16,3 1-23-16,3-1-137 16,3 1-384-16</inkml:trace>
  <inkml:trace contextRef="#ctx0" brushRef="#br0" timeOffset="65643.7455">5224 11107 680 0,'2'3'245'0,"4"13"-183"16,2 10-23-16,8 15 23 15,3 15 9-15,1 14-6 16,4 2-7-16,-8-3-25 16,-3-11-5-16,-1-20-3 15,-3-12 2-15,-1-14 11 16,-1-7 9-16,-3-13 8 16,-2-7 2-16,5-14-13 15,-2-8-11-15,0-16-11 16,-2-8-3-16,-3-14-1 15,-4-4 2-15,-2-1 0 16,1 5-1-16,3 12-9 16,1 9-6-16,-1 20-11 15,2 11-4-15,-2 16-79 0,2 7-108 16</inkml:trace>
  <inkml:trace contextRef="#ctx0" brushRef="#br0" timeOffset="66175.6231">5433 10942 310 0,'17'-5'178'0,"24"-1"-17"15,16 3-15-15,26 0-3 16,10 1-1-16,23 2-7 15,10-1-13-15,13 1-44 16,-5-1-22-16,-3 1-33 0,-12-2-6 16,-27-2-4-16,-7 2 0 15,-29 1-2-15,-7 0-1 16,-17 1-1-16,-10-1 1 16,-11-3 0-16,-8 2-2 15,-9-4-4-15,2 3-1 16,-3-2-3-16,-1-1 1 15,3 4 1-15,-2-2-2 16,3 2-4-16,4 2-3 0,3 4-2 16,-3-4-2-16,0 0-10 15,0 0 1-15,6 23-1 16,12 39 1-16,-8-19 16 16,-1 0 4-16,-8-1-137 15</inkml:trace>
  <inkml:trace contextRef="#ctx0" brushRef="#br0" timeOffset="66535.5369">5539 11269 743 0,'0'3'330'0,"5"-1"-127"0,14 11-116 16,7 7-16-16,12 11-3 16,3 8-9-16,-2 3-23 15,-4 0-7-15,-10-8-21 16,-8 0-39-16,-6-15-151 16</inkml:trace>
  <inkml:trace contextRef="#ctx0" brushRef="#br0" timeOffset="66715.6782">5813 11258 771 0,'-11'1'385'16,"-8"1"-111"-16,-10 9-154 16,-3 5-29-16,-4 11-39 15,-4 9-16-15,3 9-15 16,0 0-11-16,9-5-10 0,4-3-59 15,14-10-334-15</inkml:trace>
  <inkml:trace contextRef="#ctx0" brushRef="#br0" timeOffset="67031.0395">5685 11069 742 0,'7'-4'335'0,"9"-3"-147"16,5 3-60-16,12 7-66 16,-6 2-7-16,-3 4-22 15,-5 1-12-15,-13 1-12 16,-4 1-3-16,-7 1 1 15,-3-1 1-15,0-1 1 16,4-3 1-16,3 0-3 16,4-1-1-16,6-2-3 15,2-1-3-15,7 3 6 16,1 3-38-16,7 3-214 16</inkml:trace>
  <inkml:trace contextRef="#ctx0" brushRef="#br0" timeOffset="67221.5176">6007 11252 593 0,'0'3'313'16,"-6"8"-51"-16,0 7-140 16,6 10-50-16,3 8 1 0,2 9-1 15,1 0-23-15,-6 0-21 16,1-7-4-16,0-12-26 15,2-7-54-15</inkml:trace>
  <inkml:trace contextRef="#ctx0" brushRef="#br0" timeOffset="67373.8775">5935 11421 594 0,'6'-1'264'0,"13"-1"-105"15,0 1-77-15,15 2-37 16,2 1-9-16,6 3-20 16,-2-2-14-16,-5 0-201 15</inkml:trace>
  <inkml:trace contextRef="#ctx0" brushRef="#br0" timeOffset="67552.3092">6253 11280 643 0,'-2'0'335'15,"1"5"-99"-15,1 8-52 16,0 14-85-16,0 4-10 16,5 8-16-16,-1 1-13 15,4 1-21-15,-2-2-10 16,-1-9-8-16,-1-3 0 0,0-12-55 16,-2-5-72-16</inkml:trace>
  <inkml:trace contextRef="#ctx0" brushRef="#br0" timeOffset="67803.434">6259 11221 420 0,'8'-5'283'0,"15"-1"24"16,-1 4-128-16,2 8-64 16,1 3-27-16,-15 5-31 15,2 3-14-15,-12 4-15 16,-7 1-1-16,-11 3 2 15,-8 2 0-15,-3-3-7 16,3 1-2-16,12-7-2 16,7-1 1-16,10-7 16 15,9 2 2-15,9-4-3 16,5-1-4-16,5 2-17 0,1-5-15 16,2-2-101-16,-1-2-157 15</inkml:trace>
  <inkml:trace contextRef="#ctx0" brushRef="#br0" timeOffset="68088.6774">6488 11122 845 0,'5'-1'345'0,"7"-2"-211"16,6 3-21-16,2 7-34 15,1 0-24-15,1 3-30 16,-6 2-10-16,-12-3-3 16,-5 5 2-16,-17 6 0 15,-5-1 0-15,-5-1-1 16,4-2-2-16,15-6 0 16,6-2-2-16,15-2 4 15,5 1 0-15,13 1-2 16,6-1 2-16,9 2-61 15,1-2-114-15</inkml:trace>
  <inkml:trace contextRef="#ctx0" brushRef="#br0" timeOffset="68525.3374">7273 10748 917 0,'-21'7'362'0,"-25"18"-246"16,-2 16-45-16,6 28-36 15,4 12-8-15,12 18-8 0,10 6-4 16,17 8-7-16,6-3-2 16,18-13 2-16,1-16 2 15,8-27-6-15,4-5-53 16</inkml:trace>
  <inkml:trace contextRef="#ctx0" brushRef="#br0" timeOffset="69108.6257">7349 11318 756 0,'3'14'271'0,"6"21"-211"15,1 9-4-15,3 8 33 16,0 0 6-16,6-5-8 15,-4-9-15-15,-9-12-30 16,5-6-5-16,-2-14 10 16,1-4 6-16,1-10 3 15,0-10-4-15,-1-13-17 16,-2-7-9-16,-4-22-17 16,-4-8-5-16,-8-15-4 15,-2 0-3-15,1 8 0 16,3 10 0-16,2 21-3 15,3 7-3-15,4 18-5 0,-1 6-3 16,7 9-9-16,3 1-2 16,8 3 1-16,6-2 4 15,11 1 11-15,8 1 3 16,12-1 6-16,4-4-1 16,19-1 1-16,12-3 1 15,23-5-1-15,11 2 2 16,12-3 1-16,-5 0 1 15,-12 2 2-15,-8 3 1 16,-33 3-2-16,-10 4 0 0,-24 6-12 16,-9-1-3-16,-8 4-5 15,-10-3-2-15,-9-1 10 16,-8 3 2-16,-7-4 3 16,-1 4 1-16,0 3-1 15,-1 5-11-15,2 11-1 16,2 9 0-16,3 11 3 15,1 3 13-15,0-1 18 16,2-3-53-16</inkml:trace>
  <inkml:trace contextRef="#ctx0" brushRef="#br0" timeOffset="69466.7913">7734 11341 571 0,'0'-1'346'0,"0"5"0"16,4 5-194-16,8 16-87 16,5 6-4-16,7 6-7 15,-3 1-10-15,-1-3-19 16,-6-2 4-16,-4-7-111 15,8-2-113-15</inkml:trace>
  <inkml:trace contextRef="#ctx0" brushRef="#br0" timeOffset="69633.7065">7901 11360 814 0,'-8'4'365'16,"-13"6"-185"-16,-2 6-50 15,-5 9-73-15,0 3-19 16,-6 5-15-16,3 0-11 16,2-4-14-16,2-1-50 15,7-7-333-15</inkml:trace>
  <inkml:trace contextRef="#ctx0" brushRef="#br0" timeOffset="69917.2245">7868 11152 671 0,'10'-4'345'0,"12"-4"-87"15,0 4-98-15,-2 9-76 16,-2 3-18-16,-12 7-22 15,-6 4-9-15,-12 2-9 16,-5 0-2-16,1 1-4 16,2-3-2-16,9-5-6 15,5-5-2-15,10-6-4 0,7-3-17 16,14 0-75-16,3 5-62 16</inkml:trace>
  <inkml:trace contextRef="#ctx0" brushRef="#br0" timeOffset="70093.5876">8173 11385 895 0,'-2'6'347'0,"-4"15"-206"16,1 5-29-16,3 5-15 15,2 2-6-15,0-2-42 16,2-2-16-16,-2-6-61 15,0-4-65-15</inkml:trace>
  <inkml:trace contextRef="#ctx0" brushRef="#br0" timeOffset="70248.7578">8059 11495 675 0,'7'-1'271'0,"12"-1"-171"15,7-1-56-15,8 3-34 16,3 0-2-16,-2 3-12 16,-2-1-47-16,-9-2-227 15</inkml:trace>
  <inkml:trace contextRef="#ctx0" brushRef="#br0" timeOffset="70412.722">8348 11406 297 0,'0'-9'251'0,"4"-7"61"0,-4 2-8 16,-1 11-68-16,1 3-50 15,1 9-79-15,2 6-40 16,5 8-43-16,-3 5-2 0,-2 3 1 16,2 1-2-16,-5-2-4 15,2-4-1-15,-3-2-8 16,2-5-40-16,0-7-221 16</inkml:trace>
  <inkml:trace contextRef="#ctx0" brushRef="#br0" timeOffset="70674.9934">8424 11228 553 0,'11'-3'272'0,"13"3"-82"16,-1 4-32-16,-2 6-57 15,-4 4-16-15,-11 5-36 16,-9 1-14-16,-20 5-9 15,-5-1-1-15,-5 3-6 16,2 0-1-16,10-4-10 0,5-1-2 16,12-6-3-16,4-2 0 15,8 3-1-15,8 0 1 16,7-2 1-16,5 2 1 16,4-8-9-16,-2-5-33 15</inkml:trace>
  <inkml:trace contextRef="#ctx0" brushRef="#br0" timeOffset="70957.6959">8585 11119 729 0,'9'-8'328'15,"5"-2"-150"-15,5 4-37 16,-1 6-2-16,-3 9-39 16,-4 4-32-16,-6 3-17 15,-5 0 2-15,-12 3 0 16,-4-2-3-16,0 0-15 16,3 1-10-16,13-7-8 15,11-2 1-15,10-5-2 16,8-2-1-16,7-1-44 15,-3-1-56-15</inkml:trace>
  <inkml:trace contextRef="#ctx0" brushRef="#br0" timeOffset="71413.5529">9041 11276 1055 0,'0'1'406'0,"1"9"-283"0,2 9-41 16,-1 16-32-16,3 9 3 16,-3 5-9-16,1-2-8 15,0-9-10-15,-1-4-2 16,0-13-57-16,-1-6-68 16</inkml:trace>
  <inkml:trace contextRef="#ctx0" brushRef="#br0" timeOffset="71567.1365">8936 11427 1099 0,'14'1'426'0,"18"2"-298"16,9 0-20-16,9-1-29 16,3 2-22-16,4 4-29 15,-7-2-27-15,-10-2-183 16</inkml:trace>
  <inkml:trace contextRef="#ctx0" brushRef="#br0" timeOffset="71746.0983">9446 11335 843 0,'0'1'402'15,"0"1"-110"-15,6 11-174 0,4 4-37 16,10 15-12-16,4 2-19 15,3 1-25-15,1 2-6 16,-7-9-44-16,-3-6-49 16,-5-7-177-16</inkml:trace>
  <inkml:trace contextRef="#ctx0" brushRef="#br0" timeOffset="71920.4995">9691 11342 821 0,'-8'-4'468'15,"-3"0"-83"-15,-7 4-180 16,-6 6-59-16,-7 10-66 16,-5 7-22-16,-10 8-35 15,0 6-7-15,1 1-7 16,4-4 11-16,11-1-128 16,2-7-109-16</inkml:trace>
  <inkml:trace contextRef="#ctx0" brushRef="#br0" timeOffset="72175.6717">9759 11036 945 0,'12'13'375'0,"12"21"-217"0,7 10-60 16,10 26 27-16,-8 5 8 16,-8 10-8-16,-12 0-19 15,-19-8-48-15,-10-7-22 16,-13-21-16-16,2-7-2 16,-4-16-74-16,1-5-82 15</inkml:trace>
  <inkml:trace contextRef="#ctx0" brushRef="#br0" timeOffset="72695.4074">8971 10586 559 0,'6'1'279'15,"6"3"-81"-15,22 0-61 16,13-2-15-16,28 4-30 16,11-4-19-16,25-2 1 15,8 0 6-15,12 0 19 16,5 1 8-16,0 4-26 16,-4 2-14-16,-26 2-24 15,-17-3-14-15,-35-3-46 16,-13 0-63-16</inkml:trace>
  <inkml:trace contextRef="#ctx0" brushRef="#br0" timeOffset="78088.7838">10710 10634 659 0,'-1'1'308'0,"1"-1"-137"0,4 0-52 16,-4 0-59-16,11 0-22 15,52 4-18-15,-18-2-5 16,4 1-7-16,1-1-21 15,-4 2-284-15</inkml:trace>
  <inkml:trace contextRef="#ctx0" brushRef="#br0" timeOffset="78263.0852">10766 10741 656 0,'13'1'302'16,"8"1"-120"-16,14 0-91 16,12 2-10-16,9-1-35 15,2 0-9-15</inkml:trace>
  <inkml:trace contextRef="#ctx0" brushRef="#br0" timeOffset="78817.8151">11762 10725 432 0,'-20'-7'276'15,"-15"-4"-42"-15,0-14-24 16,6 0-18-16,10-6-80 16,10 0-43-16,15 7-59 15,12 1-18-15,10 8-20 16,3 10-5-16,6 8 9 16,1 10 7-16,-3 10 16 15,-4 0 6-15,-15 7 16 16,-11-1 4-16,-26 3 4 15,-12 1 2-15,-15 0-11 16,0-1-2-16,3-6-3 0,4-8-1 16,15-7-9-16,11-6-5 15,22 1-6-15,9 0-2 16,14 0 4-16,3 0 3 16,3 3 1-16,1 1 0 15,4 0 11-15,-2-2-41 16,-1-3-273-16</inkml:trace>
  <inkml:trace contextRef="#ctx0" brushRef="#br0" timeOffset="79287.274">11982 10822 663 0,'4'7'289'0,"-3"8"-138"15,6 3 2-15,-7-2-30 16,0 1-26-16,0-7-46 16,0-4-11-16,2-3 5 15,-3-6 0-15,0 2-3 16,-1-1-6-16,-1-14-21 16,-6-36-4-16,6 29-6 15,0 0 0-15,4-1-4 16,-2 4-1-16,-1 2-4 0,4 5-4 15,3 6-6-15,5 3-3 16,6 4-1-16,3 1 1 16,5 4 7-16,1-1 3 15,4 2 5-15,-6-3 1 16,-3 3 2-16,-3-1 3 16,-6-4 2-16,3-1 0 15,-7-2 2-15,-3 1-1 16,-1 1-5-16,-4 0-4 15,0 0-8-15,1 0-1 0,0 0 2 16,0 8 7-16,0 13 3 16,0 34 3-16,-2-29 0 15,2 0-1-15,4-2-19 16,-3 1-86-16</inkml:trace>
  <inkml:trace contextRef="#ctx0" brushRef="#br0" timeOffset="79520.5908">12396 10510 863 0,'0'-3'360'0,"2"4"-206"0,-1 7-43 16,1 14-49-16,1 8-9 15,3 11-17-15,1 5-5 16,0 6-12-16,-5 1-3 16,-6 3 1-16,-2 0 10 15,-1-10-78-15,2-8-66 16</inkml:trace>
  <inkml:trace contextRef="#ctx0" brushRef="#br0" timeOffset="79734.8262">12514 10733 534 0,'-12'4'253'0,"-11"1"-84"16,-1 3-29-16,-3 2-31 16,7-2-12-16,6 2-34 15,6 1-12-15,10 0-6 16,6 1 2-16,10-1 0 15,3-3-9-15,6-2-20 16,2 2 4-16,-3-2-125 16</inkml:trace>
  <inkml:trace contextRef="#ctx0" brushRef="#br0" timeOffset="80105.5608">12571 11043 441 0,'7'5'225'16,"8"3"-45"-16,4 0-21 0,-3-3-32 16,-1-4-14-16,-3-8-44 15,2 0-16-15,-2-5-21 16,0 2-5-16,-7 1-2 15,-5-1-2-15,-5 3-10 16,-8 1-5-16,-2 2-10 16,-4 6-4-16,-5 0-3 15,7 5 0-15,-3 5 10 16,5 2 9-16,6 4 24 16,2 0 16-16,10 2 19 15,10 0 8-15,6-1-4 16,1-4-8-16,2-5-20 15,-1-3-11-15,-1-6-46 16,-3-1-67-16</inkml:trace>
  <inkml:trace contextRef="#ctx0" brushRef="#br0" timeOffset="80639.5361">13030 10739 573 0,'-6'-6'329'0,"-13"-6"-42"16,-6 2-91-16,0 6-91 16,0 0-30-16,3 9-54 15,2 4-12-15,3 10-17 16,1 6-2-16,8 8 11 16,5 2 4-16,14 1 8 15,5-5 8-15,9-5 9 16,9-6 3-16,-1-12 1 15,-1-3 2-15,-2-14 3 16,-5-3 3-16,-13-10-3 16,-2-6-5-16,-15-3-14 15,-5-2-7-15,-8 4-10 16,1 1-2-16,3 4 1 0,3 6-2 16,6 0-4-16,5 7-5 15,5 3-4-15,5 0-3 16,10 3 1-16,1 0 2 15,7 1 4-15,2 3 7 16,0-1 10-16,-3 0 5 16,-5 2 4-16,-2-1-3 0,-9 2-23 15,-1 1-89-15</inkml:trace>
  <inkml:trace contextRef="#ctx0" brushRef="#br0" timeOffset="81372.6379">13544 10994 376 0,'27'0'200'0,"57"4"-14"0,23-1-43 15,40-3 0-15,31 0-15 16,25-3-38-16,15 1-18 16,13 0-33-16,-3 2-13 15,-2 0-13-15,-13 0-3 16,-8 0-5-16,-17-3 38 0,-24-7 22 15,-7 3 3-15,-33-3 7 16,-13 2-37-16,-33 3-82 16,-19-1-85-16</inkml:trace>
  <inkml:trace contextRef="#ctx0" brushRef="#br0" timeOffset="81992.8914">14646 10374 686 0,'-1'-3'324'0,"-3"4"-162"0,4 12-67 16,5 22-62-16,-3 7-7 15,8 18 32-15,-3 1 5 16,-3-4-13-16,5-1-5 15,-9-14-13-15,1-8-1 16,0-12-34-16,0-8-70 16</inkml:trace>
  <inkml:trace contextRef="#ctx0" brushRef="#br0" timeOffset="82286.2055">14643 10398 734 0,'11'-4'310'0,"23"-5"-174"16,5 8-41-16,15 10-27 16,-1 6-11-16,-8 10-16 15,-4 2-11-15,-19 1-20 16,-14-2-5-16,-20 1 2 16,-11-4 1-16,-15 3 3 15,-1-3 0-15,2-4-1 16,7-1-2-16,16-6-2 15,6-2-4-15,11-1 17 16,6-2 11-16,10 4 13 16,6-2 3-16,7 1-14 15,4 1-11-15,-1-4-6 16,-1-2 1-16,-5-2-38 16,-2-5-75-16</inkml:trace>
  <inkml:trace contextRef="#ctx0" brushRef="#br0" timeOffset="82619.3362">15065 10278 859 0,'9'-7'315'0,"6"-7"-218"16,5 6-9-16,4 5-11 15,-1 4-1-15,9 7-37 16,-1 3-18-16,-6 7-11 16,-8 2-2-16,-22 5 5 15,-10 6 2-15,-14 1 3 16,-2-1 1-16,6-4 6 16,6-5 1-16,11-11-1 15,7-1 5-15,8-2 2 16,8-3-2-16,21 1 0 15,7 2-5-15,4-6-14 16,-1 4-1-16,-9-6-9 16,-6 0-42-16,-7 2-249 15</inkml:trace>
  <inkml:trace contextRef="#ctx0" brushRef="#br1" timeOffset="85802.9402">8585 9774 417 0,'0'-3'242'0,"-5"3"-53"16,-13 3-46-16,-26 32-62 16,-12 13-25-16,-25 24-7 0,-16 7-1 15,-14 10-6-15,-2 1-10 16,-11 5-15-16,0 5-4 16,8-10-1-16,3-12 0 15,34-26-116-15</inkml:trace>
  <inkml:trace contextRef="#ctx0" brushRef="#br1" timeOffset="86250.5271">6447 9737 676 0,'-21'9'240'15,"-32"21"-199"-15,-19 15-40 16,-22 31-5-16,-11 11 1 0,-19 20 17 15,-10 5 10-15,4-3 11 16,5-1 0-16,19-20-10 16,15-13 0-16</inkml:trace>
  <inkml:trace contextRef="#ctx0" brushRef="#br0" timeOffset="91769.9425">13653 11526 661 0,'7'6'269'0,"12"10"-145"0,1 0-19 15,11 12-9-15,3 1-12 16,4 2-38-16,2 0-10 16,-8-2-12-16,-2-1-14 15,-8-12-140-15,-3-2-208 16</inkml:trace>
  <inkml:trace contextRef="#ctx0" brushRef="#br0" timeOffset="91950.9879">13967 11549 658 0,'-8'-4'348'0,"-10"-1"-88"16,-2 5-67-16,-2 11-91 15,-3 4-26-15,-3 9-37 16,-6 0-14-16,-5 3-12 16,4 5-3-16,1-5 7 15,9 1-39-15,7-5-145 16,-3-10-191-16</inkml:trace>
  <inkml:trace contextRef="#ctx0" brushRef="#br0" timeOffset="92274.6901">13974 11283 740 0,'3'-6'336'0,"2"-3"-154"16,8 0-91-16,3 1-30 0,5 6-34 16,-3 3-14-16,1 8-15 15,-9 4-2-15,-8 9 4 16,-3 5 1-16,-14 4 9 15,4 2 10-15,2-9 15 16,3-5 5-16,14-8 5 16,6-7-6-16,6-2-14 15,6-5-3-15,0-4-23 16,-3 5-59-16</inkml:trace>
  <inkml:trace contextRef="#ctx0" brushRef="#br0" timeOffset="92508.7754">14256 11488 480 0,'-3'7'292'0,"-1"4"21"15,4 9-163-15,0 5 1 16,0 2-20-16,1 4-22 15,2 5-54-15,-3-1-22 16,3-3-14-16,0-2 0 16,-3-9-14-16,2-5-37 15,-2-8-186-15</inkml:trace>
  <inkml:trace contextRef="#ctx0" brushRef="#br0" timeOffset="92667.9534">14155 11639 683 0,'9'-1'306'0,"10"-1"-127"16,7 0-78-16,14 2-48 15,3 1-11-15,9 2-21 16,-1 2-5-16,-7-3-89 16,-3 0-124-16</inkml:trace>
  <inkml:trace contextRef="#ctx0" brushRef="#br0" timeOffset="92880.3822">14635 11474 778 0,'-4'7'325'0,"4"12"-162"0,-4-1-59 16,1 10 1-16,7 2 2 15,-3 5-10-15,3 6-11 16,-2-1-35-16,-4 0-10 15,2-7-15-15,0-3-2 16,1-10 4-16,2-5-28 16,-3-12-86-16,0-5-104 0</inkml:trace>
  <inkml:trace contextRef="#ctx0" brushRef="#br0" timeOffset="93134.7224">14609 11455 538 0,'11'-6'289'0,"12"-3"-58"16,7 8-56-16,0 5-77 16,1 8-18-16,-3 7-36 15,-8 2-12-15,-14 2 4 16,-8 2 5-16,-20-4 2 16,-5 4 0-16,-3-6-13 15,4 2-8-15,13-6-10 16,3-3-3-16,11-1-4 15,4-5 0-15,7 0 3 16,11 3 1-16,10 1 1 16,2 1-1-16,7 0-2 15,-7-5-52-15,-1-4-334 16</inkml:trace>
  <inkml:trace contextRef="#ctx0" brushRef="#br0" timeOffset="93449.3814">14862 11249 648 0,'3'-9'303'0,"10"-4"-97"15,6 1-32-15,7 3-40 16,4 7-23-16,2 5-56 15,-2 4-22-15,-12 8-18 16,-6 0 2-16,-14 6 8 16,-5-2 2-16,-8 4-1 15,-3 3-3-15,3-6-7 16,3-2-3-16,12-8 1 16,5-2 0-16,10-4-2 15,1 1 0-15,8 0-22 16,1 2-49-16,5 4-290 15</inkml:trace>
  <inkml:trace contextRef="#ctx0" brushRef="#br0" timeOffset="93716.3023">15336 11466 605 0,'-3'5'362'15,"0"8"10"-15,2 10-217 16,1 0 3-16,2 7-46 16,4 0-25-16,1-3-41 15,2 2-20-15,1-3-7 16,1-3-1-16,-2-8-94 15,-1-7-91-15</inkml:trace>
  <inkml:trace contextRef="#ctx0" brushRef="#br0" timeOffset="93866.3027">15155 11593 850 0,'9'3'332'0,"19"-1"-232"0,7 0-38 15,10-2-24-15,5 2-17 16,0 4-1-16,-3-1-58 16</inkml:trace>
  <inkml:trace contextRef="#ctx0" brushRef="#br0" timeOffset="94079.6939">15630 11506 865 0,'2'4'348'0,"7"7"-202"15,7 1-43-15,9 10-2 16,5 2-21-16,0 8-34 16,0 1-15-16,-9-3-16 15,-1-1 1-15,-5-8-72 16,-2-6-60-16</inkml:trace>
  <inkml:trace contextRef="#ctx0" brushRef="#br0" timeOffset="94240.9513">15875 11555 942 0,'-13'0'443'0,"-9"3"-191"15,-4 5-111-15,-1 1-41 16,-5 8-47-16,-2 3-15 15,2 5-23-15,-1 4-4 16,7 0-13-16,11 1-66 16</inkml:trace>
  <inkml:trace contextRef="#ctx0" brushRef="#br0" timeOffset="95059.7113">16112 11596 426 0,'0'4'230'15,"3"7"16"-15,2 8-147 16,-1 13-11-16,8 8 19 16,1 6-5-16,3 1-15 15,1-5-30-15,-2-7-12 16,-2-12-9-16,-6-8 14 0,0-17 20 16,-1-8 2-16,1-18-6 15,1-8-15-15,-1-8-26 16,-7-3-6-16,-5-5-7 15,-7-4-3-15,-4-11-3 16,0-3-1-16,1-3-3 16,8 6-1-16,7 16-3 15,6 11-5-15,1 19-3 16,1 4-3-16,0 10-5 16,1 2-2-16,5 2 3 15,2 3 3-15,3 0 9 16,2 0 4-16,8 0 0 15,3-1 1-15,10-2-2 16,9 0 0-16,11-3-2 16,14 3 1-16,18-5 0 15,11 1 0-15,8-1 2 16,5-3-1-16,3 2 2 0,0 0-1 16,-8 1 1-16,-10-3 0 15,-18 8 0-15,-12-3 1 16,-19 5-1-16,-12 2 0 15,-23-1-1-15,-10 0-4 16,-9 1 0-16,-3 2 0 16,-2-1 2-16,4-2 1 15,0 0-4-15,0 0-3 16,-1 0-9-16,0 6-4 16,0 20-4-16,5 35 5 0,5-20 28 15,-1 0-48-15</inkml:trace>
  <inkml:trace contextRef="#ctx0" brushRef="#br0" timeOffset="95443.3384">16454 11589 853 0,'7'2'363'16,"5"8"-192"-16,4 4-61 0,6 13-16 15,4 3-13-15,4 7-17 16,-3 2-11-16,-3 1-24 16,-3-1-5-16,-6-5-34 15,1-8-39-15,-1-14-243 16</inkml:trace>
  <inkml:trace contextRef="#ctx0" brushRef="#br0" timeOffset="95619.3302">16643 11626 750 0,'-15'8'369'15,"-16"7"-146"-15,5 4-102 16,-3 3-22-16,-1 6-52 15,6-3-10-15,0 4-19 16,6-3-17-16,3-1-131 16,0-5-286-16</inkml:trace>
  <inkml:trace contextRef="#ctx0" brushRef="#br0" timeOffset="95902.764">16611 11383 840 0,'13'-1'355'0,"18"-1"-195"16,2 4-38-16,2 7-46 16,-5 3-24-16,-14 2-34 15,-8 1 1-15,-15 0 7 16,-7 2 0-16,-9 5 5 15,0-2 0-15,3-3-7 16,8-6-2-16,13-4-4 16,9-1-7-16,16 0-3 15,4 1-17-15,5-1-94 16,2 0-109-16</inkml:trace>
  <inkml:trace contextRef="#ctx0" brushRef="#br0" timeOffset="96086.5443">16975 11575 847 0,'0'2'388'0,"0"3"-157"15,-2 2-103-15,1 9-21 16,1 5-19-16,2 4-11 16,8 8-28-16,-5 3-12 15,-5-3-10-15,0-1-6 16,-1-9-29-16,0-7-44 15,-2-7-201-15</inkml:trace>
  <inkml:trace contextRef="#ctx0" brushRef="#br0" timeOffset="96406.6136">16886 11702 779 0,'11'0'303'0,"13"0"-211"16,6 1-36-16,1-1-13 15,3 0-11-15,-7 0-10 16,2-3 2-16,-1 2-102 16,-5-3-78-16,1-3-94 15,-9-4-35-15,-5-2 87 16,-2 0 82-16,-3-3 158 16,-2 3 87-16,0 3 106 15,-3 2 22-15,-4 8-27 16,4 5-40-16,-3 10-72 0,1 5-17 15,2 9-11-15,3 1-10 16,3 1-22-16,3 0-9 16,-2-3-23-16,1-2-3 15,-1-7 0-15,-1-7-27 16,-3-11-104-16,-2-5-119 16</inkml:trace>
  <inkml:trace contextRef="#ctx0" brushRef="#br0" timeOffset="96661.1691">17252 11502 562 0,'11'-1'280'0,"16"-4"-97"15,1 5-39-15,-1 11-52 16,-1-2-24-16,-13 3-26 16,-6 0 0-16,-12 2 10 15,-10 2 4-15,-12 6 17 16,1 0 0-16,1-2-16 15,7 0-9-15,14-4-18 16,4-2-8-16,9-2-6 16,6-1-1-16,6-3-2 15,2 4-2-15,4-3-2 16,-3-1-26-16,-4-3-106 16,-3-4-81-16</inkml:trace>
  <inkml:trace contextRef="#ctx0" brushRef="#br0" timeOffset="96955.9901">17473 11393 672 0,'7'-7'308'0,"6"-6"-125"0,4 10-58 16,3 6 3-16,0 12-25 15,-1 3-25-15,-10 7-4 16,-4-2 2-16,-11 1 8 16,-11-2 1-16,-5 0-18 15,4 1-8-15,8-9-19 16,8-4-2-16,11-3-5 16,5-5-7-16,10-1-2 15,5 3-4-15,8-5-53 16,1-2-66-16</inkml:trace>
  <inkml:trace contextRef="#ctx0" brushRef="#br0" timeOffset="97510.1571">16285 10961 512 0,'10'-2'271'0,"10"-2"-68"16,27 1-90-16,13-1-14 16,34 2-22-16,17 1-9 15,31 1-5-15,15 0-5 16,20 0-19-16,-3 0-10 15,-1 0-17-15,-6 3-1 16,-28-5-1-16,-15-1 1 16,-40 2 17-16,-17-4-45 15</inkml:trace>
  <inkml:trace contextRef="#ctx0" brushRef="#br0" timeOffset="99196.0456">1594 12439 493 0,'-7'7'265'0,"-5"4"-41"0,6 3-55 16,6-4-37-16,5-4 3 16,8-6-5-16,2-5-6 15,8-16-26-15,6-10-19 16,10-17-33-16,2-10-10 16,0-6-15-16,-3-4-4 15,-7 6-1-15,-5 3 1 16,-7 2-1-16,-8 4-1 15,-8 7-5-15,-5 8-4 0,-2 19-19 16,-1 14-17-16,5 17-22 16,2 13-4-16,12 23 7 15,6 7 14-15,8 13 24 16,6 5 5-16,-3-4 10 16,3 1 4-16,-8-11 10 15,-7-8-15-15,-2-18-114 16,-14-10-98-16</inkml:trace>
  <inkml:trace contextRef="#ctx0" brushRef="#br0" timeOffset="99511.2463">1757 12243 662 0,'5'-1'286'0,"10"-2"-136"0,6 3-53 15,19 4-40-15,8 3-1 16,16 4-12-16,5 1-8 15,-7 0-7-15,-6 1-1 16,-13-3 0-16,-8-3 1 16,-12-1 20-16,-5-3 3 15,-11 1-4-15,-2-1-5 16,0 5-22-16,-1 3-1 16,3 4-1-16,-1-2 0 0,-1 3-1 15,0-2-2-15,0-7 7 16,3-2 16-16,6-13 21 15,1-6 3-15,3-7-4 16,-3-4-13-16,-1-1-22 16,2 2-6-16,-5 2-141 15</inkml:trace>
  <inkml:trace contextRef="#ctx0" brushRef="#br0" timeOffset="99875.1763">3137 12286 856 0,'12'8'346'0,"18"12"-199"15,3 6-67-15,8 12-15 16,0 4-9-16,-1-1-18 15,-4 1-6-15,-5-5-10 16,-10-10-15-16,-8-7-87 16,-2-8-111-16</inkml:trace>
  <inkml:trace contextRef="#ctx0" brushRef="#br0" timeOffset="100039.5426">3420 12332 918 0,'-12'4'425'0,"-14"7"-182"16,-5 5-65-16,-4 11-78 16,0 3-30-16,-3 9-42 15,-1-1-9-15,1-1-7 16,2-1-25-16,10-9-142 0,6 0-154 16</inkml:trace>
  <inkml:trace contextRef="#ctx0" brushRef="#br0" timeOffset="100364.0668">3482 12283 808 0,'3'0'345'16,"8"1"-144"-16,6 6-163 15,10 4-24-15,11 8 1 16,1 5 2-16,7 2-4 16,-6 1 2-16,-6-4 2 15,-5-7 0-15,-13-7 4 16,-5-3 1-16,-7-2 0 16,-8 1 4-16,-5 3 14 15,-14 4 10-15,-12 2 6 16,1 4-5-16,-3-2-20 15,10 1-13-15,9-6-14 16,6 3-30-16,11-5-135 16,5-3-193-16</inkml:trace>
  <inkml:trace contextRef="#ctx0" brushRef="#br0" timeOffset="100653.1717">3846 12298 768 0,'6'2'325'0,"7"4"-134"0,9 6-146 15,6 3 0-15,6 2-7 16,2 3-12-16,1 0-15 16,-7-2 0-16,-3-2 2 15,-5-3 2-15,-14-2 2 16,-1-3 0-16,-13 1-3 15,-6 1 5-15,-7 3 17 16,-2 6 10-16,-3 1 11 16,1 0-8-16,-2-3-18 15,4-3-12-15,6-3-33 16,7 0-51-16,8-4-274 16</inkml:trace>
  <inkml:trace contextRef="#ctx0" brushRef="#br0" timeOffset="100883.0131">4207 12293 905 0,'2'8'383'0,"7"7"-186"15,-4 14-94-15,2 4 8 16,6 8-12-16,-7-1-17 15,6-1-33-15,1 2-11 0,-5-5-14 16,-3 0-3-16,-3-10-52 16,-2-5-61-16,0-11-403 15</inkml:trace>
  <inkml:trace contextRef="#ctx0" brushRef="#br0" timeOffset="101326.5259">4169 12243 820 0,'12'-12'338'0,"13"-17"-173"0,7 4-20 16,10 7-20-16,5 6-19 15,1 13-57-15,1 6-19 16,-16 12-16-16,-4 6-3 16,-18 2 8-16,-9 7 3 15,-7 2 2-15,-11 1 1 16,-4 4-5-16,-3-3-2 0,-5-12 3 15,2-1-24-15,4-14-45 16,5-3-13 0,15-4-23-16,4-4 19 0,14 1 31 15,5-1 10-15,7 4 12 16,5 7 12-16,-2 4 27 16,-3 3 12-16,-4 1 15 15,-3-4-5-15,-6-4-13 16,-1 1 7-16,-3-4-148 15</inkml:trace>
  <inkml:trace contextRef="#ctx0" brushRef="#br0" timeOffset="102108.5648">4982 12614 647 0,'1'5'341'16,"1"5"-3"-16,-1 11-240 15,-4 6-4-15,-4 1-16 16,-3-2-17-16,-6-7-139 16</inkml:trace>
  <inkml:trace contextRef="#ctx0" brushRef="#br0" timeOffset="102627.5882">5289 12441 773 0,'17'-2'306'0,"15"-3"-180"0,4 5-100 16,0 1-10-16,-8 1-2 15,-9-1 0-15,-6 0-2 16,-7-1-3-16,-8 3-2 15,0 4-2-15,-11 5-2 16,-3 2 1-16,-4 7 18 16,-5-5 9-16,5 3 2 15,4 2-1-15,14 2-23 16,10 4-9-16,15 0 0 16,6-4 1-16,8-10 5 15,3-1 2-15,1-12 1 16,1-2 2-16,0-10 1 15,-1-4 0-15,-4-6 0 16,-3-1 2-16,-11 0 5 16,-8-1 3-16,-14 4 4 15,-6 5 6-15,-16 5 16 16,-4 6 10-16,-5 8 16 16,1 2-6-16,7 7-29 0,7 4-20 15,12 1-25-15,4 2-2 16,16 0 8-16,1-2 5 15,9-5 8-15,2-1-1 16,-2-10 5-16,4 1-3 16,-9-9-101-16,-6-3-90 15</inkml:trace>
  <inkml:trace contextRef="#ctx0" brushRef="#br0" timeOffset="102713.8673">5767 12323 542 0,'3'-7'218'0,"2"-6"-142"15,0 6-54-15</inkml:trace>
  <inkml:trace contextRef="#ctx0" brushRef="#br0" timeOffset="103009.0606">5887 12418 526 0,'8'3'275'0,"14"0"-69"16,2 1-51-16,5-1-67 15,4-3-19-15,2 3-30 16,-3-3-9-16,-10 0-10 0,-7-1-2 16,-8 1-5-1,-6 0-3-15,-8 4 4 16,-5 5 12-16,-8 6 32 0,-3 3 11 16,0 2-4-16,3 2-11 15,6 1-30-15,6 5-10 16,11-5-7-16,2-1-1 15,13-4 0-15,1-6 1 16,8-3-19-16,6-2-40 16,2-10-151-16,3-4-209 0</inkml:trace>
  <inkml:trace contextRef="#ctx0" brushRef="#br0" timeOffset="103302.7613">6388 12423 744 0,'-10'0'342'0,"-12"3"-159"16,4 5-77-16,7 2-72 16,6 5-15-16,9 1-5 15,4-3-2-15,12 5-3 16,2-7 0-16,-7-4 2 16,2 1 3-16,-12-7-70 15,0 2-41-15,2 1-121 16,-8-3-45-16,-12-1 66 15,-10 0 46-15,-10 0 186 0,-2 5 92 16,8 5 94 0,5 1 27-16,11 3-30 0,7-1-34 15,7 0-67-15,8 2-25 16,12-2-33-16,4 1-12 16,4-3-21-16,-3-6 1 15,1 1-111-15</inkml:trace>
  <inkml:trace contextRef="#ctx0" brushRef="#br0" timeOffset="103707.6957">7258 12405 1140 0,'8'10'395'16,"11"18"-353"-16,12 15-23 16,1 4 9-16,3 2-1 15,-1 2-2-15,-5-8 1 0,-3-6-34 16,-2-6-66-16</inkml:trace>
  <inkml:trace contextRef="#ctx0" brushRef="#br0" timeOffset="103887.5159">7504 12418 868 0,'-7'3'408'0,"-13"7"-182"16,-7 9-55-16,0 12-81 15,-2 1-25-15,0 6-22 16,1 0-16-16,-4-2-12 16,-2 0-11-16,7-6-118 15,4-4-115-15</inkml:trace>
  <inkml:trace contextRef="#ctx0" brushRef="#br0" timeOffset="104172.9268">7448 12154 780 0,'1'-11'369'16,"13"0"-133"-16,1 1-81 15,8 10-73-15,2 6-21 0,-4 6-34 16,-7 2-13-16,-12 6-8 15,-3 7 3-15,-15-1 3 16,-3 4 0-16,-1-2 0 16,0-5-2-16,15-7-7 15,8-5-1-15,19-11-5 16,10-2-3-16,12 1-42 16,5 4-56-16,-4 9-189 15</inkml:trace>
  <inkml:trace contextRef="#ctx0" brushRef="#br0" timeOffset="104382.9901">7826 12398 818 0,'0'6'361'0,"0"5"-158"15,0 12-90-15,5 8-5 16,0 9-8-16,0-2-13 15,3 1-34-15,-2-3-16 16,0-2-14-16,1-3-39 16,-7-9-123-16,0-6-194 15</inkml:trace>
  <inkml:trace contextRef="#ctx0" brushRef="#br0" timeOffset="104533.003">7700 12573 887 0,'19'-3'347'16,"7"-6"-225"-16,16 7-92 16,0 1-15-16,3 0-8 15,6 2 0-15,-4 3-53 16,-3-4-104-16</inkml:trace>
  <inkml:trace contextRef="#ctx0" brushRef="#br0" timeOffset="104710.636">8171 12423 557 0,'-3'-7'336'0,"-1"-2"-64"16,3 11-64-16,-1 16-112 0,2 9-23 15,3 9-10-15,1 7 1 16,7-2-1-16,-1 0-16 16,4 4-15-16,0-5-7 15,-1-7-3-15,-7-4 4 16,-1-15-85-16,-5-8-66 15</inkml:trace>
  <inkml:trace contextRef="#ctx0" brushRef="#br0" timeOffset="104975.2435">8266 12279 661 0,'18'8'327'16,"11"4"-112"-16,-8 10-82 15,4 4-20-15,-18 5-10 16,-7-1-9-16,-10 3-20 16,-13-2-12-16,-8-4-27 15,-1 0-9-15,2-6-7 16,5-6-3-16,15-8-10 16,9-5-4-16,13 1-3 15,10 1-2-15,8 6 2 16,3 1 0-16,3 1 1 15,-2 0 1-15,2-4-13 16,0 0-54-16</inkml:trace>
  <inkml:trace contextRef="#ctx0" brushRef="#br0" timeOffset="105258.585">8435 12231 770 0,'4'-13'318'0,"7"-11"-167"16,4 3-30-16,7 10-6 15,-2 5-1-15,5 8-18 16,-1 5-28-16,-12 9-27 16,2 3-4-16,-14 3 10 15,-3 1-1-15,-5 0-6 16,-5 0-4-16,6-4-18 15,5-3-6-15,10-7 1 16,9-3-1-16,13-2-2 16,6-2-2-16,4 3-40 15,-1 1-58-15</inkml:trace>
  <inkml:trace contextRef="#ctx0" brushRef="#br0" timeOffset="105777.949">8296 12294 558 0,'-13'1'354'0,"-7"3"-36"16,-10 4-118-16,-2 3-52 15,3 1-88-15,4 1-44 16,6 2-108-16</inkml:trace>
  <inkml:trace contextRef="#ctx0" brushRef="#br0" timeOffset="106285.2472">8890 12559 557 0,'7'-11'333'16,"11"-16"35"-16,3 0-211 16,6 8-37-16,-2 3-15 15,-3 14-39-15,0 8-25 16,-4 13-32-16,7 9-1 0,-4 1 5 15,5 1 3-15,3-10 5 16,-2-8 3-16,6-10 6 16,-1-4 3-16,-7-10 2 15,-6-2 0-15,-14-2-54 16,-3 4-57-16,-7 1-190 16</inkml:trace>
  <inkml:trace contextRef="#ctx0" brushRef="#br0" timeOffset="106611.446">8913 12752 624 0,'-6'-4'322'16,"-3"-1"-108"-16,3-5-50 15,12-1-99-15,10-4-26 16,7-1-15-16,7 2 13 16,-3 2 10-16,-3 8 2 15,-3 6-4-15,-5 7-7 16,4 9 5-16,1 1 5 16,7 1 0-16,7-5-7 0,4-4-13 15,0-6-4 1,-4-7 0-16,-2-5 0 0,-1-6 0 15,-3-1-2-15,-5-1-59 16,-3 4-68-16</inkml:trace>
  <inkml:trace contextRef="#ctx0" brushRef="#br0" timeOffset="106884.45">9608 12489 863 0,'10'6'367'0,"11"8"-196"0,4 5-13 16,7 8-21-16,-2 0-19 15,1 2-36-15,1 1-20 16,-4 0-27-16,2-1-4 16,-3-6-71-16,-6-6-43 15,0-11-181-15</inkml:trace>
  <inkml:trace contextRef="#ctx0" brushRef="#br0" timeOffset="107049.5306">9902 12501 1200 0,'-10'5'483'0,"-19"10"-312"16,-2 6-49-16,-2 8-56 15,-9 1-13-15,-2 1-23 16,3-1-9-16,7 2-26 16,5-4-51-16,13-5-225 15</inkml:trace>
  <inkml:trace contextRef="#ctx0" brushRef="#br0" timeOffset="107360.0569">9963 12156 743 0,'11'-9'413'0,"8"-3"-55"16,10 4-212-16,2 3-32 15,-5 10-60-15,-7 1-23 0,-12 6-15 16,-7 6 1-16,-16 6 4 16,-8 5 0-16,-6 2-9 15,5 2-5-15,10-4-4 16,12-3 0-16,17-11 1 15,11-6 0-15,20-5-7 16,5 0-53-16</inkml:trace>
  <inkml:trace contextRef="#ctx0" brushRef="#br0" timeOffset="107649.1327">10481 12716 826 0,'6'5'410'16,"3"6"-98"-16,-2 7-86 16,-7 7-55-16,-7 7-33 0,-11 2-62 15,-5 0-40-15,-5-4 91 16</inkml:trace>
  <inkml:trace contextRef="#ctx0" brushRef="#br0" timeOffset="108437.7938">11138 12564 746 0,'-12'-7'346'0,"-16"-2"-157"15,-4 1-29-15,-3 5-69 16,3 3-26-16,4 4-38 15,5 3-9-15,6 3-17 16,5 1-3-16,10 6-1 16,6 1 1-16,13-2 5 15,3 3 3-15,11-8 4 16,3-5 2-16,7-2 1 16,-4-7-11-16,1-2-53 15,-4-2-25-15,-12-8-17 16,5 2 9-16,-9-3 57 15,-2 2 28-15,-6 6 56 16,-8 3 20-16,-3 4 16 16,-3 2 0-16,3-1-27 0,-1 0-17 15,1 4-11-15,1 10-5 16,1 23-4-16,-2-33 0 16,-3-2 5-16,-1-3-1 15,0-6-7-15,5-4-8 16,6-8-22-16,1-3-9 15,9 3-12-15,2 2 0 16,-1-1 5-16,4 7 2 16,0 6 3-16,0 5 0 0,-3 11 2 15,-2 6 3-15,-4 4 7 16,-2 3 2-16,0-2 3 16,0 0-20-16,5-4-155 15,6-2-135-15</inkml:trace>
  <inkml:trace contextRef="#ctx0" brushRef="#br0" timeOffset="108658.1034">11727 12646 351 0,'4'-5'292'15,"7"-3"40"-15,-11-1-76 16,-3-4-28-16,-1 1-55 16,1 2-25-16,-10 0-34 15,-5 0-17-15,-2 5-30 16,-5-1-18-16,4 6-37 0,4 3-10 15,4 5-13-15,5 4-4 16,7 3 4-16,3 4 3 16,9-5 6-16,4 2 3 15,3-4 4-15,3-2 1 16,-3-6-34-16,4-4-63 16</inkml:trace>
  <inkml:trace contextRef="#ctx0" brushRef="#br0" timeOffset="108792.6732">11673 12317 1046 0,'-3'-3'424'0,"-2"-3"-285"16,0 1-67-16,4 9-57 16,6 4-82-16</inkml:trace>
  <inkml:trace contextRef="#ctx0" brushRef="#br0" timeOffset="109510.1628">11840 12484 640 0,'0'-1'342'0,"4"0"-37"0,8 1-201 15,11 2-56-15,6 1-10 16,5-1-10-16,1 3-6 16,1-2-13-16,0 2-1 15,-8 0 2-15,-6-2 1 16,-10 0 3-16,-8-3 2 16,-8 1-6-16,-5 1-1 0,-13 2 0 15,0 5 8-15,-2-2 19 16,4 6 1-16,5-3-5 15,5 6-11-15,9 3-15 16,2-2-1-16,9 2 3 16,5-2-2-16,8 3 0 15,2-3 2-15,5-4-58 16,2-3-37-16,-2-10-94 16,6 0-52-16,2-7-23 15,5-3 32-15,5-7 94 16,0 0 56-16,-7-6 130 15,-6 0 34-15,-9 5 74 16,-10-3 29-16,-15 6 13 16,-6 2-6-16,-17 2-47 15,-4 1-28-15,-6 7-59 16,-1 1-23-16,2 3-34 16,7 6-10-16,11 0-14 0,3 2-2 15,10 1 2-15,6-2 3 16,8 2 9-16,4-1 3 15,6-2 4-15,-2-3 1 16,0-1 1-16,-5-3 0 16,-9 0-14-16,-4-2-11 15,-10 2-23-15,-3 3-6 16,-12-1 13-16,1 4 8 16,-5 4 21-16,4-2 2 15,6 0-1-15,4-1 2 16,11 1 22-16,2 6 14 0,11 0 26 15,1 0 8-15,6-3-2 16,6-1-6-16,1-2-14 16,-1-3-7-16,-2-3-10 15,-2-5-53-15</inkml:trace>
  <inkml:trace contextRef="#ctx0" brushRef="#br0" timeOffset="111102.1373">13424 12422 772 0,'-1'-3'357'0,"0"4"-170"15,-1 13-50-15,-2 19-68 16,-1 11-11-16,0 15 5 16,3 2-15-16,2 3-15 15,1 4-3-15,2-6-7 16,0-1-1-16,3-14 2 0,-1-15-12 15,4-19-72-15,3-13-75 16</inkml:trace>
  <inkml:trace contextRef="#ctx0" brushRef="#br0" timeOffset="111301.8017">13296 12406 656 0,'4'-8'325'0,"12"-8"-114"15,12 5-105-15,19 3-89 16,13 5-9-16,9 3-1 16,5 2-2-16,1 4 15 15,1 4-57-15</inkml:trace>
  <inkml:trace contextRef="#ctx0" brushRef="#br0" timeOffset="111525.0866">13406 12995 689 0,'5'0'316'15,"15"0"-98"-15,9-1-110 16,15 1-29-16,4 2-21 16,4 1-35-16,-3 0-7 15,1-5-4-15,2-6-17 16,-2-2-228-16</inkml:trace>
  <inkml:trace contextRef="#ctx0" brushRef="#br0" timeOffset="111732.9404">13357 12756 878 0,'4'-4'379'0,"12"-6"-182"15,7 0-88-15,22 8-60 16,7 1-8-16,11 5-20 15,0 5-9-15,2 2-44 16,0 2-132-16</inkml:trace>
  <inkml:trace contextRef="#ctx0" brushRef="#br0" timeOffset="112090.4585">13866 13038 585 0,'0'1'297'0,"-2"2"-84"15,-1 8-60-15,0 10-67 16,-1 0-6-16,4 11-20 16,4 0-5-16,-1 0-19 15,3 2-7-15,-3-7-6 16,1-7 6-16,-1-10-87 15,0-5-64-15</inkml:trace>
  <inkml:trace contextRef="#ctx0" brushRef="#br0" timeOffset="112259.559">13888 13009 707 0,'15'-1'308'0,"15"-3"-159"0,-3 4-53 16,-1 10-33-16,-8 5 1 15,-14 1 12-15,-7 6 2 16,-16 0-15-16,-11-6-7 16,-4 0-22-16,2-8-43 15,9-4-243-15</inkml:trace>
  <inkml:trace contextRef="#ctx0" brushRef="#br0" timeOffset="112632.9632">14264 12763 503 0,'8'-12'248'16,"6"-9"-75"-16,5 1-79 0,3 4-5 15,0 10-6-15,2 6-6 16,0 12-18-16,1 6-21 16,-2 9 6-16,-3 3 4 15,2 2-7-15,-2-4-5 16,5-7-7-16,1-8 2 15,-8-15 2-15,7-4-1 16,-3-10 0-16,-4-1-3 0,-6-3-34 16,-11-2-45-16,-5 5-175 15</inkml:trace>
  <inkml:trace contextRef="#ctx0" brushRef="#br0" timeOffset="112916.1324">14282 13041 514 0,'1'-7'230'0,"3"-5"-95"16,3 1-19-16,3 1 4 15,3 5 5-15,0 3-12 16,6 2-25-16,9 2-38 16,5 5-11-16,9 2-6 0,1 4-3 15,0-4-7-15,-3-2-2 16,4-3-38-16,-1-8-160 16</inkml:trace>
  <inkml:trace contextRef="#ctx0" brushRef="#br0" timeOffset="114999.5762">15316 12813 458 0,'-12'-8'272'0,"-13"-14"-18"16,0-5-33-16,11-4-63 16,5-6-32-16,13 4-66 15,11 2-23-15,11 2-26 16,4 7 1-16,3 8 1 15,2 6 2-15,1 16-8 16,-3 7-7-16,-9 11-4 16,-10 4 2-16,-22 9 5 15,-14 5 4-15,-21 6 4 16,-4 2 1-16,-1-3-1 0,4-9 0 16,20-12-11-16,9-10-12 15,18-12-6-15,11-5-1 16,11-1 6-16,8 0 9 15,5 4 0-15,2 2-1 16,-1 3 3-16,-3 0 16 16,-6-1-128-16,-1-1-179 15</inkml:trace>
  <inkml:trace contextRef="#ctx0" brushRef="#br0" timeOffset="115418.4485">15561 12913 801 0,'1'14'333'0,"-4"10"-189"16,8 1-18-16,3-5-41 16,-6-7-20-16,5-6-26 15,0-7-1-15,-4-5-18 16,-3-6-14-16,-5-5-34 15,-7-4-17-15,3-5 4 16,-1-1 11-16,5-1 17 0,2 0 1 16,3 3-7-1,4 3-1-15,9 7 1 0,4 3 3 16,6 3 7-16,-4 3 0 16,5 3 2-16,-4 1 2 15,-2 3 2-15,-1 0 2 16,-9 4 6-16,1-1 12 15,-6 0 28-15,0 3 11 16,2 1 16-16,1 0-6 16,-2 6-13-16,6 1-11 0,-1 9-17 15,-1 2-6-15,-1 3-10 16,-3-1 0-16,-1-5-33 16,-1-1-55-16</inkml:trace>
  <inkml:trace contextRef="#ctx0" brushRef="#br0" timeOffset="115662.3018">15903 12505 945 0,'-1'0'428'16,"-1"-3"-189"-16,2 13-167 15,3 10-31-15,4 11-6 0,2 11 14 16,4 10-2-16,-3 6-3 16,-3 9-18-16,-3-1-5 15,-2-3 3-15,0-10-29 16,6-17-105-16,0-10-93 16</inkml:trace>
  <inkml:trace contextRef="#ctx0" brushRef="#br0" timeOffset="115891.2222">16054 12766 364 0,'-12'5'243'0,"-13"8"65"15,6-2-77-15,2 4-62 16,6-2-27-16,11 6-70 15,4-1-14-15,10 1-3 16,0 0-1-16,5-3-12 16,-2-2-8-16,7-3-5 15,5-4-50-15</inkml:trace>
  <inkml:trace contextRef="#ctx0" brushRef="#br0" timeOffset="116302.0634">16154 13105 808 0,'10'2'343'0,"13"4"-196"16,2-2-24-16,4-5-46 16,-2-2-19-16,-2-5-23 15,-5-3-8-15,-5 3-8 16,-4-4-1-16,-9 1-9 16,-2 1-6-16,-8 3-9 15,-7 1-3-15,-5 4-2 16,-5 2 0-16,-4 2 5 15,3 8 0-15,3 1 3 16,1-1 6-16,8 3 10 16,2-2 6-16,11 3 6 15,7-1 0-15,10 3-5 16,8-1-3-16,6 0-4 16,3 1-3-16,-1-1-40 15,0-4-73-15</inkml:trace>
  <inkml:trace contextRef="#ctx0" brushRef="#br0" timeOffset="116815.6154">16809 12836 588 0,'-10'-14'371'16,"-8"-8"-33"-16,-6 3-138 16,-2 1-61-16,-2 13-73 15,-3 2-27-15,3 13-33 16,8 6-6-16,6 7 2 15,3 8 4-15,11 9 1 16,0 2 1-16,6-2-2 16,3-3 1-16,11-12 5 15,3-7 2-15,5-11 7 16,4-6 2-16,-6-9 3 16,0-2-1-16,-8-7-17 0,-6-4-8 15,-11-6-11-15,-3-4-8 16,-13-4 6-16,-1 0 2 15,-3 9 2-15,4 2 5 16,9 10-4-16,6 5-4 16,8 2-4-16,4 1 0 15,9 2 3-15,2 1 4 16,8 3 3-16,3-1 1 16,1 1 2-16,-3 1 1 0,-5 1-31 15,-8 1-87 1</inkml:trace>
  <inkml:trace contextRef="#ctx0" brushRef="#br0" timeOffset="117820.4967">17185 13135 342 0,'35'-2'163'16,"27"-1"-61"-16,35 1-63 15,26-4 17-15,36 1 34 16,15 0 14-16,35 0 19 16,3 3-15-16,19-1-22 15,1 3 11-15,6 0-1 16,-9 0-7-16,-4 0-25 0,-7 0-28 16,-24 0-21-16,-6 3-4 15,-34-1-1-15,-14 1-32 16,-30 1-381-16</inkml:trace>
  <inkml:trace contextRef="#ctx0" brushRef="#br0" timeOffset="118929.756">18244 12498 776 0,'-3'1'330'0,"-4"10"-164"0,0 10-75 16,1 15-43-16,4 9 11 15,2 12-2-15,4-5-6 16,0 1-11-16,0-1-7 16,-1-15-18-16,1-6-41 0,-1-15-188 15</inkml:trace>
  <inkml:trace contextRef="#ctx0" brushRef="#br0" timeOffset="119226.7182">18228 12526 666 0,'12'0'325'0,"20"-4"-114"15,4 4-56-15,4 14-69 16,-1 2-19-16,-13 6-28 15,-8 3-12-15,-13-2-7 16,-10-5 0-16,-11 4 0 16,-7 0 0-16,-10-4-1 15,-5 1-2-15,11-5 0 16,5-5-4-16,15-6-6 0,11-2-3 16,11-1-4-1,7 4-2-15,11 4-1 16,3 3 1-16,-4 6 0 0,4 0 2 15,-4 0-61-15,-1-2-125 16</inkml:trace>
  <inkml:trace contextRef="#ctx0" brushRef="#br0" timeOffset="119610.0914">18525 12516 974 0,'1'-4'399'0,"3"-2"-237"15,3 2-40-15,15 1-43 16,1 3-17-16,11 10-29 15,-2-2-9-15,-6 7-12 16,-7 2-2-16,-17-1 7 16,-5 5 3-16,-13 1 3 15,-6-1 0-15,1-4-6 16,6-3-3-16,13-4-1 0,9-3 4 16,12-6 1-16,7-1-1 15,4-1-3-15,0-1-3 16,2 2-6-16,-5 0-2 15,-3 0 3-15,-4 2-25 16,-7 0-111-16,-7-1-117 16</inkml:trace>
  <inkml:trace contextRef="#ctx0" brushRef="#br0" timeOffset="124907.4715">17547 13486 638 0,'5'6'293'0,"10"9"-81"16,6 6-110-16,8 9-30 16,8 4 0-16,6 2-26 15,1 1-8-15,-3-1-8 16,-4-5-42-16,-8-9-229 16</inkml:trace>
  <inkml:trace contextRef="#ctx0" brushRef="#br0" timeOffset="125102.0174">17931 13545 813 0,'-9'-6'393'0,"-6"3"-140"16,-7 7-131-16,-5 7-24 16,-8 11-41-16,-6-3-16 15,-8 7-17-15,0 0-10 16,4 3-4-16,5 0-11 15,13-7-152-15,4-4-167 16</inkml:trace>
  <inkml:trace contextRef="#ctx0" brushRef="#br0" timeOffset="127703.5229">18098 13343 597 0,'0'-11'272'0,"2"-9"-92"0,5 2-31 15,8 2-16-15,4 3-13 16,3 6-47-16,0 4-22 15,-1 8-34-15,-3 6-10 16,-14 6-6-16,-4 4 2 0,-16 4 6 16,-5 2 1-1,-5-2 2-15,3-2 0 0,14-6-6 16,5-3 0-16,23-7-1 16,6-2-2-16,11-3 2 15,5 0 3-15,1 1-77 16,0 1-77-16</inkml:trace>
  <inkml:trace contextRef="#ctx0" brushRef="#br0" timeOffset="127931.2747">18851 13377 791 0,'-2'8'330'0,"-4"6"-143"16,-1 16-123-16,1 9 2 15,2 6-1-15,2 1-13 16,2-3-22-16,2-4-7 16,1-8-43-16,-1-3-57 15,1-12-327-15</inkml:trace>
  <inkml:trace contextRef="#ctx0" brushRef="#br0" timeOffset="128079.8975">18642 13557 485 0,'8'0'272'0,"15"-2"-12"16,6 4-176-16,17 4-62 15,7 3-9-15,4 1-9 16,4 0 2-16,-7 0-290 15</inkml:trace>
  <inkml:trace contextRef="#ctx0" brushRef="#br0" timeOffset="128272.2441">19354 13530 824 0,'3'4'317'0,"4"6"-209"0,6 3-62 16,3 5-7-16,8 4-3 16,0 3-8-16,0 1-3 15,-4-2-72-15,-4-2-122 16</inkml:trace>
  <inkml:trace contextRef="#ctx0" brushRef="#br0" timeOffset="128456.6225">19584 13549 974 0,'-17'2'419'0,"-11"2"-218"0,-4 7-105 16,-3 3-14-16,-2 5-30 16,-2 5-13-16,-3 2-17 15,2 1-8-15,5 0-39 16,3-2-64-16</inkml:trace>
  <inkml:trace contextRef="#ctx0" brushRef="#br0" timeOffset="128811.0208">19697 13280 866 0,'7'-4'358'16,"14"-1"-203"-16,4 4-43 15,4 7-27-15,1 7-19 0,-8 7-27 16,-5 0 2-1,-17 6 5-15,0 0 2 0,-16 2-1 16,-2 0-7-16,-1-9-11 16,1-5-1-16,8-7 0 15,5-4 0-15,8-1 0 16,3-5-6-16,12 0-6 16,4-2-4-16,9 3-30 15,4 3-46-15,2 0-233 16</inkml:trace>
  <inkml:trace contextRef="#ctx0" brushRef="#br0" timeOffset="129246.2896">20577 13010 686 0,'4'0'293'16,"7"-1"-137"-16,12 0-92 15,7-4-4-15,16 3-23 16,2-5-19-16,4 2-8 16,-3-2-43-16</inkml:trace>
  <inkml:trace contextRef="#ctx0" brushRef="#br0" timeOffset="129426.6502">20619 13117 448 0,'6'4'280'0,"7"-1"10"15,6 2-61-15,15-4-82 16,0-2-36-16,8-1-69 16,4-1-28-16</inkml:trace>
  <inkml:trace contextRef="#ctx0" brushRef="#br0" timeOffset="130083.5216">21386 12886 464 0,'-8'-18'277'16,"-15"-14"-55"-16,13-5-73 16,6-1-38-16,10 4-61 15,10 2-22-15,8 12-15 16,5 5 6-16,2 9 0 16,5 7-1-16,0 14-11 15,-5 9-8-15,-8 12 1 16,-13 4 10-16,-16 6 23 15,-14 4 3-15,-15 3 0 16,-1-6-6-16,1-7-11 16,6-6-1-16,13-15 3 0,10-11 1 31,4-4 3-31,-1 1 12 0,4 1 8 0,6-8-2 16,15 1-10-16,4-1-14 15,11 2-15-15,5 5-2 16,-1-3-51-16,-1 4-79 15</inkml:trace>
  <inkml:trace contextRef="#ctx0" brushRef="#br0" timeOffset="130534.2251">21689 12932 868 0,'1'8'314'0,"2"13"-238"16,-1 4-24-16,3 1 15 15,-2 2-10-15,3-5-21 16,-2-6-5-16,2-3-6 16,-1-6 2-16,-3-8 18 15,-1-1-11-15,-1-10-31 16,-4-5-11-16,-3-3-56 15,-4-5 0-15,2-4 13 0,3 1 4 16,6-1 22-16,3 3 5 16,8 7-3-16,3 3 0 15,7 7 2-15,3 5 4 16,0 3 6-16,4 0 3 16,-2 3 5-16,2-3 2 15,-8 0 4-15,-6 0 9 16,-6 0 17-16,-6 2 7 15,1 4 12-15,-3 1 1 16,2 6-13-16,-1 4-4 16,-1 2-14-16,4 5-7 0,-4 0-5 15,3 1-2-15,1 3 0 16,-4-3-12-16,-1 3-249 16</inkml:trace>
  <inkml:trace contextRef="#ctx0" brushRef="#br0" timeOffset="130772.1935">22041 12551 1071 0,'-1'0'392'0,"-3"6"-315"16,2 8-49-16,3 18-19 0,4 11 9 15,5 16 12-15,4 9 3 16,-3 9-7-16,-2 0-3 16,-8-15 2-16,-1-5-30 15,0-23-84-15,2-9-77 16</inkml:trace>
  <inkml:trace contextRef="#ctx0" brushRef="#br0" timeOffset="130985.7648">22178 12858 595 0,'-14'10'275'16,"-12"5"-104"-16,2 5-43 16,4 0 2-16,7-1-30 15,5-3-34-15,13-2-26 16,6 1-8-16,10-5-8 15,7 3-2-15,5-8-6 16,4-2-14-16,1 2-167 16</inkml:trace>
  <inkml:trace contextRef="#ctx0" brushRef="#br0" timeOffset="131372.2385">22285 13152 421 0,'8'2'239'0,"4"4"-55"15,4-3-60-15,1-1-14 0,-1-2-49 16,8-3-18-16,-12-2-18 15,3-2-5-15,-3-4-25 16,-11 1-16-16,-1-2-17 16,-9 4-4-16,-8-2 12 15,0 4 10-15,-1 6 10 16,0 0 7-16,0 8 10 16,1 4 15-16,5 3 32 15,3 1 11-15,10 1 19 16,5 0 2-16,5 2-9 15,7-1-5-15,-1-4-16 16,3 0-12-16,2-7-13 16,1-2-22-16,-3-5-178 15</inkml:trace>
  <inkml:trace contextRef="#ctx0" brushRef="#br0" timeOffset="131989.0487">22682 13065 437 0,'-1'-1'216'16,"3"1"-32"-16,8 1-77 16,17 1-6-16,11-2 15 15,15 0 6-15,12-2-7 0,15 0-6 16,17 2 2-16,17-6-10 16,8 6-16-1,4-1-35-15,-8-2-16 0,-12 2-17 16,-17-4-4-16,-24 3-20 15,-7 1-52-15,-17 3-123 16,-3 4-62-16</inkml:trace>
  <inkml:trace contextRef="#ctx0" brushRef="#br0" timeOffset="133192.0621">22977 12618 375 0,'-8'-2'242'16,"-6"-3"10"-16,-3 4-83 15,-3 1-80-15,-4 6-27 16,0 7-47-16,0 3-15 15,6 8-6-15,8 1 2 16,10 5 9-16,0-1 4 0,9-4 6 16,4-2 3-16,3-10 19 15,4-6 8-15,-2-8 18 16,-4-8 3-16,-1-6-9 16,-5-4-4-16,-10-4-18 15,-1-2-9-15,-7-1-12 16,-3 1-4-16,-1 1-5 15,-2 2-1-15,6 5 0 16,4 5-3-16,10 5-6 16,6 1-2-16,8 3 2 15,5 0 4-15,11-1 5 16,7 3 2-16,5 0-2 16,3 0-1-16,-8 2 2 15,-3-1-6-15,-12 1-169 16</inkml:trace>
  <inkml:trace contextRef="#ctx0" brushRef="#br0" timeOffset="133466.5272">23331 12408 727 0,'5'4'296'0,"-5"7"-152"15,1 9-35-15,-5 13 7 16,1 7 10-16,0 5-18 16,2 2-12-16,4-2-37 15,-3-3-16-15,2-5-13 16,3-7-5-16,-5-10-96 15,-3-6-116-15</inkml:trace>
  <inkml:trace contextRef="#ctx0" brushRef="#br0" timeOffset="133925.03">23302 12316 798 0,'13'-6'358'0,"21"-1"-159"16,12 5-50-1,8 9-41-15,0 6-25 0,-8 12-38 16,-6 4-14-16,-13 3-20 15,-11 2-5-15,-20-2-3 16,-12-2 2-16,-15-2 4 16,-9-2 2-16,-2-1-1 15,3-2 1-15,10-4 0 16,11-4-4-16,13-8-12 16,7 2-2-16,8-4-5 15,0-2 1-15,12 6 8 16,2-2-2-16,7 5 5 15,2 2 8-15,-3-2 24 16,-4 2 14-16,-3-2 24 16,-1-2 6-16,-8-5-4 15,-1-1-7-15,-5-1-21 16,-6-3-10-16,0 0-10 16,-2 0-34-16,-1-2-126 0,0 2-137 15</inkml:trace>
  <inkml:trace contextRef="#ctx0" brushRef="#br0" timeOffset="134933.8994">23625 12127 638 0,'6'-6'270'16,"8"-5"-135"-16,6-1-30 0,7 8-1 16,3 0-6-16,-3 6-27 15,2 7-14-15,-7 3-31 16,-9 2-8-16,-9 4-2 16,-4 1 2-16,-12 3 3 15,-3 2 2-15,-8 4 0 16,-6-1-2-16,9-2-7 15,8-2-2-15,12-10 2 16,8 0 0-16,11-6 5 16,3-3 0-16,5-4-3 15,-1 0-2-15,-2-4-2 16,1 2-1-16,-5-1 2 16,-3 0 0-16,-8 2 0 15,-2 1-28-15,-4 0-236 16</inkml:trace>
  <inkml:trace contextRef="#ctx0" brushRef="#br0" timeOffset="135989.887">22864 13340 457 0,'5'-12'283'0,"8"-10"24"16,2 2-154-16,11 2-5 16,3 7-27-16,-1 7-28 15,8 10-50-15,-2 6-20 16,-6 11-21-16,-8 3-2 0,-19 10 8 15,-11 1 0-15,-21 2 6 16,-7 3 2-16,-6-6-5 16,6 1-2-16,4-9-1 15,9-3-1-15,13-6-1 16,1-5-1-16,19-4 2 16,0-4 2-16,8-4 2 15,11 0-1-15,11 0-3 16,6-1-3-16,1 1-1 15,-2 1 3-15,-10 1-59 16,-6-3-97-16</inkml:trace>
  <inkml:trace contextRef="#ctx0" brushRef="#br0" timeOffset="136205.1091">23273 13448 1250 0,'1'0'454'15,"6"9"-362"-15,7 5-45 16,15 13-22-16,-2 0-3 0,0 1-7 16,1 2-2-16,-6-6 7 15,2 1-32-15,0-6-115 16,-4-7-109-16</inkml:trace>
  <inkml:trace contextRef="#ctx0" brushRef="#br0" timeOffset="136374.5352">23528 13479 756 0,'-13'8'371'15,"-10"-1"-84"-15,-7 7-179 16,-2 9-15-16,-3 0-1 15,4 7-11-15,-1-2-27 16,4 1-18-16,2-7-30 16,2-2-51-16,12-5-237 15</inkml:trace>
  <inkml:trace contextRef="#ctx0" brushRef="#br0" timeOffset="136739.5982">23574 13244 687 0,'5'-6'383'0,"7"-4"-10"0,9 2-249 15,2 3-35-15,5 9-35 16,-4 4-19-16,-4 8-19 16,-6 2 1-16,-14 4 7 15,-8 3 2-15,-14 5 1 16,-6 1-3-16,3 0-7 16,5-4-2-16,12-8-2 15,8-4 4-15,16-13 2 16,8-2 0-16,14-2-5 15,3-3-4-15,-1 4-7 16,-2 2-2-16,-10 3-44 16,-9 0-58-16</inkml:trace>
  <inkml:trace contextRef="#ctx0" brushRef="#br0" timeOffset="143699.1161">1666 13650 444 0,'-2'0'275'0,"2"1"8"16,5-1-110-16,-5 0-83 16,19 1-20-16,64 3-37 0,-16-2-15 15,9-2-15-15,-2 1-40 16,-14 3-231-16</inkml:trace>
  <inkml:trace contextRef="#ctx0" brushRef="#br0" timeOffset="143924.5434">1705 13762 699 0,'0'1'293'0,"13"2"-135"16,6-3-21-16,20 0-17 15,11 0-23-15,14 0-56 16,2 0-18-16,-10 0-7 16,-7 0 14-16,-21 3-189 15</inkml:trace>
  <inkml:trace contextRef="#ctx0" brushRef="#br0" timeOffset="145196.4918">2607 13610 756 0,'0'0'317'0,"-1"5"-163"0,-1 3-37 16,3 17-34-16,0 2-3 16,-1 8-23-16,1 9-6 15,-1-5-15-15,-3-3-4 16,3-6-9-16,0-11 0 16,-2-11-15-16,2-4-20 15,3-10-76-15,-2-7-52 16,1-9-270-16</inkml:trace>
  <inkml:trace contextRef="#ctx0" brushRef="#br0" timeOffset="145446.4866">2591 13602 229 0,'10'0'154'16,"3"-4"-14"-16,16 6-59 16,3 3-22-16,4-3-11 15,-3 2 8-15,-5-2 32 16,-4-3 20-16,-9 1 20 15,1 0 4-15,-10-2-13 16,0 2-18-16,-4 1-33 16,-2-1-5-16,0 0-12 15,0 0-1-15,-1 21-4 16,-4 34-11-16,5-24-13 16,1 4-4-16,6 0-7 15,4-1 1-15,-1-5-103 16,4-9-135-16</inkml:trace>
  <inkml:trace contextRef="#ctx0" brushRef="#br0" timeOffset="145696.5335">2966 13281 1004 0,'-2'0'402'0,"4"0"-239"0,0 17-106 16,1 8-18-16,13 24-3 16,-4 9-2-16,-2 6-8 15,2 4-2-15,-11-7-7 16,5 2-2-16,-6-6-2 16,1-5-1-16,2-14-49 15,-1-7-53-15,3-21-155 16,2-9-213-16</inkml:trace>
  <inkml:trace contextRef="#ctx0" brushRef="#br0" timeOffset="145897.5639">3141 13633 534 0,'-12'7'299'0,"-10"6"-55"15,2 0-91-15,3 0-22 16,6-2-32-16,5 2-15 15,5-1-24-15,6-1 0 16,8-2-8-16,4-2-6 16,14-1-14-16,0 0-9 15,8-2-34-15,-3 2-73 16</inkml:trace>
  <inkml:trace contextRef="#ctx0" brushRef="#br0" timeOffset="146295.8998">3174 13952 809 0,'6'6'334'0,"10"4"-206"16,6-2-20-16,7 0-36 15,2-3-25-15,0-5-19 16,-3-5-3-16,-1-3 2 16,-6-3 0-16,-7-5-3 15,-5-1-7-15,-11 1-16 16,-3 2-6-16,-14 2-8 16,-7 1 2-16,-5 7 8 0,-5-2 3 15,4 8 5-15,3 8 2 16,9 3 4-16,2 8 2 15,9 2 11-15,6-1 2 16,11 5 11-16,4-3 1 16,11 0-9-16,6-4-4 15,6-9-10-15,2 1-2 16,2-7-6-16,-4-1-35 16,-9-5-168-16</inkml:trace>
  <inkml:trace contextRef="#ctx0" brushRef="#br0" timeOffset="146778.6602">3673 13657 797 0,'-12'-6'403'16,"-10"-3"-132"-16,2 5-143 15,2 4-34-15,3 6-58 0,8 8-16 16,-4 6-7-16,3 2 0 16,10 6 4-16,-2 0 1 15,13 4-2-15,8-1 0 16,3-5-2-16,7-5-1 15,4-12 1-15,-3-5 2 16,1-7 7-16,-6-10 3 16,-12-9-14-16,-2-2-10 15,-14-6-17-15,-7-1-9 16,-13 2 9-16,-6-1 7 16,-4 4 7-16,3 2 2 0,7 9-2 15,6 2-3-15,11 6-8 16,3 2-5-16,9 5-2 15,6 0 7-15,9 3 19 16,11-2 11-16,7-1 11 16,4 1-1-16,1 2-9 15,-3 2-3-15,-10-5 4 16,-5 0-29-16</inkml:trace>
  <inkml:trace contextRef="#ctx0" brushRef="#br0" timeOffset="147313.5205">4120 13847 737 0,'15'1'324'16,"8"3"-136"-16,30 0-72 0,19 2-2 16,22 1 2-16,15 0-10 15,16 3-15-15,-1 0-3 16,-5 0-30-16,-12 0-17 16,-13-5-24-16,-11-5-2 15,-11-8-159-15,-6-5-239 16</inkml:trace>
  <inkml:trace contextRef="#ctx0" brushRef="#br0" timeOffset="147622.296">4582 13329 1022 0,'-2'0'369'0,"-1"11"-306"15,0 6-33-15,6 19-14 16,1 5 4-16,1 9 1 15,4 2-2-15,-7-7-3 16,1-3 0-16,-2-7-21 16,2-6-53-16,-1-11-342 0</inkml:trace>
  <inkml:trace contextRef="#ctx0" brushRef="#br0" timeOffset="147932.1951">4576 13293 747 0,'16'-6'346'0,"18"-7"-160"16,3 9-41-16,4 12-78 15,3 4-22-15,-5 11-23 16,-9 0-7-16,-25 7-2 16,-8 3 3-16,-19-1 3 15,-10 1 2-15,2-4 1 16,-1-6 1-16,5-11 0 15,13-3-4-15,5-8-12 16,4 1-12-16,9 3-15 16,6 4-4-16,13 0 8 15,4 2 7-15,9 5 9 16,2-3 2-16,3 3 4 16,-5-1 1-16,-11-7-55 15,-1-1-141-15</inkml:trace>
  <inkml:trace contextRef="#ctx0" brushRef="#br0" timeOffset="148279.6206">4915 13195 687 0,'8'-8'339'16,"0"-7"-122"-16,12 4-70 16,2 5-17-16,1 6-57 15,3 7-30-15,-2 7-24 16,-2-1-4-16,-12 4 2 16,-7 3 3-16,-15-1 0 15,-6 8 0-15,-6 3-2 16,1 0-3-16,8-4-1 15,4-7-2-15,9-8-5 16,4-3-3-16,8-3-4 16,6 3-1-16,11-2 0 15,2-3 1-15,10 4-38 16,2-1-67-16</inkml:trace>
  <inkml:trace contextRef="#ctx0" brushRef="#br0" timeOffset="148771.3341">4472 14143 1153 0,'-1'0'435'16,"6"10"-319"-16,4 2-39 15,16 11-27-15,8 7-12 16,7 0-20-16,-1 5-4 16,-3 1-4-16,-5-2-1 15,-7-4-30-15,-3-3-66 16</inkml:trace>
  <inkml:trace contextRef="#ctx0" brushRef="#br0" timeOffset="149010.5119">4782 14141 872 0,'-9'-3'448'16,"-5"-1"-138"-16,-3 4-142 16,-1 4-32-16,-3 9-62 15,-4 6-22-15,-9 6-22 16,-4 4-3-16,-3 1-8 15,1 1-1-15,8 1-6 16,9-4-4-16,11-6-29 16,2-7-30-16,10-10-93 15,0-5-71-15</inkml:trace>
  <inkml:trace contextRef="#ctx0" brushRef="#br0" timeOffset="149445.5407">4915 14096 737 0,'6'-4'348'0,"2"-13"-120"16,9 12-40-16,-2-5-63 15,1 8-30-15,4 9-56 16,-4 0-15-16,2 7-7 16,-4 0-2-16,-8 3 6 15,-6-3 4-15,-14 1 4 16,3 3 0-16,-4-4-6 15,1 1-2-15,6-2-6 16,-3-8-4-16,5 2-7 16,3 1-4-16,3 2-2 0,3-1 1 15,10 2 3-15,1-1 1 16,8-6 3-16,8 4-2 16,3-7 1-16,3 1 0 15,-1-2 7-15,-8-2-32 16,-7 0-120-16</inkml:trace>
  <inkml:trace contextRef="#ctx0" brushRef="#br0" timeOffset="155626.019">5562 13875 1120 0,'-5'0'476'0,"3"1"-244"15,-4-1-48-15,5 0-61 16,0 0-35-16,0 0-81 16,-1 0-96-16</inkml:trace>
  <inkml:trace contextRef="#ctx0" brushRef="#br0" timeOffset="156699.1758">1500 15387 479 0,'1'-23'257'15,"1"-16"-57"-15,13 0-50 16,8 1-12-16,7 10-28 15,2 10-27-15,5 14-35 16,5 13-16-16,3 18-11 16,8 5 1-16,8 9-2 15,1-3 2-15,-1-7-2 0,-7-6 0 16,-8-10-2-16,-7-7 1 16,-9-8 6-16,-4-4 4 15,-9-14 6-15,-2-1 1 16,-11-7 0-16,-4-1-4 15,-5 0-13-15,0 6-7 16,3 10-17-16,2 4-12 16,5 8-13-16,2 1-4 15,7 13 7-15,1 4 9 0,-3 2 32 16,-1 4 14-16,-10-5 22 16,-4-5 6-16,-7-3-8 15,-7-1-8-15,-3-7-47 16,2 3-85-16</inkml:trace>
  <inkml:trace contextRef="#ctx0" brushRef="#br0" timeOffset="157249.9076">2767 15159 772 0,'-7'24'346'0,"-10"29"-160"16,-1 11-40-16,-1 4-57 15,0-1-28-15,0-5-38 16,6-8-7-16,4-15-1 16,3-8 1-16,3-23 5 15,1-9 1-15,3-21-4 16,5-5-4-16,5-14-7 15,-3-2-2-15,-1-9 0 16,-1-7 1-16,4-1-3 16,2-2-2-16,5 11-3 15,0 8 3-15,2 19 4 16,-4 14 1-16,-1 18 6 16,-2 15-5-16,4 17-1 15,5 10 0-15,3 7-2 16,3 1 1-16,-1 1 0 15,-1-8 1-15,-3-8 1 16,-2-5 2-16,-9-10-81 0,-4-1-92 16</inkml:trace>
  <inkml:trace contextRef="#ctx0" brushRef="#br0" timeOffset="157553.9875">2727 15421 496 0,'7'-11'259'0,"7"-8"-50"16,-2 4-76-16,10 9-28 15,5 7-10-15,7 12-10 16,8 3-3-16,-1 9-4 16,0-2-13-16,-13 3-18 15,-2 1-11-15,-4 1-17 16,-7-6-3-16,3-1-2 15,-1-7 3-15,-3-11 15 16,2 1 7-16,-2-6 12 16,-3-1 8-16,2-2 7 15,-2-3 1-15,3-3-10 16,1-7-10-16,-1-2-21 16,2-1-8-16,-5-2-43 15,1 3-67-15</inkml:trace>
  <inkml:trace contextRef="#ctx0" brushRef="#br0" timeOffset="158009.8589">4032 15239 706 0,'0'17'323'15,"1"13"-110"-15,-4 15-135 0,-2 8-6 16,4 3-20-16,-3 0-11 15,2-6-19-15,2-3-4 16,0-14 3-16,0-9-6 16,-1-16-94-16,-4-9-95 15</inkml:trace>
  <inkml:trace contextRef="#ctx0" brushRef="#br0" timeOffset="158333.2968">3884 15371 505 0,'3'-26'272'0,"4"-32"-64"16,5-2-38-16,21 9-33 15,-3 8-24-15,11 14-30 16,9 13-18-16,-1 16-45 16,5 7-4-16,-9 18-2 15,-9 5-2-15,-19 13 5 16,-10-1 1-16,-14 3 1 16,-5 2-2-16,-11-6 1 15,-5-4 1-15,-7-12 7 16,0-5 1-16,-2-15-13 15,2-3-17-15,12-9-24 16,7-3-9-16,12-1-4 16,6 0 5-16,11 3 23 15,1 0 8-15,11 9 21 16,7 9 14-16,2 12 21 16,3 3 12-16,-7 4 12 15,3 0-4-15,-8-6-23 16,0 1-17-16,1-8-53 0,-4-3-87 15</inkml:trace>
  <inkml:trace contextRef="#ctx0" brushRef="#br0" timeOffset="158668.5473">4581 15382 765 0,'0'1'382'0,"0"-1"-104"16,5 2-118-16,-5-2-81 16,22 1-17-16,57 7-28 15,-20-3-11-15,4 2-14 16,3 1 0-16,-6 5 11 0,-13-5-46 16,-13-1-210-16</inkml:trace>
  <inkml:trace contextRef="#ctx0" brushRef="#br0" timeOffset="158884.4178">5012 15267 841 0,'-1'2'345'0,"-6"5"-184"0,8 6-114 16,4 3-15-16,5 11 15 15,6 1 7-15,-4-1 25 16,-5 3 9-16,-6 0-2 15,-5-2-10-15,-6-3-29 16,1-3-11-16,-1-10-76 16,5 0-106-16</inkml:trace>
  <inkml:trace contextRef="#ctx0" brushRef="#br0" timeOffset="159668.2342">5491 15258 579 0,'-2'1'350'15,"-2"5"10"-15,0 16-206 16,1 8-48-16,5 14-40 16,4 3-24-16,-2 0-28 15,2-5-3-15,-2-8 2 16,1-6-17-16,-1-12-122 16,0-4-90-16</inkml:trace>
  <inkml:trace contextRef="#ctx0" brushRef="#br0" timeOffset="159820.0232">5338 15410 636 0,'0'-3'365'0,"0"-4"-56"0,2 1-87 15,17 5-105-15,5 0-42 16,11 3-51-16,6 3-9 16,5-1-10-16,0 1 2 15,5-5-49-15,2 2-100 16</inkml:trace>
  <inkml:trace contextRef="#ctx0" brushRef="#br0" timeOffset="160232.0492">6054 15374 624 0,'-3'6'339'0,"-12"11"-57"16,1 0-80-16,-4 4-67 15,-2-2-31-15,-6-7-44 16,1 2-12-16,-4-13-18 16,-2-2-5-16,8-4-12 15,-2-11-7-15,11-5-16 16,8-3-7-16,11-5-5 16,5 3 1-16,8 2 1 15,-1 5 1-15,3 12 13 16,1 6 6-16,3 10 17 15,1 6 5-15,-1 5-3 0,3 3-1 16,0 2-2-16,2 0-2 16,3-5-3-16,0 1-2 15,5-9 0-15,-1-5 1 16,1-7 8-16,-4-5 7 16,-12-16 14-16,-5 2 25 15,-15-3 33-15,-8-3-1 16,-12 10-24-16,-9 4-26 0,-10 5-46 15,0 8-10-15,2 6-56 16,2 1-73-16</inkml:trace>
  <inkml:trace contextRef="#ctx0" brushRef="#br0" timeOffset="161643.9545">6841 15160 990 0,'0'-1'531'0,"2"0"-73"16,-4 1-304-16,2 0-43 0,-1 0-62 16,1 0-27-16,0 0-71 15,0 0-101-15</inkml:trace>
  <inkml:trace contextRef="#ctx0" brushRef="#br0" timeOffset="161832.2973">6776 15335 1093 0,'-1'3'500'0,"-3"0"-194"15,4 2-135-15,0-5-87 16,0 0-22-16,0 0-21 15,0 0-73-15</inkml:trace>
  <inkml:trace contextRef="#ctx0" brushRef="#br0" timeOffset="162353.4313">7623 14895 748 0,'-1'15'342'0,"0"13"-121"16,2 24-142-16,6 16-7 16,1 13-12-16,2 5-11 15,-4-1-11-15,-1-5-8 16,-4-22-9-16,-1-9-4 15,0-21-19-15,-1-11-68 0</inkml:trace>
  <inkml:trace contextRef="#ctx0" brushRef="#br0" timeOffset="162527.3479">7577 14935 634 0,'20'-5'302'16,"18"-6"-80"-16,16 6-157 16,7 2-17-16,7 6-21 15,5 5-12-15,-2 7-24 16,-3 0-107-16</inkml:trace>
  <inkml:trace contextRef="#ctx0" brushRef="#br0" timeOffset="162757.2787">7666 15498 765 0,'7'2'358'0,"5"3"-68"0,19 2-220 15,8-7 1-15,12 1-19 16,2 1-25-16,4-2-16 16,2 3 7-16,-10-3-228 15</inkml:trace>
  <inkml:trace contextRef="#ctx0" brushRef="#br0" timeOffset="162950.9025">7689 15273 865 0,'10'-1'364'16,"10"0"-157"-16,21 1-172 0,5 1-9 15,11 0-7-15,-1-1 8 16,-1 3-404-16</inkml:trace>
  <inkml:trace contextRef="#ctx0" brushRef="#br0" timeOffset="163263.1247">8153 15454 726 0,'-2'0'383'0,"0"7"-74"16,0 1-135-16,-1 13-97 15,3 4-18-15,1 4-30 16,3 0-12-16,3 0-7 16,-4-2-1-16,3-7-117 15,-4-2-163-15</inkml:trace>
  <inkml:trace contextRef="#ctx0" brushRef="#br0" timeOffset="163474.4441">8068 15466 746 0,'6'-11'378'16,"9"-12"-90"-16,6 5-90 15,9 5-79-15,5 10-31 16,7 5-50-16,-3 7-9 16,-8 6 1-16,-8 0 0 0,-15 5 12 15,-8-5 11-15,-8 1 3 16,-11-2 0-16,-11-5-10 15,-3 0-43-15,-5-10-163 16</inkml:trace>
  <inkml:trace contextRef="#ctx0" brushRef="#br0" timeOffset="164721.9848">8711 15250 991 0,'5'1'363'15,"17"3"-286"-15,9-1-37 16,8 1-18-16,11-2-6 0,3-1-41 15,1-1-77-15</inkml:trace>
  <inkml:trace contextRef="#ctx0" brushRef="#br0" timeOffset="164906.4322">8731 15375 867 0,'0'1'350'0,"5"2"-203"16,13 2-44-16,11-1-46 15,4 0-10-15,12-3-33 16,6-1-3-16,5-2-149 16</inkml:trace>
  <inkml:trace contextRef="#ctx0" brushRef="#br0" timeOffset="165406.4648">9589 15300 846 0,'-12'-13'383'0,"-11"-19"-176"15,1-4-23-15,4-7-73 16,5-6-28-16,11 6-51 16,4 4-12-16,11 10 1 15,10 13-4-15,8 15-2 16,5 8-5-16,3 16-12 15,-2 10 0-15,-13 13 10 16,-10 3 6-16,-21 8 6 16,-15 0 1-16,-13-2-3 15,-4-3-1-15,1-13-3 16,5-5 0-16,2-22 4 16,4-4 1-16,9-11-7 15,-1-10-7-15,15-2-17 16,4 0-8-16,9-1-2 0,8 8 4 15,11 7 10-15,2 7 6 16,7 8 3-16,0 2 5 16,-3 0-1-16,5 5-1 15,-9-8-1-15,-5-2-18 16,-8-4-212-16</inkml:trace>
  <inkml:trace contextRef="#ctx0" brushRef="#br0" timeOffset="165856.43">9870 15272 1126 0,'0'4'451'0,"-6"5"-294"16,3 7-45-16,3 9-50 15,-4 4-13-15,8 4-18 16,-3-3-8-16,2 0-7 15,0-8-3-15,-2-10-3 16,2-3-8-16,-7-12-55 16,4-4-32-16,-5-8-55 15,-2-4-15-15,4-7 37 16,-6-2 28-16,3-5 50 16,-2 3 22-16,8 2 17 15,0 4 4-15,7 8 12 0,6 0 0 16,0 9-3-16,6 1-3 15,6 5-11-15,1 0-1 16,6 1 2-16,-4 0 1 16,-2 0 0-16,-3 2 2 15,-6 2 21-15,-2 1 12 16,-7 3 26-16,-1 0 14 16,-2 0-2-16,-1 6 4 0,0 3-4 15,-4 4-4-15,0 8-10 16,-1 2-12-16,1 3-22 15,1-1-8-15,3-11-75 16,4-3-57-16</inkml:trace>
  <inkml:trace contextRef="#ctx0" brushRef="#br0" timeOffset="166356.198">10332 14783 853 0,'-1'0'392'15,"-1"0"-175"-15,2 18-126 16,-5 12-46-16,5 24-32 16,4 10-6-16,5 10-5 15,2 4 1-15,3-5 2 16,-2 0 2-16,-3-10 3 15,-1-6-4-15,-1-17-121 16,-1-10-94-16</inkml:trace>
  <inkml:trace contextRef="#ctx0" brushRef="#br0" timeOffset="166577.0367">10505 15122 454 0,'-4'0'274'15,"-7"6"10"-15,0 3-111 0,-3 4-40 16,0 5-18 0,1 0-38-16,3 0-21 0,3 2-24 15,1-3-8-15,5-3-2 16,6 0 4-16,10-4-1 16,6-4 1-16,10-1-5 15,2-3-5-15,5-1-7 16,1 0-35-16,-1-1-228 15</inkml:trace>
  <inkml:trace contextRef="#ctx0" brushRef="#br0" timeOffset="167022.8426">10629 15561 705 0,'1'4'313'0,"3"-2"-132"0,3 2-68 16,8 1-22-16,1-1-12 15,3-3-19-15,-3-3-8 16,-1-6-16-16,1-2-5 16,-7-2-4-16,-3-1-1 0,-7-2-3 15,-5 0 0-15,-8 6-7 16,3 2-4-16,-5 7-11 16,-7 3-2-16,-2 7 0 15,1 3 1-15,3 5 10 16,5 5 4-16,11-1 3 15,5 4 2-15,7-2-2 16,7-2 2-16,11-2 3 16,2-6-1-16,3-5-3 15,4-2-2-15,-5-8-71 16,-3-4-93-16</inkml:trace>
  <inkml:trace contextRef="#ctx0" brushRef="#br0" timeOffset="167606.4745">11191 15218 517 0,'-2'-5'312'0,"-8"-4"-28"15,-4 2-50-15,-9 4-74 16,-4 3-32-16,-1 9-59 16,-2 5-24-16,9 10-44 15,1 2-12-15,11 10-5 16,3 3 4-16,13 3 9 16,4-6 2-16,13-8 2 15,2-5 3-15,6-13 6 16,-3-7 3-16,-5-11 13 15,-1-7 3-15,-11-9 3 0,-4-3 0 16,-8-5-9-16,-10-4-4 16,-9 4-7-16,-3 0-2 15,3 3-6-15,8 5-2 16,7 6-9-16,9 6-5 16,12 4-6-16,0-1 2 15,7 2 7-15,3 0 5 16,4 6 6-16,3 3 4 0,2 5 2 15,1 1 1-15,-4 3 0 16,-4-3 5-16</inkml:trace>
  <inkml:trace contextRef="#ctx0" brushRef="#br0" timeOffset="185634.808">11841 14826 693 0,'-19'19'319'0,"-27"33"-121"16,-3 14-55-16,12 23-55 15,4 8-20-15,23 11-39 16,12-1-18-16,27-12-8 16,5-11 2-16,6-24 13 15,1-8-38-15,-1-16-212 16</inkml:trace>
  <inkml:trace contextRef="#ctx0" brushRef="#br0" timeOffset="186005.84">11982 15382 391 0,'4'-6'257'0,"6"-6"49"15,5-4-123-15,5-9-45 16,3-3-16-16,0-6-33 16,-3-6-9-16,-3 1-3 15,-7 0-1-15,-5 7 5 16,-2 9 5-16,-8 11-8 16,1 6-13-16,-7 13-31 15,1 6-18-15,2 16-16 16,-1 6 1-16,4 17 7 15,5 9 1-15,0 5 3 16,1 1 1-16,4-13-2 16,-2-8 4-16,9-13-75 15,3-10-73-15</inkml:trace>
  <inkml:trace contextRef="#ctx0" brushRef="#br0" timeOffset="186218.0615">12297 15333 1043 0,'9'2'395'0,"9"1"-279"15,11 0-42-15,22 0-18 16,0-3-16-16,11 2-22 15,-2-1-37-15</inkml:trace>
  <inkml:trace contextRef="#ctx0" brushRef="#br0" timeOffset="186617.4558">12954 15137 687 0,'-15'-1'338'15,"-21"1"-113"-15,1 7-78 16,1 10-75-16,-2 7-18 15,16 11-19-15,3 8-10 16,17 12-9-16,7-1 0 0,13-1-3 16,9-9 3-16,16-17 7 15,10-9 3-15,13-18 7 16,-1-13 4-16,-12-19 6 16,-4-7 5-1,-21-13 6-15,-12 0 3 0,-11-2-1 16,-20 2-4-16,-12 12-20 15,-7 5-12-15,-14 14-21 16,7 5-2-16,-6 9-113 16,9 2-104-16</inkml:trace>
  <inkml:trace contextRef="#ctx0" brushRef="#br0" timeOffset="186804.9917">13100 15165 923 0,'-8'6'416'0,"-9"13"-204"0,-6 5-46 15,-9 10-78-15,-2 4-32 16,2 1-34-16,4 1-2 16,10-3-134-16,7-6-135 15</inkml:trace>
  <inkml:trace contextRef="#ctx0" brushRef="#br0" timeOffset="187168.5845">13408 14819 782 0,'4'0'360'0,"9"10"-124"0,12 16-82 16,19 24-67-16,4 9 0 15,4 21-27-15,-5 6-15 16,-23 13-10-16,-14 7-6 16,-25-1-8-16,-18-7 1 15,-9-17 4-15,2-13-14 16,6-28-93-16,13-10-101 16</inkml:trace>
  <inkml:trace contextRef="#ctx0" brushRef="#br0" timeOffset="187540.4248">14100 15239 835 0,'9'0'349'0,"12"1"-177"0,7 0-95 15,12 4-32-15,0-2-12 16,4 0-14-16,1 2-35 16,-7-3-260-16</inkml:trace>
  <inkml:trace contextRef="#ctx0" brushRef="#br0" timeOffset="187731.2226">14056 15370 694 0,'4'6'336'0,"7"2"-81"15,5-2-88-15,17-1-51 16,1-3-20-16,10-1-55 15,2-1-13-15,4 0-57 16,-1-1-148-16</inkml:trace>
  <inkml:trace contextRef="#ctx0" brushRef="#br0" timeOffset="188355.8895">15005 15199 600 0,'-17'-12'326'16,"-11"-8"-86"-16,10-9-105 15,6 0-46-15,17-2-52 0,8-3-12 16,19 7-4-16,4 4 6 16,11 11-2-16,-5 8-4 15,2 14-14-15,-1 10-7 16,-16 8 12-16,-5 2 12 15,-25 4 19-15,-17 3 4 16,-14 6-7-16,-6 3-10 16,-1-2-13-16,3-3-2 15,4-10-1-15,6-6-1 16,10-13-9-16,4-5-4 16,14-3-9-16,6-2-2 0,8-3 4 15,8 3 2-15,10 5 5 16,2 1 0-16,-5 2 3 15,-1-1 2-15,-5-5-11 16,-2 0-55-16</inkml:trace>
  <inkml:trace contextRef="#ctx0" brushRef="#br0" timeOffset="188803.9825">15348 15222 814 0,'-1'7'407'16,"-3"5"-103"-16,0 9-186 0,1 4-7 15,3 4-41-15,1 2-19 16,2-2-17-16,3-3-8 16,-4-8-6-16,2-9 5 15,-4-10-5-15,-1-6-12 16,-2-9-23-16,-2-5-13 15,-2-6-12-15,-1-3 7 16,0 0 13-16,2 0 4 16,6 3-3-16,4 4 0 0,10 4-7 15,7 4 0-15,4 6 8 16,3 3 3-16,1 6 5 16,-3 0 4-16,-2 4 3 15,-1 0 2-15,-5 2 3 16,-3-2 5-16,-6-2 21 15,-3 1 7-15,0 2 12 16,-5-2 2-16,-1 7-11 16,1 1-1-16,-1 6-2 15,2 3-3-15,-2 3-8 16,-3 0-6-16,1-2-3 16,3 0-47-16,10-4-193 15</inkml:trace>
  <inkml:trace contextRef="#ctx0" brushRef="#br0" timeOffset="189184.6651">15747 14798 787 0,'2'-8'384'0,"-2"-7"-136"15,0 12-75-15,0 17-77 16,-3 13-41-16,3 25-44 16,4 10 7-16,0 11-2 15,1 2-2-15,2-2 1 16,-1-5 0-16,-5-7-26 16,4-9-34-16,-2-21-80 15,1-8-58-15,6-20-208 16</inkml:trace>
  <inkml:trace contextRef="#ctx0" brushRef="#br0" timeOffset="189410.0985">15974 15015 540 0,'-4'5'258'16,"-11"4"-88"-16,-7 6-46 15,-3 9-31-15,-4 0-8 16,3 5-14-16,5-4 3 0,4 0 7 15,6-5-1-15,7-5-1 16,4 0-12-16,7-4-25 16,5-1-7-16,3-1-12 15,4 3-7-15,9-2-4 16,3-1-39-16,8 1-183 16</inkml:trace>
  <inkml:trace contextRef="#ctx0" brushRef="#br0" timeOffset="190036.0214">15989 15443 717 0,'0'9'356'16,"0"2"-116"-16,4-1-114 15,5-1-16-15,6-7-35 16,6 4-13-16,5-4-11 15,1-2-3-15,-7-6-10 16,1-4-4-16,-4-7-7 16,-5-4-2-16,-1 3-1 15,-10-3 0-15,-8 5-7 16,-7 2-4-16,-9 5-7 16,-5 4-6-16,-1 6-3 15,6 10-3-15,4 9-4 16,4 2 2-16,7 8 7 0,0 1 4 15,8-3 7-15,7 2 0 16,5-8 0-16,6-4-2 16,2-4 2-16,5-2 1 15,-5-5 4-15,0-6-17 16,5-1-115-16,-3-5-370 16</inkml:trace>
  <inkml:trace contextRef="#ctx0" brushRef="#br0" timeOffset="190770.2606">16490 15103 727 0,'-12'4'333'0,"-13"8"-143"16,1 6-66-16,1 6-65 15,5 3-18-15,13 5-27 16,2-2-3-16,15 0-1 15,6-1-2-15,11-8 8 16,3-5 3-16,1-12 9 16,-2-5 4-16,-10-11 9 15,-5-7 4-15,-11-7 20 0,-2-3 2 16,-6-2-5-16,-3 1-3 16,-6-1-26-16,-6 1-5 15,0 7-8-15,-1 4-5 16,14 11-10-16,3 0-6 15,7 5-11-15,9-1-2 16,5 1 1-16,10 0 3 16,7 1 4-16,5 1 3 15,1-1-44-15,0 0-80 16</inkml:trace>
  <inkml:trace contextRef="#ctx0" brushRef="#br0" timeOffset="191112.8962">16964 15416 938 0,'2'0'537'0,"-2"1"-68"15,-1-1-302-15,1 0-56 16,-1 0-76-16,-1 0-47 0</inkml:trace>
  <inkml:trace contextRef="#ctx0" brushRef="#br0" timeOffset="208912.5097">10598 16207 460 0,'0'-2'240'0,"-2"-1"-88"15,5 5-29-15,-3-2-46 16,3 11-16-16,18 69-6 16,-15-19-12-16,-6 15-19 15,-4 8-5-15,-5 1-1 16,-4-5 0-16,2-4-121 16,4-10-176-16</inkml:trace>
  <inkml:trace contextRef="#ctx0" brushRef="#br0" timeOffset="209144.8192">10766 16589 469 0,'-12'4'286'16,"-15"5"2"-16,-7 6-133 0,-4 7-70 15,1 1-20-15,8 6-33 16,8-3-11-16,17-3-10 15,8-3 1-15,19-7 11 16,7 0 1-16,12-5-1 16,3 1-2-16,-8-1-6 15,-1-1-25-15,-7-1-278 16</inkml:trace>
  <inkml:trace contextRef="#ctx0" brushRef="#br0" timeOffset="209482.0986">10883 16875 520 0,'7'0'211'0,"11"0"-113"0,1-2-36 15,2-2-11-15,1-1-10 16,-5-4-19-16,-3-3-1 15,-7-1 4-15,-5-2-1 16,-8 4 17-16,-6 2 16 16,-8 4 32-16,-6 3 6 15,-1 7-2-15,1 5-7 16,5 10-29-16,6 7 2 16,5 6-13-16,4 1-11 15,9 4-16-15,9-5-9 0,13-7-9 16,5-4 2-16,7-8 6 15,4-4 1-15,9-9-157 16</inkml:trace>
  <inkml:trace contextRef="#ctx0" brushRef="#br0" timeOffset="209743.2946">11346 16632 922 0,'7'3'337'16,"18"1"-276"-16,6-5-28 15,16 0-3-15,5 1-15 16,-1-1-1-16,0 3-8 16,-9 4-256-16</inkml:trace>
  <inkml:trace contextRef="#ctx0" brushRef="#br0" timeOffset="209936.998">11380 16757 633 0,'0'1'322'0,"8"6"-63"15,11 0-107-15,13-6-54 16,8 0-12-16,9-1-32 16,2 0-20-16,-1-1-60 15,-1 1-158-15</inkml:trace>
  <inkml:trace contextRef="#ctx0" brushRef="#br0" timeOffset="210309.7804">11946 16770 700 0,'13'1'229'0,"31"3"-218"16,23 0-11-16,33-4 44 16,25 0 33-16,28 0 28 15,5 0 4-15,15 8-25 16,-5 0-25-16,-22 2-27 16,-7-2-9-16,-24-3-1 15,-16-3 6-15,-16-4-228 16</inkml:trace>
  <inkml:trace contextRef="#ctx0" brushRef="#br0" timeOffset="210713.3689">12500 16568 477 0,'9'-14'272'16,"5"-12"-52"-16,1-13-64 15,0 0-1-15,-3-6-24 16,-1-3-8-16,-4 4-10 16,-1 1-11-16,-6 11-29 15,2 9-12-15,-2 14-31 16,-1 7-20-16,1 14-15 16,0 10-13-16,2 22-9 15,3 12 10-15,5 22 10 16,3 6 20-16,-5 3-186 15,-5-4-286-15</inkml:trace>
  <inkml:trace contextRef="#ctx0" brushRef="#br0" timeOffset="211083.4034">12200 16996 968 0,'0'0'361'0,"3"0"-267"15,0 5-3-15,-4-5 9 16,-1 0-2-16,-6 18-21 16,-19 30-19-16,7-25-40 15,3-1-8-15,9 2-11 16,9-1-3-16,13-3 0 16,4-5 0-16,9-5 1 15,-2-1 1-15,6-3-42 16,0-3-49-16,-2-3-145 15,1-4-157-15</inkml:trace>
  <inkml:trace contextRef="#ctx0" brushRef="#br0" timeOffset="211269.9464">12378 17064 581 0,'-5'-2'319'16,"-4"1"-64"-16,2 4-56 15,-1 9-62-15,1 4-21 16,0 17-26-16,1 6-13 0,-1 6-21 15,0 4-13-15,7-5-20 16,3-1-5-16,3-9-4 16,5-6-36-16,-1-13-131 15,1-6-186-15</inkml:trace>
  <inkml:trace contextRef="#ctx0" brushRef="#br0" timeOffset="211645.4959">12531 17234 727 0,'-4'6'329'0,"-3"9"-117"15,-1 1-94-15,3 5-36 16,0 0-19-16,5-2-35 16,0-5-8-16,4-9 1 15,-2-4 8-15,0-8 6 16,0-3 2-16,-2-10-4 15,0-4-11-15,0-3-10 0,0 1-3 16,3 3-5-16,1 0-4 16,7 3-8-16,1 4-3 15,8 5-7-15,2 6 1 16,1 2 1-16,0 6 3 16,1 4 7-16,-4 1 1 15,-1 6 3-15,-8-5 1 16,-9 2 15-16,10 4 13 15,-12 3 34-15,4 3 11 16,-1 9-9-16,-7-1-8 0,1 2-32 16,-1 4-7-16,-3-10-123 15,7 0-153-15</inkml:trace>
  <inkml:trace contextRef="#ctx0" brushRef="#br0" timeOffset="212031.0496">13209 17094 985 0,'-15'-5'456'16,"-12"-1"-221"-16,-7-1-48 15,-8 14-79-15,6 5-46 0,-3 8-38 16,6 9-12-16,10 4-15 15,5 3-6-15,20 3-3 16,7 0 1-16,13-2 5 16,7-3 3-16,9-6 5 15,1-7 3-15,3-13-25 16,0-6-52-16,-9-11-195 16</inkml:trace>
  <inkml:trace contextRef="#ctx0" brushRef="#br0" timeOffset="212229.6019">12978 17253 784 0,'4'1'330'0,"6"1"-188"0,11 0-42 15,16 2-49-15,4-4-19 16,8 1-23-16,-3-1-2 15,-6 1-67-15,0 3-302 16</inkml:trace>
  <inkml:trace contextRef="#ctx0" brushRef="#br0" timeOffset="212545.891">13371 17329 773 0,'-7'6'316'0,"-8"5"-209"16,4 1-22-16,7 3-44 16,4 0-15-16,5-2-13 15,7 2-4-15,4-2 1 16,2 0-2-16,5-9 40 15,0-2 17-15,-2-9 41 16,-1-5 17-16,-5-5-8 16,-5-2-15-16,-8-1 8 15,-4 0-14-15,-11 0-33 16,-4 4-2-16,0 6-156 0,-1-1-89 16</inkml:trace>
  <inkml:trace contextRef="#ctx0" brushRef="#br0" timeOffset="213412.3013">17493 14756 456 0,'2'0'193'15,"6"-2"-88"-15,-8 7-63 16,5 7 5-16,-4 19 14 15,-2 14 12-15,2 24-3 16,-1 13-6-16,0 15-9 16,2 4-8-16,2 12-10 15,3 1-2-15,1-16-4 16,-4-9-3-16,3-23-5 16,-2-13-1-16,-1-14 2 15,3-7 2-15,0-16 3 16,-2-4 10-16,-2-13 10 15,-1-5 1-15,-7-6-6 16,-2-2-14-16,-1 5-30 16,1 5-13-16,-5 16-19 0,0 13-5 15,-1 22-1-15,0 17 3 16,8 20 12-16,-1 8 7 16,7 16 14-16,-4-1 5 15,0 6 5-15,3-1 0 16,-3-5-1-16,2 2-1 15,0 2-3-15,1 2-2 16,2-2 2-16,1-4 1 16,-11-8 4-16,-3-3 0 15,-18-15-8-15,-3-12-3 0,-3-29-42 16,3-13-79-16</inkml:trace>
  <inkml:trace contextRef="#ctx0" brushRef="#br0" timeOffset="213976.5947">17799 15730 930 0,'7'1'361'0,"12"5"-235"16,11-1-57-16,14 5-15 15,5 0-13-15,4 0-19 16,-3 1-6-16,2-2-1 15,-4-2-9-15,-3-2-136 0,-1 1-161 16</inkml:trace>
  <inkml:trace contextRef="#ctx0" brushRef="#br0" timeOffset="214233.6778">17787 15906 586 0,'7'-1'284'16,"4"-2"-75"-16,16 1-108 16,12 2-21-16,8 0 3 15,6 3-14-15,1 4-19 16,-1-2-7-16,0 3-21 15,-3-2-3-15,-11-4-50 16,-5-2-67-16</inkml:trace>
  <inkml:trace contextRef="#ctx0" brushRef="#br0" timeOffset="214495.5591">18103 15673 567 0,'0'-1'294'0,"0"-4"-40"15,10 10-174-15,8 5-32 16,11 7-11-16,4 1 1 16,0 2 1-16,2-1-2 15,-2 3-2-15,-1 0-10 16,-4-1-5-16,-5-2 16 16,-10-4 22-16,-4-2 11 15,-9-4 31-15,-6 2-4 0,-11-1-1 16,-11 3-7-16,-8 6-34 15,-3 3-17-15,-5 9-26 16,0 3-18-16,0 0-196 16</inkml:trace>
  <inkml:trace contextRef="#ctx0" brushRef="#br0" timeOffset="215995.4915">18934 15189 685 0,'2'-5'355'0,"1"0"-131"16,2 8-51-16,2 20-86 16,-1 15-30-16,1 27-4 15,-3 13-14-15,-1 5-10 16,-2-2-4-16,1-17-6 15,-3-12 0-15,1-16 2 0,-5-8-17 16,5-16-87-16,-3-5-69 16</inkml:trace>
  <inkml:trace contextRef="#ctx0" brushRef="#br0" timeOffset="216145.435">18879 15209 579 0,'6'-3'276'0,"15"2"-91"16,6 1-116-16,17 5-62 16,3-1 2-16,14 3-1 15,6 0 3-15,1-1-117 16</inkml:trace>
  <inkml:trace contextRef="#ctx0" brushRef="#br0" timeOffset="216385.6426">18921 15747 634 0,'-3'2'263'0,"7"6"-92"0,13-2-84 15,10-2 0-15,11-1 1 16,8-3-40-16,4 2-11 16,2 0-10-16,-3-1-18 15,-9-1-252-15</inkml:trace>
  <inkml:trace contextRef="#ctx0" brushRef="#br0" timeOffset="216576.6918">18983 15541 697 0,'4'-1'325'0,"16"1"-74"16,11 2-173-16,15 4-41 15,10 2-1-15,5 1-4 16,-2-1-58-16</inkml:trace>
  <inkml:trace contextRef="#ctx0" brushRef="#br0" timeOffset="216864.2264">19349 15693 791 0,'3'0'366'0,"1"2"-115"16,-2 12-150-16,3 4-29 0,-5 12-5 15,4 5-16-15,3 8-23 16,-3-2-5-16,2-4 0 15,-4-6-35-15,0-14-130 16,-2-8-131-16</inkml:trace>
  <inkml:trace contextRef="#ctx0" brushRef="#br0" timeOffset="217041.3214">19330 15665 613 0,'15'-6'345'15,"14"2"10"-15,5 7-255 16,1 5-8-16,-6 7 21 16,-10 1-6-16,-10 3-8 15,-10-1-11-15,-13 3-39 16,-6-5-7-16,-7-7-38 16,0-3-66-16</inkml:trace>
  <inkml:trace contextRef="#ctx0" brushRef="#br0" timeOffset="217359.8597">19771 15485 556 0,'0'0'336'0,"10"-1"31"15,9 1-204-15,16 1-100 16,6 3 0-16,1-1-32 15,0-3-11-15,-7 3-10 16,-3-3-51-16,-3 2-266 16</inkml:trace>
  <inkml:trace contextRef="#ctx0" brushRef="#br0" timeOffset="217566.3508">19816 15610 813 0,'7'1'352'0,"12"5"-190"15,10-2-17-15,5-4-41 16,5 3-32-16,-1-3-37 16,-6 0-11-16,0 0-53 15,-6-3-94-15</inkml:trace>
  <inkml:trace contextRef="#ctx0" brushRef="#br0" timeOffset="229969.4815">20890 15141 536 0,'-2'-3'312'0,"-7"-5"-35"15,-6-1-39-15,-9 8-64 16,-5 0-32-16,-7 8-57 16,-2 9-12-16,7 7-33 15,4 8-17-15,19 9-12 0,9 1-14 16,20 1-2-16,9-1 5 16,14-11 4-16,8-8 5 15,-1-17 7-15,-6-12 4 16,-18-19 11-16,-6-4 2 15,-15-14 3-15,-4 0-2 16,-3 2-11-16,-12-1-6 16,-2 12-5-16,-1 7-1 15,1 7 1-15,6 11-1 0,7 4-14 16,3 1-5-16,17 4-4 16,5-2 0-16,19-1 9 15,7 0 2-15,7 0 1 16,5 0 2-16,-11 2-46 15,-6 3-75-15</inkml:trace>
  <inkml:trace contextRef="#ctx0" brushRef="#br0" timeOffset="230434.0251">20485 15623 476 0,'-3'-2'208'0,"-1"4"-119"16,4-1-24-16,0-1-38 16,0 0-16-16,0 0-35 15,9 3-63-15</inkml:trace>
  <inkml:trace contextRef="#ctx0" brushRef="#br0" timeOffset="230657.3784">20487 15644 407 0,'-4'0'250'0,"1"0"-33"15,3 0-69-15,0 0-17 16,0 0-21-16,2 0-11 15,28 0-3-15,55 0 1 0,8 0-17 16,9-1-9 0,27 4-20-16,7-2-12 0,-6 4-16 15,-6-1-2-15,-24-2-65 16,-13 1-48-16,-34-3-280 16</inkml:trace>
  <inkml:trace contextRef="#ctx0" brushRef="#br0" timeOffset="231610.3172">20547 16095 292 0,'0'3'190'16,"-7"0"-6"-16,2 0-58 15,-10 2-61-15,1-2-25 0,3-3-22 16,-4-2-2-16,6-2 33 15,-4-8 9-15,1-6 5 16,4-4 0-16,10-1-26 16,2-2 2-16,10 4 22 15,7 2 7-15,6 2 11 16,7 4 4-16,8 13-17 16,-13 8-2-1,-15-3-6-15,1-1-9 0,25 28 7 16,-8 6-1-16,-31 5-8 15,-27-6-6-15,-12 7-17 16,-4 0-7-16,-1-1-20 16,2-7-20-16,7-10-32 15,0-8-13-15,8-10 5 16,8-5 19-16,11-7 23 16,9-2 11-16,17-2 21 15,5 0 7-15,9 6 21 0,5 2 9 16,3 7-1-16,0 2-4 15,-5 7-13-15,-4-1-5 16,-8 3-21-16,-1-5-61 16</inkml:trace>
  <inkml:trace contextRef="#ctx0" brushRef="#br0" timeOffset="237854.1337">21155 16036 802 0,'-20'0'407'16,"-15"2"-139"-16,-9 0-119 15,5 11-36-15,10 10-56 16,4 2-18-16,17 15-22 16,2 3-5-16,10 3-12 15,11 5 0-15,11-10 1 16,4-3 3-16,10-16 9 15,2-6 1-15,-1-17-54 16,0-11-50-16,-11-11-260 16</inkml:trace>
  <inkml:trace contextRef="#ctx0" brushRef="#br0" timeOffset="238015.2876">20992 16146 470 0,'6'0'312'0,"10"0"-7"0,19 0-147 16,3 1-28-16,22 4-72 16,0-3-23-16,-1 3-32 15,-9-4-123-15</inkml:trace>
  <inkml:trace contextRef="#ctx0" brushRef="#br0" timeOffset="238402.2534">21467 16363 870 0,'-7'-1'385'15,"-13"1"-194"-15,3 1-49 16,-3 7-66-16,2 6-28 16,8 7-35-16,-5 4-6 15,15 2-7-15,0-4-3 16,15-3 7-16,3-6 10 15,4-12 33-15,0-3 16 0,-6-13 44 16,4 0-3-16,-8-8 9 16,-5-1-3-16,-9-4-45 15,-9 1-8-15,-5 7-86 16,6 3-82-16</inkml:trace>
  <inkml:trace contextRef="#ctx0" brushRef="#br0" timeOffset="239001.558">22801 14920 593 0,'-17'5'310'0,"-23"16"-64"16,-6 17-97-16,-9 26-77 15,4 17-17-15,13 27-29 0,10 7-15 16,20 4-11-16,9-8-2 15,19-26 3 1,10-5 2-16,13-21 9 0,2-11 7 16,2-20-88-16,-1-13-160 15</inkml:trace>
  <inkml:trace contextRef="#ctx0" brushRef="#br0" timeOffset="239230.0552">23081 15099 837 0,'-1'-4'418'0,"-2"2"-164"16,0 7-97-16,2-5-108 15,-4 30-28-15,-6 61 0 16,7-20-3-16,2 15-5 15,2-1 3-15,0-8-51 16,2-10-112-16</inkml:trace>
  <inkml:trace contextRef="#ctx0" brushRef="#br0" timeOffset="239408.1044">23023 15877 1294 0,'-3'1'460'15,"0"4"-403"-15,3-1-30 16,0-4-44-16,0 0-94 0</inkml:trace>
  <inkml:trace contextRef="#ctx0" brushRef="#br0" timeOffset="239754.9663">23512 14998 877 0,'16'20'355'16,"20"25"-206"-16,5 13-11 15,1 24-29-15,-8 5-6 16,-14 16-29-16,-11-1-11 15,-20-3-9-15,-10-12-5 16,-7-6-8-16,-6-6-7 16,5-21-11-16,6-5-13 15,4-25-146-15</inkml:trace>
  <inkml:trace contextRef="#ctx0" brushRef="#br0" timeOffset="240638.4913">23048 15858 309 0,'-6'-3'221'0,"-7"2"23"0,0-1-95 15,2 1-26-15,0 1-54 16,6 2-36-16,-1 5-11 16,3 0 2-16,6 1 3 15,-1 0 6-15,7-1 29 16,1-1 16-16,-1-5 46 15,-2-1 23-15,0-5 16 16,-6 0-10-16,-1-2-45 16,-4 1-32-16,-3 2-52 15,3 3-70-15</inkml:trace>
  <inkml:trace contextRef="#ctx0" brushRef="#br0" timeOffset="246874.7833">18800 17015 349 0,'-15'13'258'0,"-19"16"37"16,-2 10-77-16,-1 17-70 15,7 7-32-15,20 15-51 16,5-1-19-16,22-3-36 15,7-9-4-15,10-22 7 16,9-10-35-16,7-14-305 16</inkml:trace>
  <inkml:trace contextRef="#ctx0" brushRef="#br0" timeOffset="247237.8564">19186 17256 487 0,'-15'0'302'0,"-12"0"-9"15,-4 11-141-15,3 10-48 16,5 11-46-16,7 4-26 16,12 6-18-16,7-3-2 0,12-7-4 15,8-6 0-15,10-12 5 16,-3-10 6-16,-1-6 26 16,-8-7 20-16,-18-9 26 15,-5-1 1-15,-19-10-25 16,-4 4-22-16,-8 0-33 15,3 5-9-15,10 7-59 16,3 1-65-16</inkml:trace>
  <inkml:trace contextRef="#ctx0" brushRef="#br0" timeOffset="247379.0697">19246 17368 515 0,'23'-1'282'15,"15"0"-52"-15,9-3-124 0,-7 1-25 16,-2-1-41-16,-8-1-17 16,-13 1-69-16,0-1-103 15</inkml:trace>
  <inkml:trace contextRef="#ctx0" brushRef="#br0" timeOffset="247530.8615">19334 17320 386 0,'-1'4'281'16,"0"11"48"-16,1 2-94 0,2 10-86 16,4 3-24-16,1 1-55 15,1 0-16-15,-1-3-28 16,1-5-83-16</inkml:trace>
  <inkml:trace contextRef="#ctx0" brushRef="#br0" timeOffset="247832.5877">19761 17422 696 0,'-13'11'340'0,"-15"10"-132"16,-1 4-56-16,-2-3-78 15,2-9-30-15,6-8-27 0,1-6-3 16,10-8-4-16,0-1-4 16,3-2-6-16,7-3-2 15,2-1-1-15,3 3 2 16,9 3 19-16,0 5 10 16,4 8 11-16,3 5-1 15,2 11-16-15,-1 5-7 16,1 0-8-16,1-2-61 15</inkml:trace>
  <inkml:trace contextRef="#ctx0" brushRef="#br0" timeOffset="248173.0314">19868 17451 982 0,'-1'10'356'0,"4"16"-284"16,7-1-21-16,7-6-10 16,7-6-8-16,1-6-15 15,-3-8 0-15,2-12 3 16,-3-2 0-16,-6-15 0 16,1-3 0-16,-10-11-3 15,-3-3-2-15,-11-6-4 16,-7-1-5-16,-11-7-3 15,-8-2-1-15,-4 8-2 0,-2 7 8 16,1 26 18-16,4 15-1 16,11 18-4-16,3 8-9 15,20 12-21-15,9 1-1 16,27 0 9-16,13 3-43 16,14-3-275-16</inkml:trace>
  <inkml:trace contextRef="#ctx0" brushRef="#br0" timeOffset="248940.6521">20365 17308 461 0,'-2'0'258'0,"-8"-3"-50"0,-6-1-34 16,-6 5-55-16,-6-2-14 15,3 6-26-15,3 2-22 16,11 4-39-16,6 5-15 16,13 0-11-16,8-2-1 15,11-1 8-15,2-3 2 16,-2-5 3-16,-3 0 1 16,-10-5 8-16,-8 0 1 15,-13 0-1-15,-6-3-2 0,-11 3-8 16,-5 1-1-16,-1 11 9 15,3 2 1-15,11-2-2 16,4 8-3-16,13-6-8 16,8 2-2-16,12-1 3 15,7-5 0-15,3 0 4 16,2-9-1-16,-4-1 0 16,-1-3 1-16,-4-3 0 15,-5 3-1-15,-4-3 1 16,-6 2 1-16,-2 0 5 15,-5 0 1-15,-2 4-4 16,0 0 2-16,0 0-2 16,0 0 0-16,0 0 4 15,7 3-2-15,12 5 0 16,30 6 1-16,-32-22 3 16,-2 0 3-16,-7-7 4 0,-2-2 1 15,-8-4-1-15,-5-1-3 16,-8-2-5-16,-6 0-3 15,-2 6-8-15,-2 7-3 16,4 17-7-16,5 5-1 16,2 14 2-16,4 4 1 15,3 2 3-15,1 7 6 16,6-2 3-16,6 2 2 16,5-2 0-16,1-4-4 0,3-4-14 15,-3-3-50-15,2-6-276 16</inkml:trace>
  <inkml:trace contextRef="#ctx0" brushRef="#br0" timeOffset="249340.2896">20697 17329 680 0,'11'2'343'15,"5"5"-96"-15,-3 14-104 16,-4 6-21-16,-10 8-24 0,0-2-22 16,-5-5-31-16,3-3-6 15,3-11-23-15,0-2-3 16,5-11 5-16,4-9-2 15,3-8-6-15,5-7-2 16,3-6-8-16,2 5-2 16,0 4 0-16,-4 5-1 15,1 10-5-15,-5 9 1 16,-5 10 2-16,-1 3 4 0,-3 8 3 16,-4 1 2-16,0 1 1 15,-1-1 0-15,-4-7 0 16,1-5-13-16,-4-6-156 15</inkml:trace>
  <inkml:trace contextRef="#ctx0" brushRef="#br0" timeOffset="249493.0037">20803 17086 773 0,'0'-6'411'0,"0"1"-134"15,0 9-108-15,0-4-123 16,2 12-31-16,8 54-37 16,-6-29-114-16</inkml:trace>
  <inkml:trace contextRef="#ctx0" brushRef="#br0" timeOffset="252063.3252">21400 17037 926 0,'2'2'345'0,"-2"12"-251"15,5 15-60-15,6 26-26 16,-1 5 4-16,8 21-5 16,2 0 0-16,-3-7 2 15,1-5-2-15,-4-23 4 16,1-14 0-16,-3-20 7 15,-1-7 6-15,-3-15 5 16,0-7 1-16,0-19-2 16,-1-10 3-16,4-19 8 15,-3-3 2-15,2 0-4 0,-1 5-8 16,-1 13-17-16,-1 8-6 16,-1 10-11-16,0 12-4 15,-4 13-66-15,-2 11-77 16</inkml:trace>
  <inkml:trace contextRef="#ctx0" brushRef="#br0" timeOffset="252254.3022">21424 17378 861 0,'12'-4'329'0,"18"-3"-219"16,5 3-61-16,11 3-13 16,1 2-9-16,-5 4-188 15</inkml:trace>
  <inkml:trace contextRef="#ctx0" brushRef="#br0" timeOffset="252609.7241">22207 17321 621 0,'10'10'309'0,"10"11"-117"0,11 12-64 15,2 4-14-15,2 3-40 16,-8 0-17-16,-6-8-23 15,-2-1-7-15,-8-9-83 16,4-4-160-16</inkml:trace>
  <inkml:trace contextRef="#ctx0" brushRef="#br0" timeOffset="252771.6117">22424 17389 958 0,'-18'7'408'0,"-28"10"-207"0,-6 4-73 16,-8 5-62-16,-1 2-18 16,13-3-39-16,10-3 2 15,18-2-149-15,12-4-301 16</inkml:trace>
  <inkml:trace contextRef="#ctx0" brushRef="#br0" timeOffset="253620.3243">22753 16930 893 0,'18'7'367'16,"20"17"-219"-16,5 12-51 16,4 19-21-16,-4 8-3 15,-8 11-1-15,-10 6-2 0,-22 12-19 16,-15 4-13-16,-19-5-12 15,-8-7-2 1,-5-18-19-16,4-9-39 0,0-14-94 16,7-6-128-16</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6T10:57:40.779"/>
    </inkml:context>
    <inkml:brush xml:id="br0">
      <inkml:brushProperty name="width" value="0.05292" units="cm"/>
      <inkml:brushProperty name="height" value="0.05292" units="cm"/>
    </inkml:brush>
  </inkml:definitions>
  <inkml:trace contextRef="#ctx0" brushRef="#br0">5249 14679 1006 0,'-2'0'464'16,"-6"6"-208"-16,1 7-79 16,0 10-84-16,3 13-30 15,0 11-27-15,4 4-8 16,2 3-8-16,1-6-4 15,0-7-2-15,-2-4 2 16,2-7 5-16,-1-4-25 0,-1-9-127 16,0-7-97-16</inkml:trace>
  <inkml:trace contextRef="#ctx0" brushRef="#br0" timeOffset="165.5511">5063 14961 1166 0,'0'-1'476'0,"10"1"-285"16,7-4-60-16,20-2-52 15,8 4-19-15,12-5-31 16,7 5-8-16,-3-5-36 16,-3-1-69-16</inkml:trace>
  <inkml:trace contextRef="#ctx0" brushRef="#br0" timeOffset="722.7557">5767 14912 771 0,'-1'-3'390'0,"-3"-6"-115"16,-3-4-45-16,-3-2-77 15,-4-1-35-15,-3 1-44 16,1 5-8-16,-4 3-13 15,2 4-10-15,3 4-28 16,-1 5-17-16,5 11-24 16,1 4-4-16,8 7 0 15,2 2 3-15,6-6 8 16,6-1 5-16,4-9 7 16,4-1 2-16,3-9 3 15,0-4 2-15,0-10 1 0,1-3 1 16,-7-8 3-16,-2 1-1 15,-4 1 3-15,-9-3 0 16,3 13 3-16,-6 1 14 16,-5 10-2-16,2 10 1 15,-4 9 1-15,5 10-14 16,2 15 1-16,-2 5-3 16,3 18 24-16,3 1 7 15,-1-1 18-15,1 0 5 0,1-20-20 16,-1-10-5-16,2-8-10 15,-4-8-1-15,1-11-108 16</inkml:trace>
  <inkml:trace contextRef="#ctx0" brushRef="#br0" timeOffset="1543.6887">8620 15037 1014 0,'4'-2'437'0,"12"-4"-218"16,9 3-45-16,20 2-55 15,9 1-19-15,3 4-46 16,-2 0-18-16,-9 3 0 0,-3-1-51 16,-7 7-480-16</inkml:trace>
  <inkml:trace contextRef="#ctx0" brushRef="#br0" timeOffset="2151.8322">9390 15037 814 0,'-1'-6'410'16,"-1"-7"-142"-16,2 2-117 16,0-2-33-16,0-1-38 15,0-1-10-15,-7-1-5 16,4 0-1-16,-12 1-10 15,-3 2-5-15,0 11-22 16,-9 0-12-16,-1 9-18 16,-2 8-10-16,0 9-11 15,4 5-6-15,16 4-4 0,6 1 1 16,16-6 2-16,12 0 7 16,5-9 8-16,6-7 7 15,0-11 8-15,0-6 1 16,-4-15 4-16,-4-4 4 15,-11-6 4-15,-5 1 3 16,-6 6 4-16,-5-1 4 16,-7 6 20-16,-1 6 3 15,0 9-13-15,-1 6-9 0,2 12-31 16,1 4-7-16,0 7 1 16,6 9 2-16,4 10 2 15,1 11-1-15,3 6 15 16,-1 0 18-16,-3-6 24 15,-4-7 9-15,0-4 0 16,0-4-12-16,-3-1-10 16,1 3-3-16,-5-1-2 15,0-1-2-15,2-6-7 16,1-7-68-16</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75">9077 13227 1468 0,'-5'4'236'0,"-5"5"-9"15,3-4-485-15</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2:23.540"/>
    </inkml:context>
    <inkml:brush xml:id="br0">
      <inkml:brushProperty name="width" value="0.05292" units="cm"/>
      <inkml:brushProperty name="height" value="0.05292" units="cm"/>
    </inkml:brush>
  </inkml:definitions>
  <inkml:trace contextRef="#ctx0" brushRef="#br0">22722 8501 1471 0,'-11'8'236'0,"-16"10"-84"16,-3 9-19-16,3 18-45 15,3 8-12-15,16 18-24 16,8 2-9-16,13 0-20 16,6-7-6-16,4-16-7 15,2-11-24-15,5-14-107 16,-2-9-112-16</inkml:trace>
  <inkml:trace contextRef="#ctx0" brushRef="#br0" timeOffset="453.3394">22829 8713 1468 0,'2'2'247'0,"8"2"-54"16,5 5-41-16,8 13-47 15,5 6-18-15,-2 10-36 16,2 3-9-16,-5-2-18 0,-5-4-20 15,-4-8-64-15,-6-6-64 16</inkml:trace>
  <inkml:trace contextRef="#ctx0" brushRef="#br0" timeOffset="632.3063">23052 8766 1468 0,'-4'-3'259'0,"-5"-2"-33"15,0 5-38-15,-8 13-56 16,-1 7-26-16,-5 12-51 16,3 8-20-16,-3 3-34 15,0-3-43-15,3-4-117 16,0-8-89-16</inkml:trace>
  <inkml:trace contextRef="#ctx0" brushRef="#br0" timeOffset="809.6573">23128 8917 1364 0,'0'6'280'0,"-2"13"57"0,-3 1-115 15,-5 3-98-15,-1 2-27 16,3-3-90-16,1-4-65 15</inkml:trace>
  <inkml:trace contextRef="#ctx0" brushRef="#br0" timeOffset="1232.8337">23225 8778 1436 0,'0'8'243'15,"-2"5"-42"-15,2 6-82 16,0 4-17-16,5 3-31 16,6-2-18-16,0-3-23 15,2-4-6-15,4-8-13 16,-2-7 0-16,1-4-1 15,3-6 0-15,-8-7 1 16,1-4 0-16,-4-5-3 16,-3 1-1-16,-1 4-1 15,1 4-2-15,-1 4 0 16,-1 7 0-16,0 7 2 16,4 8 3-16,1 11 5 0,5 5-1 15,-2 6 0-15,-3 5 4 16,-6 1 8-16,-4-3 9 15,-7 0 7-15,-5-4-2 16,-5-7-13-16,-3-1-18 16,-2-9-53-16,1-7-43 15,2-10-204-15</inkml:trace>
  <inkml:trace contextRef="#ctx0" brushRef="#br0" timeOffset="1544.513">23512 8632 1629 0,'13'10'342'0,"11"14"-170"16,2 5-37-16,-3 14-41 15,-8 5-11-15,-11 11-13 16,-9 1 13-16,-6-4-9 0,-3-8-18 16,0-15-22-16,3-7-29 15,1-7-69-15,3-4-61 16</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09:56:12.56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50"/>
    </inkml:brush>
  </inkml:definitions>
  <inkml:trace contextRef="#ctx0" brushRef="#br0">1564 8912 939 0,'-7'0'425'0,"-5"-3"-212"16,11 1-80-16,28 0-62 15,8-3-29-15,31 3-14 0,9 1-1 16,22 0-9-16,-3 1-4 16,-16 0 0-16,-6 3 4 15,-30-2-49-15,-9 1-77 16</inkml:trace>
  <inkml:trace contextRef="#ctx0" brushRef="#br0" timeOffset="174.2739">1848 8881 612 0,'2'10'326'0,"-1"6"-71"0,7 12-78 15,4 7-3-15,-1 9-37 16,-1 6-31-16,-10 3-39 15,-3-1-20-15,-5 0-18 16,-3-3-4-16,6-10-198 16</inkml:trace>
  <inkml:trace contextRef="#ctx0" brushRef="#br0" timeOffset="462.424">2217 9147 1087 0,'-7'-4'447'0,"-6"2"-285"0,-1 3-72 16,4 12-83-16,4 2-21 16,7 8-17-16,7 2 3 15,9 1 9-15,8-1 5 16,5-8 7-16,6-4 3 15,0-12 48-15,-5-7 20 16,-8-7 74-16,-10-5 34 16,-20-7-4-16,-9 1-13 0,-8 0-71 15,-6 3-40-15,6 9-142 16,4 5-151-16</inkml:trace>
  <inkml:trace contextRef="#ctx0" brushRef="#br0" timeOffset="1001.359">3125 9194 751 0,'4'-2'356'0,"8"1"-140"15,-3 2-65-15,1 9-54 16,-4 5-15-16,-4 8-15 16,-2 4-8-16,-3-2-10 15,1 2-14-15,2-11-17 16,0-5-1-16,4-14 5 15,4-8-1-15,6-14-3 16,5-5-2-16,4-3-13 16,0 3-2-16,-1 12 6 15,1 7 2-15,-4 16 6 16,-1 7 1-16,-6 11-3 16,-6 8-1-16,-5 7 0 15,3-1 14-15,-1-3-142 16,3-5-184-16</inkml:trace>
  <inkml:trace contextRef="#ctx0" brushRef="#br0" timeOffset="1316.7475">3387 9100 1008 0,'9'-11'457'15,"11"-14"-206"-15,9 6-66 16,1 9-81-16,4 5-27 15,0 16-37-15,-2 5-8 0,1 13-5 16,-3 6-3-16,-5 16-2 16,-7-1-1-16,2 3-5 15,-3-2-3-15,-3-13-2 16,-1-4-2-16,-6-14 3 16,-3-12 2-16,-4-8 23 15,-1-9 3-15,-5-11 1 16,-2-1-4-16,-8-2-29 15,-7 6-11-15,-6 13-14 16,1 6-5-16,-4 8 1 16,9 7-2-16,12-1-70 15,4-2-76-15</inkml:trace>
  <inkml:trace contextRef="#ctx0" brushRef="#br0" timeOffset="1691.1181">4085 9112 1079 0,'-6'-7'480'16,"-4"-2"-251"-16,-2 2-51 16,-2 7-96-16,1 5-38 15,1 1-48-15,3 7-16 0,9 5-6 16,4-1 1-16,7 3 13 15,3-4 7-15,2-6 6 16,1 3 2-16,-3-7 4 16,-4-1 3-16,-5-5 6 15,-7-1-1-15,-8-2-2 16,-7-2-5-16,-6 5-10 16,0 2-4-16,3 6-7 15,5 3-2-15,7 3-8 16,6 0 0-16,5 2 2 15,6-1 5-15,7 0 10 16,6-2 4-16,5-2 5 16,6-3-17-16,3-5-120 15,-2-1-133-15</inkml:trace>
  <inkml:trace contextRef="#ctx0" brushRef="#br0" timeOffset="1846.2228">4252 9142 1145 0,'-2'-2'515'0,"-5"-2"-276"0,5 4-65 16,2 9-107-16,3 4-38 16,5 13-22-16,-2 6 0 15,1 5-2-15,1 0 8 16,1-7-112-16,-2-6-118 0</inkml:trace>
  <inkml:trace contextRef="#ctx0" brushRef="#br0" timeOffset="2054.9623">4441 9140 686 0,'4'-5'437'16,"-1"-3"-50"-16,-5 6-150 15,-5 2-49-15,-6 8-95 16,-3 2-35-16,-9 5-26 16,-2 2-8-16,2-1-17 15,5 1-5-15,11 1-10 16,6-1-6-16,12-8-3 15,8-1 1-15,12-4 8 16,4 0 4-16,2-3 8 16,-4-1-54-16,4-1-210 15</inkml:trace>
  <inkml:trace contextRef="#ctx0" brushRef="#br0" timeOffset="2669.487">4604 9100 729 0,'-4'-3'378'0,"0"2"-118"15,13 2-151-15,6 0-36 16,13 4-50-16,-1-4 1 0,0-1-12 16,-1-2-1-16,-8 1 3 15,-3 1 0-15,-12 0 5 16,-5 3 1-16,-12-2-2 15,-5 5-1-15,-5 6-11 16,0 3 4-16,1 7-2 16,4 1-1-16,10 1-2 15,5 1-7-15,8-1-6 16,7-2 2-16,4-3 2 16,7-2 2-16,4-5-22 15,4-3-32-15,6-6-73 16,-3-5-46-16,-1-7-19 15,0-3 30-15,-14-5 78 16,5 3 75-16,-6 5 159 16,-10 1 51-16,-1 8 31 15,-7 0-19-15,-4 7-105 0,9 2-41 16,0 2-25-16,6 2-4 16,1-4-5-16,-2 1-2 15,12-6-2-15,-1 0 1 16,6-7 0-16,0-4 3 15,-2-8 3-15,-2-3 1 16,-6-2 4-16,-7-2 1 16,-11 1-7-16,-7 0-23 15,-15 4-13-15,1 10-11 0,-2 9-15 16,1 7 12 0,4 11-7-16,3 3 1 0,4 15 3 15,1 2 4-15,6 9 3 16,4 1 2-16,2-2 5 15,5-5 1-15,3-3-8 16,3-8-41-16,7-7-237 16</inkml:trace>
  <inkml:trace contextRef="#ctx0" brushRef="#br0" timeOffset="2977.3672">5497 9215 951 0,'-9'-7'468'0,"-8"-7"-172"16,-6 5-119-16,0 5-35 15,-4 7-62-15,-2 5-27 16,4 7-32-16,2 1-6 15,8 5-10-15,6 2-3 16,13 2-2-16,8 2 1 16,11-5 2-16,8-4 2 0,0-10 4 15,-4-6 2-15,-1-7-13 16,-7-12-52-16,-2-7-164 16,1-3-171-16</inkml:trace>
  <inkml:trace contextRef="#ctx0" brushRef="#br0" timeOffset="3055.4206">5467 9074 685 0,'-10'-14'374'0,"-5"-11"-101"16,7 4-92-16,0 10-123 16,7 6-125-16</inkml:trace>
  <inkml:trace contextRef="#ctx0" brushRef="#br0" timeOffset="3278.557">5612 9115 1073 0,'0'3'563'16,"4"5"-75"-16,4 9-359 16,4 5-36-16,0 13-48 0,6-1-14 15,-8 6-17-15,-1-1 0 16,2-11-3-16,-3-3-3 16,7-15 3-16,1-9 0 15,2-11 10-15,-1-8 2 16,3-10 0-16,-2 0-3 15,-1 1-64-15,0 0-83 16</inkml:trace>
  <inkml:trace contextRef="#ctx0" brushRef="#br0" timeOffset="3450.2539">5987 9179 1157 0,'0'2'501'0,"-4"8"-247"16,4 4-107-16,0 11-74 16,-6 0-23-16,9 4-31 15,1-1-7-15,4-6-216 16</inkml:trace>
  <inkml:trace contextRef="#ctx0" brushRef="#br0" timeOffset="3738.6056">6436 9171 817 0,'-10'-3'445'16,"-5"-3"-99"-16,-5 0-125 15,-3 7-140-15,2 6-42 16,-1 8-49-16,6 7-12 0,10 3-4 15,4 2 3-15,9-1 14 16,9-3 13-16,10-5 41 16,1-8 15-16,-1-10 30 15,-6-6 7-15,-9-10-4 16,0-3 1-16,-8-4-26 16,-3 1-18-16,-9 1-153 15</inkml:trace>
  <inkml:trace contextRef="#ctx0" brushRef="#br0" timeOffset="4625.2476">7396 9115 833 0,'-8'-8'397'0,"-14"-5"-151"16,-5 0-42-16,-9 7-76 15,-1 3-34-15,6 5-56 16,5 4-30-16,17 6-37 16,9 1-5-16,15 3 0 15,9 3 6-15,12-3 22 0,1-3 4 16,-4-2 8-16,-4-3 3 15,-15-3 5-15,-6 0 1 16,-9-2 2-16,-6 1-1 16,-6 1-4-16,-8 2-1 15,-13 2-6-15,-8 3-1 16,3-2-4-16,9 1-4 16,16-4-11-16,9 0-7 15,13 5-3-15,7 3 2 0,14 5 6 16,7-3 6-16,2-5 6 15,-2-4 4-15,-4-5 6 16,-7-2 4-16,-3-5 9 16,-2-3 3-16,-10-7 8 15,1-3 1-15,-3-2-5 16,-3 1-5-16,-2 2 8 16,-3 4 1-16,-1 5-1 15,0 4 0-15,0 0-20 16,1 2-6-16,0 0-4 15,0 0-2-15,0 0 0 16,3-3 1-16,18-3 1 16,26-35 1-16,-26 30 5 15,-3 5 0-15,-4 7 1 16,-2 5 0-16,-11 12-4 16,1 4 0-16,-2 4 1 0,0 5 1 15,6-2-48-15,3-2-86 16</inkml:trace>
  <inkml:trace contextRef="#ctx0" brushRef="#br0" timeOffset="4797.7903">7818 9165 760 0,'2'-7'427'0,"3"-1"-101"15,-3 3-98-15,4 11-120 16,-4 9-49-16,-2 14-36 15,0 7-6-15,-1 6-6 16,2 0 6-16,7-6-192 16</inkml:trace>
  <inkml:trace contextRef="#ctx0" brushRef="#br0" timeOffset="5119.5232">7961 9154 950 0,'6'0'362'0,"10"-1"-260"16,3-4-47-16,14 5-33 16,-3-5-4-16,2 5-10 0,3 0 0 15,-10-1 3-15,-1 1 2 16,-14 0 11-16,-6 1 7 15,-11 3 21-15,-9 0 14 16,-8 5 13-16,-4 1-2 16,4 7-31-16,5 4-21 15,11 2-30-15,6 4-10 16,8 4 0-16,5-3 4 16,7 2-10-16,5-4-36 0,10-8-153 15,5-5-109-15</inkml:trace>
  <inkml:trace contextRef="#ctx0" brushRef="#br0" timeOffset="5359.302">8639 9219 1027 0,'-5'3'442'0,"-6"8"-215"16,-10 2-77-16,-6 8-87 16,-3 0-6-16,-4-3-34 15,4-1-2-15,-1-10-1 16,4-5-2-16,5-8-3 15,0-8-4-15,7-1-8 16,3-1-4-16,9 2-14 16,3 0-4-16,11 1 13 15,5 3 9-15,4 8 26 0,0 4 9 16,7 16-6-16,-2 8-5 16,2 11-13-16,-2 2 11 15</inkml:trace>
  <inkml:trace contextRef="#ctx0" brushRef="#br0" timeOffset="5747.4132">8773 9071 1203 0,'-2'6'451'0,"8"14"-332"0,3 14-58 16,10 27-36-16,6 16 1 15,5 15 2-15,0 1 0 16,-2-13 2-16,-5-14 0 16,-8-18-5-16,-6-8-1 15,-3-19-88-15,-3-6-105 16</inkml:trace>
  <inkml:trace contextRef="#ctx0" brushRef="#br0" timeOffset="5917.2504">8983 9158 833 0,'-6'-2'479'0,"-9"4"-51"16,0 10-243-16,-6 19-128 15,-5 12-21-15,-2 21-11 16,-1 8-6-16,-2-2-6 15,4-3-4-15,0-13-74 16,1-7-100-16</inkml:trace>
  <inkml:trace contextRef="#ctx0" brushRef="#br0" timeOffset="6189.8898">9160 9199 992 0,'-7'-1'454'0,"-7"-1"-198"16,3 8-149-16,-1 6-52 16,6 6-38-16,5 9-13 15,9 4-4-15,8 0 2 16,12 0 3-16,7-9 6 15,0-12 10-15,0-5 6 0,-10-12 15 16,-9-3 2-16,-7-11-56 16,-6-4-83-16</inkml:trace>
  <inkml:trace contextRef="#ctx0" brushRef="#br0" timeOffset="6306.754">9239 9043 901 0,'-3'-7'458'0,"-3"-8"-164"15,3 7-83-15,4 4-153 16,2 5-46-16,5 10-129 16,4-2-240-16</inkml:trace>
  <inkml:trace contextRef="#ctx0" brushRef="#br0" timeOffset="6487.3898">9390 9181 850 0,'5'9'406'0,"4"11"-158"0,-1 3-57 16,4 6-100-16,1 1-20 16,-1-7-34-16,7-1-6 15,0-10 15-15,0-8 16 16,3-10 12-16,-2-9 1 16,-1-8-19-16,-1-4-23 15,-5 1-175-15</inkml:trace>
  <inkml:trace contextRef="#ctx0" brushRef="#br0" timeOffset="6871.2257">9877 9143 746 0,'-7'-3'392'15,"-4"-6"-93"-15,-1 3-198 16,6 5-45-16,0 0-58 16,4 4-16-16,2-3-14 15,0 0 2-15,0 1 11 16,1 7 8-16,11-4 11 16,36 30 5-16,-33-31 8 15,-3-1 6-15,-10-2 7 16,-3-2-3-16,-12 1-5 0,-6-2-6 15,-3 4 17-15,-4 5 14 16,7 2 28-16,4 5 5 16,7 1-16-16,0 3-5 15,3 3-20-15,6 0-5 16,7 2-5-16,3-3-8 16,15-4-5-16,-3-6 0 15,12-9-45-15,6-6-78 0</inkml:trace>
  <inkml:trace contextRef="#ctx0" brushRef="#br0" timeOffset="7185.3529">10110 9132 542 0,'4'-1'286'0,"13"0"-79"16,3-2-47-16,6 6-65 15,0-1-23-15,-3-1-17 16,-1 2-11-16,-5-1 0 16,-2-1 3-16,-8 0 4 15,-3-1 3-15,-6 0-11 16,0 0-9-16,1 0-9 16,0 0-8-16,-15 6-10 15,-28 23-3-15,30-12-11 0,7 1-2 16,10 5 0-16,-4-4 2 15,11 3 1-15,-3-4 2 16,3-5-18-16,9 1-30 16,3-12-106-16,9-2-79 15</inkml:trace>
  <inkml:trace contextRef="#ctx0" brushRef="#br0" timeOffset="7576.5558">10553 9259 421 0,'3'1'341'0,"10"2"37"0,-25 7-122 16,-4 3-56-16,-8 6-83 15,-5 3-36-15,1-6-33 16,-2-3-7-16,6-10-3 16,7-4-4-16,3-13-5 15,5-2-6-15,6-8-24 16,1-2-10-16,13 6-14 16,1-1-2-16,9 7 9 15,1 1 2-15,-5 6-1 16,2 6 1-16,-6 7 12 15,1 8 8-15,2 5 15 16,3 4 5-16,3-1-6 16,2 0-3-16,4-4-1 15,-1-3 3-15,0-14 9 16,-1-4 2-16,-5-10 2 16,-4-7-2-16,0-3-4 0,-1-2-2 15,-7-5-4-15,4 4-4 16,-6 4-10-16,-4 6-7 15,0 14-20-15,-3 4-3 16,-2 11 2-16,2 4 3 16,0 8 15-16,1 1 4 15,11 8-39-15,0 0-362 16</inkml:trace>
  <inkml:trace contextRef="#ctx0" brushRef="#br0" timeOffset="8049.7362">11491 9089 838 0,'0'-1'388'0,"3"6"-150"16,1 10-87-16,-9 20-96 15,11 15 3-15,0 24-9 16,-2 4-11-16,9 1-9 15,-11-8-3-15,0-20-6 16,-1-14-16-16,0-19-164 16</inkml:trace>
  <inkml:trace contextRef="#ctx0" brushRef="#br0" timeOffset="8191.4205">11536 9260 1100 0,'10'-2'401'0,"18"-1"-338"16,7 1-24-16,6 2-7 15,4 1-75-15</inkml:trace>
  <inkml:trace contextRef="#ctx0" brushRef="#br0" timeOffset="8533.4072">12029 9086 1006 0,'-19'-5'479'0,"-18"-5"-198"0,3 10-161 15,6 1-49-15,6 4-69 16,9 4-15-16,7 1-19 16,6 2-3-16,11 5 4 15,4-4 6-15,9-2 14 16,-1-2 7-16,3-4-28 15,-4-4-20-15,-8-1-29 16,-2-4-11-16,-15 0 20 16,-8 3 22-16,-4 1 34 15,-5 1 31-15,0 3 57 16,5 2 13-16,0 4-4 16,4 2-22-16,10 2-34 15,4 0-13-15,9 3 1 16,4 1-1-16,0-5-5 15,3 0 4-15,-2-6-74 16,0-6-122-16</inkml:trace>
  <inkml:trace contextRef="#ctx0" brushRef="#br0" timeOffset="8655.355">11976 8875 1075 0,'-3'1'362'15,"-1"4"-376"-15,6 6-217 16</inkml:trace>
  <inkml:trace contextRef="#ctx0" brushRef="#br0" timeOffset="8934.5825">12348 9089 1073 0,'-9'-1'458'0,"-9"-1"-269"16,-5 2-66-16,-4 2-96 15,4 8-26-15,4 9-25 16,2 5-3-16,11 8 2 16,2 2 1-16,9-1 7 15,8 0 2-15,4-7 10 16,2-4 5-16,3-11 13 15,-5-7 10-15,-5-10 15 0,-4-4 6 16,-9-8-21-16,0-1-41 16,-11-5-382-16</inkml:trace>
  <inkml:trace contextRef="#ctx0" brushRef="#br0" timeOffset="9211.0833">12688 9139 942 0,'1'8'448'0,"-7"11"-177"16,-1 0-70-16,-7 2-103 15,-4-3-25-15,1-5-37 16,-5-4-2-16,-1-7-7 16,2-3-12-16,2-10-22 15,2-4-13-15,8-5-22 16,3 2 0-16,11 0-1 15,5 4 1-15,11 8 17 16,4 1 18-16,5 11 27 16,-2 6 14-16,0 9 6 15,-4 5-7-15,-2 3-11 16,-4 4-4-16,-1-6-267 16</inkml:trace>
  <inkml:trace contextRef="#ctx0" brushRef="#br0" timeOffset="9705.256">13578 9062 837 0,'-10'-2'441'16,"-3"1"-116"-16,-9 4-170 15,-3 3-47-15,0 5-76 16,1 4-26-16,10 8-28 16,6 3-10-16,15 8 6 15,8-3 6-15,16-6 14 0,7-4 7 16,4-12 15-16,-4-4 7 15,-10-12 23-15,-11-6 10 16,-17-7 8-16,-7-3-8 16,-24-1-25-16,-6 7-15 15,-12 3-17-15,2 2-10 16,19 8-146-16</inkml:trace>
  <inkml:trace contextRef="#ctx0" brushRef="#br0" timeOffset="9883.6331">13776 9070 1023 0,'15'-2'438'0,"22"-1"-252"16,7 1-47-16,2 1-79 16,1-1-18-16,-10 2-19 15,-5 0-4-15,-10-2-106 16,-8 0-117-16</inkml:trace>
  <inkml:trace contextRef="#ctx0" brushRef="#br0" timeOffset="10008.3612">13990 9064 711 0,'-4'6'359'0,"-5"10"-100"16,2-1-95-16,2 5-100 0,5 5-17 15,2 1-31-15,4 3 7 16,9-1-262-16</inkml:trace>
  <inkml:trace contextRef="#ctx0" brushRef="#br0" timeOffset="10254.3697">14325 9151 1026 0,'-19'-9'477'0,"-8"-7"-203"0,0 8-150 15,1-1-57-15,7 9-63 16,2 7-19-16,3 7-17 16,7 4 5-16,5 3 10 15,2 1 9-15,12-2 23 16,9-2 12-16,9-4 14 16,4-6 5-16,-2-8 5 15,-7-2-3-15,-7-10 14 16,-8-1-49-16</inkml:trace>
  <inkml:trace contextRef="#ctx0" brushRef="#br0" timeOffset="11078.3776">1611 10146 758 0,'2'-1'331'0,"9"1"-168"15,-1 3-35-15,1 12-44 16,2 6-1-16,-4 13-14 16,-2 3-5-16,-7 1-19 15,-2-5-7-15,-3-12-4 16,4-6-1-16,1-14-1 16,1-5-7-16,6-17-12 15,1-6-7-15,11-6-13 16,5 1-1-16,1 7-5 15,5 7-1-15,-3 12-1 16,-1 6 2-16,-1 13 8 0,-7 4 5 16,-8 11 7-16,-5 2 3 15,-5 3-42-15,-2 1-88 16</inkml:trace>
  <inkml:trace contextRef="#ctx0" brushRef="#br0" timeOffset="11392.229">1876 10131 653 0,'5'-18'425'0,"10"-29"60"16,11 5-232-16,19 8-113 15,-1 4-29-15,6 25-61 16,-2 8-15-16,-5 23-13 16,3 8-3-16,-12 13-2 15,-4 3 1-15,-10 4-1 16,-6 1-2-16,-9-6-2 15,-1-6-2-15,-4-17-5 16,0-7-10-16,0-17-7 16,0-8-1-16,-1-16 6 15,-6-4 10-15,-12-11 4 16,-7 1-1-16,-11 7-10 16,0 8-12-16,3 18-19 15,4 8-4-15,8 14-8 16,1 5 7-16,13 7-27 15,4-2-78-15</inkml:trace>
  <inkml:trace contextRef="#ctx0" brushRef="#br0" timeOffset="11752.4444">2608 10121 1142 0,'-10'-7'486'0,"-11"-6"-279"16,0 4-77-16,4 3-92 16,5 6-37-16,4 4-37 15,5 7-9-15,5 3 4 16,4 6 9-16,9-2 14 16,2 0 7-16,5-3 7 15,-2-7 4-15,-4-3 4 16,-5-2 7-16,-5-2 7 15,-6 0-3-15,-11 1-1 16,-3 2-5-16,-8 5-8 16,6 1 1-16,5 3-5 15,8 2-5-15,6 1-5 16,1-1 0-16,12-6 4 16,4 3 3-16,6-10 5 15,4-2-6-15,-5-2-92 16,1-8-82-16</inkml:trace>
  <inkml:trace contextRef="#ctx0" brushRef="#br0" timeOffset="12081.5577">2786 10169 485 0,'0'-15'385'0,"0"-4"32"15,2 5-111-15,1 4-67 16,5 17-104-16,1 3-44 16,-4 13-62-16,1 7-4 15,-5 3-8-15,-2 5-2 16,-1-2-6-16,1-4-1 15,1-8-57-15,0-9-44 0,4-15-81 16,1-6-33-16,6-12-21 16,3-5 18-16,5-2 71 15,-1-3 33-15,2 0 74 16,2 1 25-16,0 6 8 16,-7 3 40-16,-7 9 82 15,-8 5 13-15,-11 8 41 16,3 7-18-16,-6 5-63 15,5 3-8-15,1-2-41 16,7 1-18-16,5-3-20 16,7 0-3-16,10-1-1 15,0-3 3-15,11-6-85 16,-1-3-126-16</inkml:trace>
  <inkml:trace contextRef="#ctx0" brushRef="#br0" timeOffset="12760.3781">3231 10158 949 0,'-1'-2'431'0,"-2"-3"-219"16,14 0-114-16,-2 4-40 15,20-2-48-15,6-1-3 0,1 7-2 16,8-3 1-16,-16 3 1 15,-7 1 1-15,-15-1 6 16,-5-1 2-16,-10 4-2 16,-9 0 1-16,-8 1-4 15,-5 1-1-15,1-1-4 16,5 2-4-16,9 1-10 16,1 2-5-16,15 4-5 15,3 0 1-15,10 1 3 16,8 2 3-16,3 0 5 15,2-2 3-15,11-2 3 16,-2-6 0-16,-4-8 0 16,4-1 1-16,-10-9 3 15,4-3 1-15,-8 0 1 16,-1-2 1-16,-6 6 2 16,-6 2 1-16,0 2 5 0,-8 3 4 15,0 2-4-15,0 1-5 16,0-2-9-16,0 0-5 15,0 0-1-15,0 0 1 16,0 1 1-16,5 7 0 16,1 0 1-16,40 29 2 15,-25-28 1-15,-1-2 1 16,3-6 3-16,0-3 2 0,-1-10 6 16,-1-3 3-16,-3-4 4 15,-3-1 0-15,-6-2 4 16,-8-3 4-16,-15-2 1 15,-6 0-2-15,-6 5-9 16,4 7-9-16,2 15-16 16,2 5-6-16,3 15-4 15,-4 5 5-15,4 11 12 16,6 5 4-16,5 9 5 16,4 4-2-16,8 1-1 15,0 0-1-15,1-2-1 16,-2-3 4-16,-3-7-38 15</inkml:trace>
  <inkml:trace contextRef="#ctx0" brushRef="#br0" timeOffset="13152.6491">4022 10159 1056 0,'1'0'464'0,"-4"7"-259"15,-1 3-83-15,-1 11-102 16,1 9-20-16,-1 4-2 15,6 0 1-15,0-3-117 16</inkml:trace>
  <inkml:trace contextRef="#ctx0" brushRef="#br0" timeOffset="13339.097">4140 10139 850 0,'-2'-2'505'15,"1"1"-51"-15,3 3-253 16,-2-2-144-16,2 4-34 16,7 22-7-16,34 32 0 15,-30-21-7-15,-5-1 0 0,0-3-62 16,-2-3-65-16</inkml:trace>
  <inkml:trace contextRef="#ctx0" brushRef="#br0" timeOffset="13563.4716">4309 10197 1046 0,'-3'-2'405'0,"-5"0"-288"16,-2 2-43-16,-6 3-49 16,0 3-5-16,-1 5-14 15,6 2-4-15,5 0-2 16,3 0-2-16,6 2 5 15,8-1 4-15,17 1 3 16,3-2 0-16,16-2 0 0,-1 1-17 16,-9-5-133-16,-1-1-168 15</inkml:trace>
  <inkml:trace contextRef="#ctx0" brushRef="#br0" timeOffset="13833.373">4683 10259 503 0,'4'-7'301'15,"6"-9"-17"-15,-1 1-36 16,-5 4-46-16,-4-3-10 0,-8 6-27 16,-3 0-23-16,-12 2-21 15,-3 3-45-15,-8 6-41 16,1 5-4-16,8 7-40 16,3 4 11-16,7-1-19 15,5 3-7-15,10 3-1 16,7-1 3-16,11-1 16 15,4-2 6-15,9-8 5 16,2-3 0-16,2-5 5 16,-4-8 3-16,-14-8-75 15,-1-8-56-15,-4-9-192 16,-3-2-205-16</inkml:trace>
  <inkml:trace contextRef="#ctx0" brushRef="#br0" timeOffset="13941.4299">4675 10005 934 0,'-1'-4'428'0,"-2"-5"-187"16,0 8-50-16,3 7-116 0,1 3-34 16,3 9 10-16,2 8-105 15</inkml:trace>
  <inkml:trace contextRef="#ctx0" brushRef="#br0" timeOffset="14497.2933">5317 10183 498 0,'3'1'240'0,"4"9"-77"0,-4 3 0 15,-3 6-28-15,0 2-7 16,-10-1-22-16,-1-1-17 16,0-6-22-16,2-3-8 15,4-10-1-15,1-5-5 16,3-10-3-16,1-3-7 0,7-9-28 15,7 1-11 1,7 1-17-16,2-1 5 0,8 8 7 16,-3 4 3-16,3 9 5 15,-4 6-5-15,-9 16-2 16,3 4 2-16,-12 12 3 16,0 2 3-16,-2 0 3 15,-4 0-52-15,7-7-297 16</inkml:trace>
  <inkml:trace contextRef="#ctx0" brushRef="#br0" timeOffset="14881.3492">5913 10088 949 0,'-13'-2'404'16,"-5"2"-225"-16,1 5-69 16,-1 1-66-16,9 4-22 15,6 5-25-15,4-1-9 16,14 3 1-16,4-1 4 16,4-4 10-16,-1-2 4 15,-7-4 8-15,-3-1 2 0,-7-4 14 16,-6-2-12-16,0 0-8 15,-1-1-3-15,-7 1-14 16,-21 0 9-16,-45 1 7 16,35 4 4-16,8 4-1 15,6 2-1-15,17 5-12 16,7 1-8-16,11 0-5 16,8 0 0-16,13-1 7 15,4 0 10-15,7-2-86 16,4 0-84-16</inkml:trace>
  <inkml:trace contextRef="#ctx0" brushRef="#br0" timeOffset="15195.3775">6281 10165 790 0,'-17'-14'478'15,"-14"-9"-77"-15,-5 8-180 0,-3 8-67 16,9 11-115-16,8 7-37 15,8 9-35-15,9 2-4 16,11 4 7-16,6 2 8 16,9-2 13-16,-1-2 4 15,6-6 6-15,-1-4 6 16,-5-11 7-16,-1-4 7 16,-7-8 8-16,-4-7 4 0,-5-9 1 15,-3-1-3-15,-4-9-2 16,-3-2 4-16,0-5 8 15,2-2-2-15,6-1-13 16,5 2-14-16,8 9-25 16,1 6-8-16,5 15-78 15,-2 10-79-15</inkml:trace>
  <inkml:trace contextRef="#ctx0" brushRef="#br0" timeOffset="15366.631">6484 10150 857 0,'-7'4'464'0,"-3"10"-63"15,4 4-207-15,0 7-95 16,6 5-35-16,0 3-39 16,-2 0-9-16,4 1-51 0,2-6-81 15</inkml:trace>
  <inkml:trace contextRef="#ctx0" brushRef="#br0" timeOffset="15502.3157">6436 9997 1153 0,'-3'-7'490'0,"-2"-3"-248"0,7 5-208 15,1 3-39-15,5 13-158 16</inkml:trace>
  <inkml:trace contextRef="#ctx0" brushRef="#br0" timeOffset="15779.7689">6773 10167 807 0,'-4'-4'500'16,"-11"-9"-59"-16,-5 5-226 15,3 3-69-15,-12 4-117 16,12 4-31-16,6 14-35 16,5 3-6-16,11 11 13 0,0 1 7 15,9-5 10-15,5-1 2 16,10-11 8-16,7-4 5 16,-2-12 50-16,-2-7 23 15,-13-12 32-15,-6-4 14 16,-10-4-33-16,-5 1-13 15,-8 0-135-15,-3 4-110 16</inkml:trace>
  <inkml:trace contextRef="#ctx0" brushRef="#br0" timeOffset="16452.377">7563 10116 1130 0,'5'-13'428'0,"10"-20"-303"16,8-7-42-16,24-5-14 16,6 0 5-16,4 15-18 15,3 13-10-15,-21 29-19 16,0 22-17-16,-10 24-1 15,-11 7 1-15,-5 14 3 16,-8-2 2-16,-5-6-1 16,0-7 1-16,0-23 3 15,-5-12 7-15,0-22 20 16,-2-9 3-16,-2-20-2 16,0-8-5-16,-3-13-21 15,0-4-3-15,-2-2-7 16,-1 7-2-16,0 13-9 15,6 12-8-15,-4 17-22 16,-3 8-10-16,-6 19-3 0,-1 6 5 16,2 14 18-16,10 3 10 15,11-5-82-15,10-3-91 16</inkml:trace>
  <inkml:trace contextRef="#ctx0" brushRef="#br0" timeOffset="16685.8844">8307 10201 1020 0,'-4'-6'492'0,"0"-7"-190"0,-14 4-132 16,-5 0-42-16,-2 5-66 16,-3 8-30-16,4 10-42 15,1 5-15-15,3 8-7 16,7 3 3-16,14 1 6 15,8 0 5-15,14-8 10 16,5-7 3-16,3-11 2 16,-2-8-40-16,-4-12-181 15</inkml:trace>
  <inkml:trace contextRef="#ctx0" brushRef="#br0" timeOffset="16796.3685">8242 10077 882 0,'-9'-15'474'0,"-8"-14"-121"0,3 5-143 15,6 15-158-15,5 6-53 16,8 9-93-16,3 3-52 16</inkml:trace>
  <inkml:trace contextRef="#ctx0" brushRef="#br0" timeOffset="17042.0046">8356 10133 773 0,'7'16'441'0,"4"11"-96"16,0 14-169-16,4 6-61 0,-1 8-66 15,-1 5-11-15,-4 1-16 16,-6-6 1-16,-4-13-3 16,-2-5 4-16,-8-18 10 15,-2-7 5-15,-1-12 8 16,-2-7-6-16,4-12-16 16,7-5-13-16,4-11-12 15,8-2 7-15,9-16 14 16,5-5 7-16,12 1 0 15,3 3-9-15,3 13-16 16,-3 10-26-16,-7 16-145 16</inkml:trace>
  <inkml:trace contextRef="#ctx0" brushRef="#br0" timeOffset="17446.1301">8746 10146 1250 0,'-5'-3'514'16,"-4"-2"-330"-16,0 6-70 15,1 11-89-15,1 4-25 16,6 11-17-16,2 0 1 16,12 1 9-16,3 0 1 15,6-10 6-15,2-5 4 0,1-11 12 16,-5-5 6-16,-2-9 7 15,-4-5 4-15,-7-4 0 16,0-1-3-16,-7 1-2 16,-2 3-6-16,-2 5-14 15,3 4-8-15,-4 9-25 16,4 4-5-16,-2 6-4 16,-1 5 5-16,7 2 13 15,0 2 4-15,10-3 8 16,-2 0 2-16,8-3 24 15,0-4 13-15,-2-3 21 16,0-9 23-16,-5-7 4 16,-1-5-3-16,-5-5-13 15,-4 0-36-15,-4-1-105 16</inkml:trace>
  <inkml:trace contextRef="#ctx0" brushRef="#br0" timeOffset="17994.3631">9546 10107 786 0,'12'5'326'0,"11"11"-178"15,0 4-27-15,-3 11-36 16,-6 4-5-16,-11 0-22 16,-5-2-9-16,-4-10-5 0,0-6-3 15,6-14 5-15,1-5-2 16,6-16-5-16,2-3-5 15,7-9-27-15,4 0-5 16,4 2 2-16,3 5 5 16,1 7 12-16,0 7 5 15,-5 10-8-15,0 3-4 16,-6 15-6-16,-2 3-2 0,-3 5-1 16,-7 3-1-16,-7 3-55 15,1-2-84-15</inkml:trace>
  <inkml:trace contextRef="#ctx0" brushRef="#br0" timeOffset="18310.8263">9888 10038 639 0,'14'-20'370'0,"19"-21"-38"15,6 6-71-15,-3 24-99 16,-2 10-46-16,-5 26-67 15,-3 12-9-15,-1 14-8 16,-3 4-3-16,-4 0-6 16,-5-2-4-16,-5-5-4 15,1-8 0-15,-1-17-1 16,2-7 2-16,3-16 10 0,-5-8 5 16,-3-13 4-16,1-5 0 15,-12-8-16-15,-5 2-12 16,-8 7-18-16,-9 5-16 15,-4 18-14-15,-4 4-1 16,3 17-1-16,-1 2 12 16,14 4-74-16,6 0-124 15</inkml:trace>
  <inkml:trace contextRef="#ctx0" brushRef="#br0" timeOffset="18669.367">10538 10103 1144 0,'-9'-6'462'0,"-7"-5"-305"16,0 2-50-16,1 5-79 16,3 4-21-16,1 7-25 15,3 3-6-15,5 4 4 16,3-3 3-16,4 2 7 15,4-2 4-15,0-1 6 16,-2-2 5-16,-4-2 3 16,-2-3 1-16,-5 3-6 15,-6-2-2-15,-5 6-1 0,-1 0 0 16,2 0-4-16,1 5-3 16,9 3 1-16,8-1 5 15,8 3 8-15,8 0 7 16,5-5 2-16,5 0-2 15,3-7-1-15,0-4 3 16,1-9-64-16,-5-6-99 16</inkml:trace>
  <inkml:trace contextRef="#ctx0" brushRef="#br0" timeOffset="18812.3707">10742 10136 762 0,'2'-2'446'15,"6"-3"-90"-15,0 11-167 16,-3 2-55-16,0 13-77 15,0 3-10-15,-3 7-23 16,-2-1-8-16,0-1-2 16,0-2-36-16,-1-9-144 15</inkml:trace>
  <inkml:trace contextRef="#ctx0" brushRef="#br0" timeOffset="19028.3462">10940 10138 1009 0,'-5'0'442'0,"-6"3"-231"0,-4 0-69 16,-5 7-86-16,-2 4-16 15,-1-1-22-15,1 4-12 16,11 2-13-16,0-2-5 16,11 5 10-16,3 0 7 15,8-4 11-15,7-2 4 16,12-2-3-16,4-2 5 15,3-8-107-15,-1-4-188 16</inkml:trace>
  <inkml:trace contextRef="#ctx0" brushRef="#br0" timeOffset="19686.3625">11194 10164 666 0,'1'0'344'0,"4"1"-75"16,2-1-110-16,10 0-83 15,1 0-15-15,4 0-30 16,0 0-9-16,-5-4-5 16,-2 1 2-16,-9-1 3 15,-5 2-3-15,-9 3-16 16,-1 3-4-16,-11 3-10 15,3 3 0-15,-1 4 6 0,0 1 0 16,7 3-4-16,0 3-1 16,3-1 0-16,9 2 0 15,7-2 3-15,3-1 1 16,7-4-57-16,2-4-23 16,2-6-58-16,5-4-19 15,3-6 46-15,0-4-7 16,-3-5 51-16,-8 1 40 0,-9 0 137 15,-7 3 82-15,-5 1 73 16,-3 5-4-16,0 4-114 16,4 0-47-16,1 7-55 15,6 1-11-15,4 1 3 16,4 3 4-16,1-4 4 16,7 1 2-16,4-5 3 15,-1-1 1-15,11-4-3 16,-6-4-4-16,-2-7-6 15,0 0-4-15,-12-5 2 16,-2-2 2-16,-14-1-2 16,-4 0-5-16,-11-2-19 15,-9 0-9-15,-2 10-21 16,-3 4-4-16,4 13-5 16,1 8-3-16,3 11 9 15,1 1 4-15,5 12 8 16,3 5 4-16,5 1 2 15,5 7 1-15,5-5 3 0,7-4 2 16,2-5 2-16,3-4 6 16,4-9-108-16,0-4-92 15</inkml:trace>
  <inkml:trace contextRef="#ctx0" brushRef="#br0" timeOffset="19823.4157">11853 10413 1302 0,'1'-1'566'16,"3"-1"-268"-16,-3 4-215 15,-1-2-35-15</inkml:trace>
  <inkml:trace contextRef="#ctx0" brushRef="#br0" timeOffset="20405.0707">12549 10134 895 0,'-16'-8'407'0,"-22"-5"-207"16,-5 7-45-16,0 10-99 16,6 7-33-16,9 13-37 15,7 1-5-15,22 13 0 16,6 0 7-16,20 0 17 15,6-4 6-15,3-12 17 16,2-8 7-16,-8-14 24 16,-5-7 13-16,-12-15 6 15,-8-5 0-15,-13-11-22 16,-7-4-13-16,-7-3-19 16,-2-5-7-16,9-5-15 0,5-1-6 15,16 1-19-15,8 4-7 16,13 14-19-16,4 9-47 15,2 15-122-15,4 13-160 16</inkml:trace>
  <inkml:trace contextRef="#ctx0" brushRef="#br0" timeOffset="20650.2231">12695 10116 856 0,'-6'7'346'0,"-1"11"-202"16,3 7-34-16,4 10-32 16,3-1-3-16,4 0-12 15,1-2-2-15,8-7 10 16,3-6 9-16,6-14 23 16,-1-6 7-16,-2-13-9 15,-1-4-12-15,-11-4-35 16,-7 0-24-16,-1 0-133 15,-4 0-109-15</inkml:trace>
  <inkml:trace contextRef="#ctx0" brushRef="#br0" timeOffset="20772.8073">12813 9945 1073 0,'-1'-10'546'0,"-1"-1"-166"0,1 4-151 15,1 6-163-15,2 7-50 16,4 9-44-16,2 3-34 15,6 10-220-15</inkml:trace>
  <inkml:trace contextRef="#ctx0" brushRef="#br0" timeOffset="20988.6614">13023 10207 1004 0,'2'10'461'0,"2"7"-218"0,-1 6-110 15,2 0-30-15,2-1-55 16,3-2-17-16,4-7-8 16,0-4 14-16,4-12 22 15,1-9 5-15,0-12 0 16,0-1-12-16,-5-4-22 16,-2 4-3-16,-6 0-113 15,2-1-86-15</inkml:trace>
  <inkml:trace contextRef="#ctx0" brushRef="#br0" timeOffset="21273.4022">13443 10130 851 0,'0'12'438'0,"-1"6"-121"16,-5 5-122-16,-3 3-55 15,-7-2-50-15,-4-3-30 16,-7-4-27-16,-1-2 2 15,1-12-4-15,1 0-9 16,8-11-25-16,4-6-20 16,11 0-29-16,3-1-6 15,6 2 1-15,8-1 10 16,5 4 14-16,3 3 10 0,3 7 27 16,0 4 11-16,-5 8 16 15,0 6 4-15,-5 2-10 16,-4 5-6-16,-1-2 4 15,-2-4-54-15</inkml:trace>
  <inkml:trace contextRef="#ctx0" brushRef="#br0" timeOffset="21488.5108">13588 10075 1111 0,'-1'-1'493'0,"2"5"-241"16,1 4-114-16,4 19-109 0,0 9-3 16,1 16-11-16,-5 8-3 15,4 10-4-15,-2 0 1 16,-1-3-2-16,5 0-2 16,-8-19-9-16,-1-5-38 15</inkml:trace>
  <inkml:trace contextRef="#ctx0" brushRef="#br0" timeOffset="21657.3091">13662 10348 1198 0,'4'-3'491'15,"6"-2"-268"-15,9 5-179 16,3 2-38-16,9 5 10 15,4 3-51-15,1-5-262 16</inkml:trace>
  <inkml:trace contextRef="#ctx0" brushRef="#br0" timeOffset="21947.3687">13975 10190 955 0,'0'0'406'0,"0"6"-201"15,0 3-72-15,0 6-59 16,0 7-5-16,-2-2-25 16,-1-2-12-16,-3-3-8 15,2-5-1-15,2-5 5 0,2-5 1 16,5-9-8-16,2-5-3 16,6-6-14-16,5 0-6 15,5 1-2-15,1 3 3 16,-4 7 8-16,0 5 7 15,-10 8 16-15,-2 9 2 0,-3 7 0 16,-5 6-1-16,3 4-13 16,-3-3-5-16,2-6-30 15,6-5-62-15</inkml:trace>
  <inkml:trace contextRef="#ctx0" brushRef="#br0" timeOffset="22198.7346">14291 10114 730 0,'5'0'397'0,"5"5"-62"16,3 2-138-16,9 16-82 16,1 3-4-16,8 9-4 15,-3 3-9-15,-11-6 22 16,-7-2 12-16,-18-10 15 15,-3-5 0-15,-10-8-48 0,-2-5-28 16,3-3-126-16,2-4 48 16</inkml:trace>
  <inkml:trace contextRef="#ctx0" brushRef="#br0" timeOffset="22946.3298">1718 11098 791 0,'0'-6'438'0,"-2"-3"-123"16,1 17-138-16,1 10-34 15,0 37-81-15,4 19-12 0,5 25 5 16,0 5-4-16,0-12-8 15,0-6-9-15,-3-26-12 16,1-11-1-16,-2-22 1 16,2-10-30-16,-2-21-109 15,0-8-65-15</inkml:trace>
  <inkml:trace contextRef="#ctx0" brushRef="#br0" timeOffset="23088.7465">1701 11162 948 0,'15'-7'418'0,"22"-7"-183"16,10-1-104-16,21 7-68 15,8 6-16-15,-1 2-29 16,1 7-10-16,-11 7-262 16</inkml:trace>
  <inkml:trace contextRef="#ctx0" brushRef="#br0" timeOffset="23268.2529">1818 11547 890 0,'-1'-2'528'0,"1"-5"-12"16,11 3-340-16,21-1-142 15,14 0-20-15,17 3-7 16,2-2 15-16,0 8-183 15</inkml:trace>
  <inkml:trace contextRef="#ctx0" brushRef="#br0" timeOffset="23619.4643">2152 11706 738 0,'1'3'369'0,"8"3"-43"16,5 3-224-16,15 0-44 15,5-3 6-15,1-5-13 16,-2-2-5-16,-6-9-9 0,-9 0 3 16,-9-4 7-16,-6-2 1 15,-10 0-14-15,-9 3-9 16,-6 4-20-16,-6 7-9 15,-5 7 0-15,5 6 7 16,0 11 10-16,4 3 5 16,11 2 16-16,5 2-2 15,18 4-1-15,11-2 5 16,16-3-7-16,8-4-2 0,10-16 1 16,0-7-3-16,-4-11-10 15,-5-15-42-15</inkml:trace>
  <inkml:trace contextRef="#ctx0" brushRef="#br0" timeOffset="24143.2664">1672 10874 1045 0,'8'0'374'16,"17"0"-290"-16,12 1-39 16,21 2 17-16,15 2-4 0,3 1-21 15,1 2-5-15,-11 0-15 16,-14 0 0-16,-19-6 6 16,-10 1-25-16,-17-6-38 15,-6-2-29-15,-9-5-33 16,-8-3 22-16,-2-2 34 15,-4-5 30-15,10 4 41 16,2-1-4-16,11 4 4 16,5 5 6-16,8 5 3 15,8 6 10-15,3 9 17 16,-1 6 5-16,-3 6 17 16,-8 1 17-16,-9 2 2 15,-5 0-9-15,-7-6-29 16,0-3-19-16,0-7-111 15,4-2-436-15</inkml:trace>
  <inkml:trace contextRef="#ctx0" brushRef="#br0" timeOffset="24642.5466">2863 11768 1018 0,'0'2'568'0,"0"-2"-62"16,0 1-310-16,0-1-50 16,0 0-52-16,0 0-6 15,0-1-28-15,0-1-4 16,0 1-50-16,0 0-28 0</inkml:trace>
  <inkml:trace contextRef="#ctx0" brushRef="#br1" timeOffset="34243.9266">18032 7527 395 0,'2'-7'323'0,"0"-1"20"0,-2-2-78 15,-1 2-32-15,-5 1-60 16,-1-2-21-16,1 0-44 16,-4-1-22-16,-1 4-41 15,1 3-13-15,-4 4-19 16,4 6-9-16,-2 3-8 15,0 1-6-15,5 5 0 16,-1-2 3-16,7 2 3 16,4 1 0-16,6-7 2 15,4 0 1-15,1-6 4 16,3-3 3-16,-1-1 6 16,1-4 3-16,-4-5 2 15,-2-4 2-15,-6-1 27 16,0 3 9-16,-1 0 24 15,-6 2 9-15,-6 0-18 16,-1 0-9-16,-13 0-30 0,1 6-12 16,-2 3-19-16,0 2-1 15,8 10-10-15,1-3 0 16,7 0 0-16,-1 3-3 16,8-3 6-16,5 1 1 15,4 3 3-15,8-6 3 16,2 0 1-16,4 0 1 15,-2-8 2-15,-5-3 1 0,0-4 4 16,-4-3 3-16,-6-3 6 16,-2 0 2-16,-5-3 0 15,-7-2 0-15,-8 3-3 16,-3-1-2-16,-12 2-11 16,3 7-4-16,2 10-12 15,-1 8-5-15,10 10 0 16,5 2 1-16,8 1 5 15,4-5 1-15,11-4 4 16,4-2 2-16,12-6 4 16,1 0 0-16,0-1 1 15,1-3 2-15,-9-5 0 16,2 2 3-16,-4-3 5 16,-5-5 2-16,-5-4 6 15,-9-4 1-15,-6-4 0 16,-2 2-2-16,-9-2-6 15,-1 1-2-15,-9 5-9 0,-4 6-6 16,-1 9-8-16,5 8-4 16,3 7 0-16,7 4 2 15,8 1 2-15,6 2 1 16,8-3 3-16,4-1 1 16,9 1 4-16,4-5 2 15,8-4 3-15,-2-2 0 16,-1-8 2-16,2 0 2 0,-6-7 5 15,0-3 1 1,-5-3 4-16,-6-7 1 0,-9-2 3 16,-4 2 0-16,-7-1-1 15,-6 3-2-15,-7 0-7 16,1 1-6-16,-4 8-8 16,-1 5-8-16,7 12-4 15,-3 6-1-15,3 6 4 16,4 5 4-16,6-5 2 15,4-2 1-15,7-2 0 16,5-3 0-16,12 2 3 16,4-6 2-16,8-2 3 15,3 1 3-15,-7-9 2 16,0-5 2-16,-6-6 5 16,-5-5 2-16,-7-2 4 15,-2 2 2-15,-8-2-1 0,-8-3 1 16,-3 3-5-16,-4 0 2 15,-2 4 2-15,-8 5-3 16,-6 11-6-16,0 6-10 16,-1 11-8-16,9 4-4 15,9 1 1-15,6 5 1 16,10-3 0-16,5-2 1 16,11-2 0-16,6-2 2 0,5-6 3 15,4 1 1 1,-4-10 3-16,-4-4 1 0,2-8 3 15,-1-5 1-15,-6-4 1 16,4-4 2-16,-16-7 2 16,-6 1 2-16,-4-1 3 15,-13-2 0-15,-4 5-3 16,-2 0-3-16,-4 9-6 16,-2 5-4-16,-2 11-7 15,0 5-4-15,-2 13-2 16,5 4 1-16,5 2 2 15,6 4 1-15,12 1 1 16,4-3 0-16,8-1 3 16,6-5 0-16,10-5 4 15,5-4 0-15,2-4 2 16,2-2 1-16,-3-10 3 16,-2-3 1-16,0-6 1 15,-4-8 2-15,-9-3 3 0,-3 1 3 16,-13-1 5-16,-4 3 0 15,-9 4-3-15,-7 0 0 16,-3 5-4-16,1 7-3 16,-6 8-7-16,-1 2-4 15,-2 12-8-15,-4 2 0 16,7 5 1-16,3 1 1 0,8-1 0 16,7 0 0-16,11-1-1 15,5 3 0-15,13-6 1 16,4-4 3-16,10-8 4 15,4-6 1-15,1-7 4 16,1-2 0-16,-7-11 3 16,-1 1 2-16,-10-5 2 15,0-2 2-15,-8-1 3 16,-11-3 1-16,-10 1 2 16,-8 0 3-16,-6 8 1 15,-3 3-3-15,3 14-10 16,-5 6-7-16,-8 14-10 15,2 3-1-15,-1 6-1 16,4 0 1-16,15 1-1 16,8 1-1-16,10-6 0 15,7 2 1-15,10-11 2 16,6-2 3-16,10-4 4 0,2-4 1 16,-2-7 5-16,-2-4 2 15,-11-8 4-15,1-1 1 16,-11-5 4-16,-1-1-3 15,-11 3 4-15,-13 2 0 16,-4 4-3-16,-8 4-2 16,1 5-9-16,0 1-4 15,-6 10-5-15,4 3-3 16,-2 9-1-16,5 0 0 0,12 1-1 16,9-1 1-16,15 1 0 15,5-4 2-15,12-4 4 16,6-3 2-16,-4-7 2 15,1-1 1-15,-8-10 5 16,-4-2 1-16,-5-7 4 16,-7-4 1-16,-8 2 0 15,-7-1 0-15,-11 5-3 16,0-1 0-16,-9 0-5 16,-2 2-3-16,-6 4-7 15,3 9-6-15,3 14-4 16,8 8 0-16,8 7 2 15,6 1 3-15,11 1 1 16,7-4 3-16,11-1 2 16,1-8 4-16,6-7 1 15,-6-6 2-15,-4-3 4 0,-5-5 2 16,-5-5 2-16,3 0 0 16,-6-5-1-16,-5-1 1 15,-13 1-3-15,-7 1-1 16,-11 3-5-16,2 11-2 15,-1 3-3-15,-1 1-2 16,9 6-2-16,1-1-1 16,11 2 0-16,5 7 1 15,9-1 1-15,6-5 1 0,5 0 4 16,4-3 1-16,2-7 4 16,-2 8 4-16,-6-8 34 15,0 1-17-15</inkml:trace>
  <inkml:trace contextRef="#ctx0" brushRef="#br2" timeOffset="39659.4229">17978 7548 578 0,'-1'-7'319'0,"1"-5"-39"15,0 2-29-15,0-2-38 16,3 10-13-16,2 0-20 15,-4-6-8-15,3 7-14 16,0-4-7-16,-1 0-26 16,-1 5-10-16,-2-2-24 15,-1 1-17-15,1 1-24 16,0 0-6-16,0 0-16 16,0 0-7-16,-1 0-13 15,1 0-3-15,-2 0 6 16,2 0 6-16,0 1 16 15,0 5 3-15,0 5-3 16,2 27-2-16,-6-29-13 16,4 8-4-16,2 2-3 15,3 4-2-15,-5 9 0 16,-2-2 0-16,-1 3 0 16,-1 0 0-16,3 4-3 0,-2 5 0 15,1 2-3-15,2-2 1 16,0 1-1-16,-1-5-1 15,1 2 2-15,-1 3 0 16,-4 2 0-16,2 3 0 16,-1-1-2-16,1-3 1 15,-2-2 0-15,2-4 0 16,-3-2 1-16,1-5 0 0,-2-2 2 16,1-3 0-16,-3 0 3 15,3-3-1-15,4-7-1 16,2 0-1-16,3-7-1 15,-1-2 0-15,3-1-1 16,-3-2 0-16,-2-2-1 16,2 2 0-16,-2-4 0 15,0 0-1-15,-1-1 2 16,0 0 0-16,1 0 1 16,0 0-1-16,0-1-1 15,0 1-1-15,0 0 0 16,0 0-1-16,0 0-1 15,0 0 1-15,0 1-1 16,0 0 2-16,0 0-1 16,0 0 0-16,0-1 2 15,0-1-1-15,0 1 0 0,0 0 2 16,0 0-2-16,0 0-1 16,0 0 1-16,0-1 0 15,0 1-1-15,6-14-1 16,7-26 0-16,-15 26-1 15,-1-7 1-15,-1 3 0 16,3-2-1-16,1-1 0 16,6-1-1-16,-2-6 1 15,3-3-1-15,1-2 1 16,-5-5-1-16,1-3 1 0,0 0-1 16,3 1 1-16,-5 4 0 15,-2 4 1-15,1 4 0 16,-2-1 0-16,7 7-1 15,0-2 0-15,-1-3 0 16,3-1 0-16,-2-6 0 16,3-2 1-16,-4-3-1 15,-1 2 1-15,-3 3 1 16,-2 1 0-16,1 9 0 16,-2 6-1-16,0 8 0 15,2 6-3-15,-5 5-6 16,4-1-3-16,0 1-37 15,0 0-35-15,1 0-114 16,0 0-85-16</inkml:trace>
  <inkml:trace contextRef="#ctx0" brushRef="#br2" timeOffset="40907.332">17750 8335 849 0,'-8'-10'480'16,"-6"-7"-119"-16,4 2-94 15,2 1-31-15,6 9-61 16,1 2-26-16,0 4-73 15,1-1-25-15,0 0-36 16,0 0-3-16,7 22 3 0,41 30 0 16,-23-25-1-16,-1-3 0 15,1 4-2-15,-1-4 1 16,-4-2-1-16,-2 1 0 16,-7-9 2-16,-3 2 2 15,-5-6 2-15,-3-4 4 16,-2-6 10-16,-4-4 0 15,-3-9-1-15,-1-1-6 0,-4-8-11 16,-1-1-3 0,-4-5-4-16,-2-6 0 0,2 3-4 15,1 3 0-15,4 5-1 16,2 5-1-16,2 6 0 16,3 4-1-16,4 4-4 15,1 4-3-15,5 3-6 16,-3-3 0-16,0 0 0 15,2 21 3-15,49 34 6 16,-27-27 1-16,0-3 4 16,0-1 1-16,-3-3 1 15,-4-6 1-15,-3-3-1 16,0-2 2-16,-5-4-1 16,-3-2 0-16,0 0-1 15,-6-4 1-15,0 3-104 16,0-3-58-16,0 0-100 15,0 0-38-15,0 0 92 0,0-1 60 16,0 1 108-16,0 0 43 16,0-1 61-16,0 0 22 15,0 0 31-15,0 0 8 16,0-1-12-16,0 1-7 16,0 0-16-16,0 0-9 15,0 0-18-15,0 0-11 16,4-4-17-16,9-3-6 0,32-20-18 15,-26 16-6-15,1-7-4 16,1 0-1-16,7-7-1 16,-1 0-1-16,1-2 2 15,-5 0 0-15,-9 11 3 16,-5 4 1-16,-7 9 0 16,-2 4 0-16,-1 3-2 15,0-3-1-15,0 0 0 16,0 1-1-16,-5 16 0 15,-15 27-1-15,6-23 0 16,-5 1 1-16,-5 2 1 16,-1-2 1-16,-2 0-1 15,4 1-2-15,-3 0-1 16,3 0 0-16,8-4-1 16,-1-5-1-16,10-10 0 15,2-1-1-15,10-5 3 0,4-5 4 16,7-1 3-16,7-5 1 15,-2-8-3-15,8-1-1 16,2-3-2-16,0-3-1 16,4-3 0-16,-2 2 1 15,-7-1 1-15,-3 5 2 16,-13 8 1-16,-5 5 1 16,-4 8-2-16,-5 5-3 15,-5 12-1-15,-1 4-2 0,-8 5 0 16,1 1 0-16,0-1-1 15,2-1-29-15,7-5-315 16</inkml:trace>
  <inkml:trace contextRef="#ctx0" brushRef="#br2" timeOffset="41490.5646">17627 8947 947 0,'-2'-3'486'0,"0"-4"-98"16,-1 5-90-16,1 2-95 15,1 0-33-15,1 1-67 16,0 22-22-16,0 44-17 15,-1-27-14-15,-1 12-24 16,2 2-7-16,-2 2-7 16,2-6-1-16,2-15-3 15,-2-4 1-15,4-14 0 16,-2-5 0-16,0-6-64 16,-2-6-54-16,2-6-164 0,-2 5-216 15</inkml:trace>
  <inkml:trace contextRef="#ctx0" brushRef="#br2" timeOffset="41668.318">17569 8997 929 0,'0'-7'537'0,"5"-4"-34"0,3 2-287 16,-3-4-52-16,17 3-67 15,0 3-37-15,12 1-33 16,8 4-10-16,2 0-8 15,2 0-1-15,-4 2-51 16,-3-1-84-16</inkml:trace>
  <inkml:trace contextRef="#ctx0" brushRef="#br2" timeOffset="41908.865">17609 9150 1548 0,'0'0'632'0,"1"-2"-400"0,5 0-66 16,-6 1-99-16,6-1-11 15,24 0-20-15,34 0-11 16,-29 2-12-16,1 1 18 15,-7 5-164-15,-1-1-45 16</inkml:trace>
  <inkml:trace contextRef="#ctx0" brushRef="#br2" timeOffset="42338.2308">17816 9278 1339 0,'1'6'557'0,"2"2"-344"16,5 0-50-16,8 0-68 16,4-4-20-16,3-2-18 15,5-3-7-15,3-5-16 16,-5-4-9-16,-4-5-5 15,-2 1 0-15,-13 0 2 16,1 5 3-16,-6 2 2 16,-9 1 11-16,-2 2 4 0,-11-3 0 15,-8 5-6-15,-2 4-14 16,-7 3-16-16,3 3-5 16,6 11-8-16,6 2-1 15,8 7 2-15,3 2 3 16,13-5 5-16,7 2 2 15,9-7 5-15,9-5 1 16,12-2 3-16,4-4-1 16,-2-8-1-16,-3 0-1 0,-9-4-1 15,-7-8 2-15,1-6-136 16,-1-9 4-16</inkml:trace>
  <inkml:trace contextRef="#ctx0" brushRef="#br2" timeOffset="42813.89">17568 8780 1071 0,'0'-1'497'15,"0"-1"-224"-15,0-3-45 0,0 4-89 16,0 0-34-16,0 0-34 16,12-3-15-16,56-5-9 15,-20 8-11-15,8 0-14 16,6-3-6-16,-2 1-1 15,-8-3 0-15,-16 5 0 16,-6 0-33-16,-21 2-110 16,-4 6-50-16,-5 4-220 15</inkml:trace>
  <inkml:trace contextRef="#ctx0" brushRef="#br2" timeOffset="43212.2371">17856 8720 539 0,'0'-2'288'0,"0"-7"-45"0,1 1-13 16,-1 3-2-16,0 0 0 16,0 4-13-16,0 1-22 15,0 0-64-15,0 0-33 16,0 0-51-16,0 0-15 0,0 0-8 15,4 0-2-15,9 1-6 16,31 9-3-16,-26-5-5 16,-1 4-1-16,-1 0-2 15,-2 2 0-15,-2 0-1 16,0 0 1-16,1 1 0 16,-5-4 2-16,-2 0 8 15,-6-2 4-15,-12 1 19 16,5 1 7-16,-14 2 9 15,3 2-1-15,3 0-12 16,-5 0-8-16,10-5-14 16,-4 0-2-16,11-5 1 15,-1-2-1-15,4-6-4 16,0 5 7-16,0 0-65 16</inkml:trace>
  <inkml:trace contextRef="#ctx0" brushRef="#br0" timeOffset="52424.2793">3342 11134 547 0,'3'8'317'16,"3"5"-58"-16,4 24-92 15,-2 10-19-15,2 25-48 16,0 6-18-16,-6-2-39 16,4 3-5-16,-2-24-18 15,4-5-4-15,3-18-1 16,0-14 5-16,-5-18 34 16,-5-9 13-16,-5-20 13 0,-10-6-2 15,-5-19-27-15,-2-5-13 16,-8-19-17-16,4 0-10 15,7 6-13-15,6 9-7 16,10 24-9-16,2 9 0 16,4 17-22-16,4 11-8 15,5 17 3-15,3 8 3 0,10 14 24 16,-1 7 12-16,4 2 4 16,-4 1 2-16,-2-9 2 15,-1-6 2-15,-1-17 3 16,1-9 4-16,-1-15 8 15,0-11 2-15,-4-12 4 16,-2-7 0-16,-2-8-1 16,-2-2-2-16,-5 5-16 15,-1 9 12-15,-4 16-17 16,-1 12-2-16,-2 23 6 16,-1 12-14-16,1 18 7 15,2 11 2-15,8 6 0 16,-1 3 0-16,8-8 2 15,2-8-1-15,5-13-47 16,5-9-57-16,1-9-105 16,0-4-217-16</inkml:trace>
  <inkml:trace contextRef="#ctx0" brushRef="#br0" timeOffset="52668.0861">4170 11506 567 0,'-6'-8'416'0,"-4"-5"27"16,-9-1-163-16,-7 3-40 15,-4-1-75-15,1 5-31 0,7 7-85 16,4 7-28-16,10 10-29 16,-1 3-4-16,10 4 4 15,3 1 2-15,10-3 2 16,7-1 2-16,4-6 2 15,5-6-3-15,3-5-10 16,-2-2-62-16,-2-5-195 16</inkml:trace>
  <inkml:trace contextRef="#ctx0" brushRef="#br0" timeOffset="52878.5603">4235 11493 885 0,'0'-8'496'15,"0"-6"-97"-15,-1 12-189 16,1 3-57-16,4 14-84 15,4 2-35-15,10 9-19 16,0-1-2-16,2 1-2 0,-1-1 0 16,1-8 1-16,-2-4-26 15,2-11 82-15,-2-2 12 16,1-8 13-16,-4-6 29 16,-1-6-84-16,-4-2-14 15,-1 3-81-15,5 0-82 16</inkml:trace>
  <inkml:trace contextRef="#ctx0" brushRef="#br0" timeOffset="53216.0115">4552 11454 869 0,'0'0'360'0,"1"-1"-230"15,7 1-45-15,15 4-60 16,7-3-14-16,8 5-4 16,-1-4-1-16,-2-2 5 15,-7 2 1-15,-6-6 8 16,-2 1 4-16,-13-2 7 16,-5-2 6-16,-6 5 17 15,-8-2 12-15,-10 4 25 16,0 4 5-16,-1 4-15 15,2 3-15-15,8 7-35 16,1 0-14-16,7 2-10 0,5 1-2 16,14-2-2-16,0-4-3 15,16-1-1-15,4-3 30 16,6-7-135-16,5 4-116 16</inkml:trace>
  <inkml:trace contextRef="#ctx0" brushRef="#br0" timeOffset="53582.0703">5132 11441 913 0,'-12'-10'438'0,"-13"-15"-157"16,-3 6-53-16,7 12-109 16,3 4-32-16,5 13-70 15,6 6-15-15,9 6-10 16,1 2-2-16,9-5 9 15,3-3 0-15,1-7 0 16,2-3 1-16,2-5 4 16,0-2 2-16,-5-3-14 15,-4-5-5-15,-5 2-6 16,-8-1-3-16,-10 5 14 16,-6 3 2-16,-7 5 21 15,0 6 7-15,6 4 5 16,2 1-3-16,7 2-17 0,5 3-5 15,6-3-2-15,10 4 2 16,10-3-1-16,4-6 1 16,6-4 0-16,1-5 2 15,-4-6-34-15,-1-4-64 16,-2-5-261-16</inkml:trace>
  <inkml:trace contextRef="#ctx0" brushRef="#br0" timeOffset="53877.0116">5246 11360 662 0,'3'-28'451'0,"4"-23"11"0,13 12-227 16,5 5-47-16,6 17-60 16,-1 7-7-16,3 16-52 15,-6 13-17-15,-5 18-24 16,-1 11-6-16,-13 11 0 16,0 2 0-16,-7-1-1 15,-1-2 0-15,-1-19-4 16,-2-1-2-16,3-17-2 15,1-5-2-15,3-8-7 16,3-8 0-16,-2-9-9 16,-2-5-8-16,-3-5-15 15,-2 1-11-15,-8 4-6 16,-4 6 0-16,-9 5 8 16,0 8 7-16,-1 6 10 15,-3-4 2-15,12 8-77 16,3-5-128-16</inkml:trace>
  <inkml:trace contextRef="#ctx0" brushRef="#br0" timeOffset="54161.3279">5900 11560 802 0,'0'-7'419'0,"-9"-10"-110"15,-1 3-50-15,-9 0-75 16,-5 7-40-16,-1 5-64 16,0 1-35-16,4 10-47 15,0 1-14-15,10 6-4 16,6 6 6-16,9 0 11 16,8 0 4-16,16 0 16 15,3-7 8-15,5-10 26 16,-2-5 10-16,-6-7-1 15,-8-4-3-15,-9-5-37 16,0 5 395-16</inkml:trace>
  <inkml:trace contextRef="#ctx0" brushRef="#br0" timeOffset="54700.7678">6109 11515 493 0,'7'4'259'0,"6"14"-48"16,-1 1-33-16,-8 8-43 15,0 4-20-15,-4-3-39 16,0-3-23-16,-5-9-17 16,2-4 0-16,0-12 14 15,1-4 1-15,2-11 0 16,0-5-2-16,1-7-7 16,1-3 3-16,8 0-3 0,5-2-6 15,8 2 0-15,7 7-1 16,4 7 3-16,5 11 5 15,-4 11-16-15,-9 4-7 16,-6 12-9-16,-11-1-3 16,-5 9-2-16,2 2 2 15,-6 1-86-15,8 2-108 16</inkml:trace>
  <inkml:trace contextRef="#ctx0" brushRef="#br0" timeOffset="54953.1608">6599 11584 967 0,'-1'-10'439'0,"-7"-6"-189"16,-5-6-34-16,-8 2-57 16,-4 6-24-16,0 4-62 15,2 11-29-15,4 12-38 16,7 3-15-16,6 5-7 15,3-2 2-15,9 1 6 16,5-1 0-16,10 1 0 16,2-4 0-16,3-7-20 15,4-2-43-15,-4-7-126 0,-1-2-116 16</inkml:trace>
  <inkml:trace contextRef="#ctx0" brushRef="#br0" timeOffset="55099.5961">6730 11532 927 0,'2'-4'486'15,"3"-6"-125"-15,-2 6-74 16,3 4-126-16,-4 3-55 16,-2-3-73-16,0 2-13 15,8 20-6-15,14 33-1 0,-15-29-4 16,-1-1 55-16,-2 2-379 16</inkml:trace>
  <inkml:trace contextRef="#ctx0" brushRef="#br0" timeOffset="55777.4498">7203 11538 803 0,'-8'-6'375'0,"-10"-4"-146"16,-5-1-35-16,-7 1-42 16,0 3-27-16,2 2-54 15,3 2-26-15,9 11-55 16,4 4-6-16,8 8-1 16,4 2 2-16,4-2 10 15,8-2 5-15,5-2 2 16,4-3 2-16,6-7 2 15,2-3 2-15,-3-7 11 16,-2-2 3-16,-10 0 5 16,-5-1 1-16,-9 5-10 15,-4-3-7-15,-2 8-11 16,-1 0-5-16,3 4-3 16,8 0 4-16,9 3 4 15,8 0 0-15,9 1 4 16,1 0 0-16,-2-6 4 15,1 2 0-15,-10-6 9 16,-5-1 8-16,-5-9 6 16,-5-6 2-16,-3-4-45 15,-2-6-56-15,-5-4-110 0,1-3-10 16,-5-9 37-16,-2-8 50 16,-2-1 151-16,0-3 33 15,6 11 40-15,3 12 10 16,4 15-41-16,-1 8-44 15,2 12-55-15,3 5-28 16</inkml:trace>
  <inkml:trace contextRef="#ctx0" brushRef="#br0" timeOffset="55992.1249">7454 11430 1460 0,'-2'0'571'0,"2"11"-405"16,4 5-71-16,4 20-77 16,1 7-6-16,2 13-3 15,-1 8-2-15,-2 10-2 16,-2 5 2-16,-3-3 2 16,0-6-3-16,1-19 4 15,2-12-16-15,0-17-194 16</inkml:trace>
  <inkml:trace contextRef="#ctx0" brushRef="#br0" timeOffset="56155.3815">7517 11668 818 0,'0'-1'468'0,"3"-1"-2"15,11 2-356-15,7 0-47 16,13 1-43-16,4 0-3 15,5-1-149-15,3 0-357 0</inkml:trace>
  <inkml:trace contextRef="#ctx0" brushRef="#br0" timeOffset="56471.5384">8017 11451 1098 0,'-11'-3'506'0,"-15"-4"-234"16,-1 1-60-16,6 6-120 15,4 4-44-15,5 6-52 16,5 3-16-16,4-2 2 16,5 4 3-16,9-3 8 15,2-3 4-15,8 0 0 16,-1-4 3-16,-2-3 3 16,-1-1 3-16,-3-2 6 15,-7 0 3-15,-7-1-11 0,-7-1-4 16,-11 5-9-16,-6 0-8 15,-1 7 18-15,5 4 10 16,8 2 7-16,3 0 11 16,10 0 0-16,-1-3-2 15,14 0 1-15,10 0-8 16,10-3-14-16,7-2-5 16,7-6-280-16</inkml:trace>
  <inkml:trace contextRef="#ctx0" brushRef="#br0" timeOffset="56959.3532">8640 11458 923 0,'5'2'416'0,"5"1"-186"15,14 2-85-15,10-4-11 16,13 2-49-16,-1-2-29 16,4-1-36-16,-6 5-8 15,-11-5-1-15,-6 1-16 16,-15 3-71-16,-10-2-56 0,-9 1-136 16,-3 1-77-1,-7-5 13-15,2-2 70 0,-1 0 227 16,3 1 125-16,1 3 132 15,4 6 7-15,5 8-44 16,-1 4-21-16,4 7-68 16,-1 1-22-16,4 1-46 15,1-3-9-15,8-2-7 16,1-3-59-16</inkml:trace>
  <inkml:trace contextRef="#ctx0" brushRef="#br0" timeOffset="57214.3256">9294 11517 773 0,'-5'-8'458'15,"-3"-9"-65"-15,-7 5-151 16,-6 0-61-16,-2 2-85 0,-1 9-43 16,2 10-64-16,4 6-15 15,7 10-5-15,5 2 7 16,11-4 15-16,8 0 6 15,5-16 5 1,-9-3 11-16,2 0 33 0,25 3 22 16,-3-8 22-16,-4-7 0 15,-23-7-23-15,2-1-2 16,-7-2-146-16,-1-3-87 0</inkml:trace>
  <inkml:trace contextRef="#ctx0" brushRef="#br0" timeOffset="57744.0652">9839 11486 758 0,'6'-1'370'16,"8"1"-129"-16,2 4-54 0,1 15-90 15,0 1-22-15,-4 6-39 16,-4 4-7-16,-8-7-5 16,-3 1-1-16,-4-9 4 15,3-4 6-15,-2-9 3 16,5-5-9-16,2-14-24 15,3-7-13-15,11-5-14 16,0-4 1-16,11 3 10 16,2 5 5-16,2 10 8 15,0 9 16-15,-8 9 13 16,-3 9 3-16,-11 7-3 16,-3 8-10-16,-9 3-8 15,-1 0-2-15,-1 0-149 16</inkml:trace>
  <inkml:trace contextRef="#ctx0" brushRef="#br0" timeOffset="58043.2966">10193 11299 1200 0,'13'-20'515'16,"15"-16"-291"-16,3 12-33 15,-3 22-82-15,2 15-43 16,0 25-53-16,-2 11-3 15,1 15-2-15,-3 4 0 16,-4-6 0-16,-1-4 0 0,-5-18 3 16,-1-10 1-16,-2-13 0 15,-3-7-2-15,-4-12 18 16,-6-4-5-16,-11-9-13 16,-7-5-8-16,-16-6-30 15,0-2-6-15,-4 10-4 16,1 4-5-16,9 14-2 15,3 9 4-15,13 5-48 16,8 2-43-16,11 0-209 16</inkml:trace>
  <inkml:trace contextRef="#ctx0" brushRef="#br0" timeOffset="58412.0157">10823 11458 738 0,'-5'-10'435'0,"-7"-8"-14"0,-2 0-168 16,2 8-111-16,0 2-45 15,3 8-72-15,1 6-29 16,3 5-28-16,5 8 1 16,6-1 8-16,6-2 7 15,6 0 14-15,2-5 2 16,-5-2 7-16,-2 1 0 15,-7-6 5-15,-5 0-1 16,-5 2-2-16,-9-2 0 16,-5 2-5-16,-5-3-2 15,3 3-4-15,4 2-4 0,8 1-2 16,7 0 3-16,7 1 10 16,6 0 4-16,8-1 3 15,1-2 0-15,4-6-6 16,0 0 2-16,0-3-87 15,2-1-84-15,-4-6-239 16,-5-2-124-16</inkml:trace>
  <inkml:trace contextRef="#ctx0" brushRef="#br0" timeOffset="58550.2645">11024 11448 923 0,'1'-7'507'0,"4"1"-118"16,-2 4-85-16,2 11-153 15,2 11-61-15,2 4-75 16,3 6-2-16,1 1-4 0,0-3-1 15,0-3 22-15,-4-5-69 16,-3-10-163-16,1-2-260 16</inkml:trace>
  <inkml:trace contextRef="#ctx0" brushRef="#br0" timeOffset="58758.4103">11268 11434 1192 0,'-5'4'489'0,"-9"5"-294"15,-6 0-54-15,-6 3-65 16,0 1-19-16,3 2-32 16,5 0-9-16,12 2-11 15,6-1-1-15,11 0 1 16,7-1 3-16,5 0 3 16,4-4-2-16,-1-1-5 15,6-1 20-15,4-3-136 16,1-4-449-16</inkml:trace>
  <inkml:trace contextRef="#ctx0" brushRef="#br0" timeOffset="59375.9921">11422 11425 477 0,'1'3'298'0,"9"5"17"15,4 3-129-15,15-4-44 0,2 0-34 16,9-2-44-16,-1 1-16 16,-6-6-23-16,-2 1-2 15,-10-6-1-15,-6-6-1 16,-6 3 1-16,-3-2-8 16,-11 2-16-16,-2 2-6 15,-11 4-9-15,-8 4 3 0,-4 6 14 16,-2 5 2-1,1 3 10-15,3 5 3 0,10 3 2 16,5 0 3-16,8-2-4 16,8-5-1-16,12-6-2 15,6-1 0-15,12-1-2 16,2-2 0-16,3-2-2 16,-1-6-1-16,-3-6-1 15,0-1 0-15,-8-2 1 16,-3 0 1-16,-9 3 4 15,1 1 6-15,-7 2 20 16,4 3 1-16,0-1-3 16,2 2-6-16,7 6-18 15,1-5 0-15,3 3 1 16,2-4 3-16,-2-7 3 16,-1 1 2-16,-2-1 2 15,-7-4 3-15,-8-2 6 0,-2 0-2 16,-11-6-5-16,-4 4-6 15,-12 0-19-15,-1 3-7 16,-5 9-15-16,1 4-2 16,4 14-5-16,-2 2 4 15,4 6 5-15,4 3 2 16,3-1 9-16,4 3 1 16,7 3 3-16,1 4 1 15,6 6 1-15,5-4-1 0,2 4 10 16</inkml:trace>
  <inkml:trace contextRef="#ctx0" brushRef="#br0" timeOffset="59879.276">12435 11521 510 0,'2'-5'355'0,"4"-4"-21"0,-7-5-72 16,-7 1-38-16,-12 2-51 15,-5-1-22-15,-8 6-41 16,0 5-29-16,7 5-50 16,4 5-13-16,8 7-25 15,5 4 0-15,9 2 4 16,6 2 0-16,16-3 0 16,1-4 0-16,10-8 0 15,3 0 1-15,-6-10-46 16,-1-7-67-16</inkml:trace>
  <inkml:trace contextRef="#ctx0" brushRef="#br0" timeOffset="59986.5194">12397 11283 1028 0,'-1'-9'402'16,"-2"-7"-286"-16,3 5-68 16,6 11-152-16,3 0-298 15</inkml:trace>
  <inkml:trace contextRef="#ctx0" brushRef="#br0" timeOffset="60155.5576">12541 11372 719 0,'7'15'423'16,"8"21"-69"-16,2 2-84 15,-2-4-141-15,0-4-38 0,-2-8-33 16,-1-9-8-16,-1-6 2 16,0-3 0-16,1-7-6 15,2-2 0-15,-1-5-11 16,2-3-7-16,-7-2-68 15,-5-1-79-15</inkml:trace>
  <inkml:trace contextRef="#ctx0" brushRef="#br0" timeOffset="60304.1494">12881 11418 1281 0,'-1'3'505'0,"-1"8"-343"15,0 6-62-15,2 6-61 16,4 6-13-16,3-1-14 16,3-2 12-16,0-4-207 15</inkml:trace>
  <inkml:trace contextRef="#ctx0" brushRef="#br0" timeOffset="60568.0547">13230 11438 1140 0,'-11'-12'519'0,"-12"-12"-260"15,-2 5-80-15,4 13-124 16,0 6-42-16,9 14-29 16,0 8-5-16,6 7 5 15,5 1 9-15,9 0 7 16,9-3 1-16,9-3 5 15,-1-8 3-15,2-11 3 16,0-4 5-16,-1-7 9 16,-2-5 3-16,-7-6-49 15,-6-3 168-15</inkml:trace>
  <inkml:trace contextRef="#ctx0" brushRef="#br0" timeOffset="61242.0615">13936 11426 716 0,'-4'2'359'0,"-4"10"-94"15,-2 4-144-15,7 7-58 16,2 4-14-16,5-8 13 16,9 1 8-16,7-13 1 15,4-1 9-15,1-6-11 16,-2-7-6-16,-7-6-5 15,-3-4-7-15,-8-3-14 0,-4-3-6 16,-4 1-15-16,-2 2-9 16,0 8-29-16,2 9-13 15,4 9-8-15,3 6 0 16,4 6 22-16,3 1 9 16,7 0 11-16,2 1 2 15,2-7 5-15,-3-5 5 16,-2-8 11-16,0-5 3 0,-2-7 2 15,1-1-4-15,2-7 0 16,2 0 2-16,5 10 11 16,2 0 1-16,-2 12-4 15,-2 7 2-15,-11 4 9 16,-4 5 14-16,-13 1 11 16,-7-2-6-16,-7-1-7 15,-2-4-52-15</inkml:trace>
  <inkml:trace contextRef="#ctx0" brushRef="#br0" timeOffset="61772.0517">15421 11345 757 0,'-23'-2'436'15,"-13"-1"-45"-15,-5 10-219 16,-1 10-50-16,13 14-67 16,5 6-28-16,17 2-24 15,10-3-3-15,13-6 3 16,3-6 1-16,7-10 9 16,-4-3 7-16,-6-8 20 15,-5-3 13-15,-11-8 2 0,-4-3-16 16,-10-3-128-16,0 2 0 15</inkml:trace>
  <inkml:trace contextRef="#ctx0" brushRef="#br0" timeOffset="62160.7146">15542 11320 836 0,'-10'0'440'0,"-4"1"-40"0,1 13-340 15,5 9-31-15,7 12-24 16,2 2 1-16,10 5-1 16,0-7 0-16,6-8-1 15,1-8 2-15,1-8 7 16,3-4 19-16,0-8 25 16,-1-3 7-16,-2-11 4 15,-2-2-14-15,-4-4-15 16,0-3-6-16,-7-1-9 15,-2 2-5-15,-8 6-8 16,-3 8-5-16,1 9-11 16,-4 4-3-16,7 9-4 15,3-2 3-15,5 7 10 16,9 0 3-16,6-2 14 16,4 3 6-16,6-8 12 0,0-3 4 15,-1-3-6-15,-4-5-1 16,-9-2-5-16,-3-5 0 15,-10-7-16-15,-3 0-64 16,-6-3-225-16</inkml:trace>
  <inkml:trace contextRef="#ctx0" brushRef="#br0" timeOffset="62277.2303">15729 11210 883 0,'-2'-5'535'0,"-3"-6"-53"0,4 8-323 16,3 3-85-16,7 3-93 15,4 4-30-15</inkml:trace>
  <inkml:trace contextRef="#ctx0" brushRef="#br0" timeOffset="62470.3038">16071 11270 1418 0,'-2'12'531'0,"-4"24"-398"15,6 14-27-15,0 20-48 16,3 2-11-16,6 1-25 16,-6-5-7-16,4-4-1 15,-3-4 1-15,-2-9-2 16,5-8 30-16,-4-18-150 0,4-12-86 16</inkml:trace>
  <inkml:trace contextRef="#ctx0" brushRef="#br0" timeOffset="62843.1381">16094 11533 1439 0,'0'-1'559'0,"4"-3"-408"15,3-2-59-15,17 6-79 16,0 0-13-16,17-3-8 16,3 2-8-16,7-6-77 15,2-2-42-15,-2-5-31 16,-5-2 10-16,-8 1 83 15,-8 0 44-15,-9 7 85 16,-4 5 20-16,-9 5 27 16,-4 4 7-16,-4 6-33 15,-4 3-15-15,-6 3-19 16,-4 1-4-16,-10-4-14 16,-4-2-4-16,-3-5 6 15,0-7 3-15,2-4 2 16,5-6 0-16,7-8-15 15,5 4-10-15,12 1-23 16,1 3-7-16,15 4 7 16,4-1 7-16,8 11 16 15,2 7 7-15,0 12-6 0,1 2-2 16,-3 2 23-16,5-2 17 16</inkml:trace>
  <inkml:trace contextRef="#ctx0" brushRef="#br0" timeOffset="63282.5943">17094 11313 1023 0,'0'2'423'16,"-2"5"-213"-16,-2 16-167 0,1 7-35 16,4 10 9-16,5 1 7 15,6-4 2-15,4-4 2 16,7-14 25-16,5-2 11 16,0-16 45-16,-4-4 12 15,-3-6-11-15,-9-14-8 16,-7-3-47-16,-4-2-3 15,-5-7-101-15,-3-2-82 16,3-2-288-16</inkml:trace>
  <inkml:trace contextRef="#ctx0" brushRef="#br0" timeOffset="63536.242">17469 11383 604 0,'1'17'383'15,"2"16"-47"-15,-5-5-131 16,0-3-53-16,-5-4-73 15,1-5-20-15,1-7-19 16,3-3 4-16,1-10 6 16,1-8-2-16,1-8-15 15,4-3-21-15,8-6-20 16,4 4-12-16,7 2 11 16,-2 2 10-16,-3 14 10 15,-3 7 11-15,-6 15-6 16,0 6-4-16,-2 9-2 15,-2-4-2-15,-4 3-1 16,3-3-12-16,3-3-259 0</inkml:trace>
  <inkml:trace contextRef="#ctx0" brushRef="#br0" timeOffset="63788.3549">17998 11471 905 0,'-8'-15'451'0,"-8"-18"-125"16,-10-4-50-16,-8 0-83 16,-1 7-39-16,-1 15-91 15,5 9-35-15,8 15-40 16,5 10-8-16,8 10 7 16,9 2 5-16,13 3 7 15,11 1 1-15,10-7 8 16,3-3 4-16,3-8 1 15,-2-4-1-15,-2-10 12 16,-5 0-48-16</inkml:trace>
  <inkml:trace contextRef="#ctx0" brushRef="#br0" timeOffset="64536.1498">18876 11268 949 0,'-7'-2'406'0,"-12"1"-199"16,-3 1-62-16,-2 8-49 15,2 3-33-15,4 7-53 16,10 3-12-16,12 4-6 15,4 0 2-15,13-7 3 16,1-3 3-16,5-11 7 16,-3-4 6-16,-2-1 9 15,-7-4 3-15,-10 2-11 16,-5-4-8-16,-17-2-11 16,-6 2-8-16,-10 6-1 15,-2 3-1-15,8 9-4 0,5 4-1 16,12 3-1-16,5 1 2 15,6 0 7-15,4 0 4 16,10 1 8-16,6-6 3 16,9-4 2-16,4-1 1 15,1-4 1-15,-1-3 2 16,0-2-2-16,-7-2-1 16,-7-2-6-16,-5 3-1 15,-14 1-7-15,0 0 3 0,-2 4 5 16,0-4 5-16,0 0 14 15,0 0 7-15,1 0 10 16,0 0-2-16,0-1-5 16,0-1-9-16,2-7-14 15,8-15-2-15,23-30-4 16,-15 26 4-16,5 7 22 16,-2 6 5-16,-1 13 4 15,-2 8-3-15,-4 16-21 16,-1 4-5-16,-5 4-1 15,-1 3-1-15,-2-1-27 16,2-2-69-16</inkml:trace>
  <inkml:trace contextRef="#ctx0" brushRef="#br0" timeOffset="64687.4428">19337 11405 1019 0,'4'-3'511'0,"2"-5"-222"15,-3 15-141-15,2 10-49 16,-1 12-89-16,1 3-1 16,0 4 43-16,-1-4-78 15</inkml:trace>
  <inkml:trace contextRef="#ctx0" brushRef="#br0" timeOffset="64837.1537">19297 11106 1261 0,'-1'-7'480'15,"-3"-3"-352"-15,6 17-151 16,2 7-29-16</inkml:trace>
  <inkml:trace contextRef="#ctx0" brushRef="#br0" timeOffset="65147.9915">19654 11389 1214 0,'-11'-4'501'0,"-14"-8"-302"0,-8 4-36 16,3 6-89-16,5 3-39 15,9 15-58-15,5 5-10 16,8 6 5-16,3 6 5 15,9-2 8-15,11 0 3 16,7-7 6-16,7-5 6 16,-2-11 10-16,-3-8 13 15,-5-10 43-15,-4-8 16 16,-5-10 40-16,-4-3-2 16,-8-14-1-16,-3-3-5 15,-7-13-32-15,-3-7-9 0,9 5-55 16,1 7-17-16,12 19-155 15,5 14 22-15</inkml:trace>
  <inkml:trace contextRef="#ctx0" brushRef="#br0" timeOffset="65687.3464">19849 11518 791 0,'7'3'354'0,"13"7"-156"15,1-2-38-15,6-1-22 16,5-1-17-16,0-9-16 15,3-1-11-15,-7-7-19 16,-6 1-5-16,-9-5-7 16,-10-3-8-16,-6-4-24 15,-8-5-15-15,-13 2-27 16,3 3-14-16,-8 9-15 16,3 13 0-16,10 16-5 15,-8 9 2-15,7 12 11 16,6 4 3-16,3 3 9 15,8 4 6-15,4-3 5 16,1-1 6-16,8-2 3 0,3-4 1 16,0-8-55-16,8-9-119 15</inkml:trace>
  <inkml:trace contextRef="#ctx0" brushRef="#br0" timeOffset="66022.0907">20456 11356 471 0,'0'0'218'0,"1"9"-57"16,-2 4-137-16,-10 10-5 16,3 6 29-16,-4 1 60 15,-6 3 24-15,-8-5 31 16,-7-5-9-16,-8-6-24 15,1-4-26-15,10-6-33 16,3-7-5-16,13-11-22 16,6-7-7-16,8-3-31 15,7-1-14-15,10 1-4 16,5 5 12-16,3 7 34 16,-1 3 13-16,-2 13 2 15,-3 9-10-15,1 5-19 16,-2 8-8-16,5 1-6 15,0-6-11-15,4 1-168 16</inkml:trace>
  <inkml:trace contextRef="#ctx0" brushRef="#br0" timeOffset="66306.1589">20789 11433 1090 0,'-8'-14'480'0,"-8"-12"-272"16,-3 4-65-16,3 10-90 16,-2 9-38-16,-2 10-17 15,0 8-1-15,0 5 4 16,2 7 3-16,9 4 2 16,7 1 0-16,6 1 0 15,8-7 1-15,5-4 2 16,-2-7 1-16,1-9 8 15,-3-5 6-15,-4-5 9 16,1 0-4-16,-10-7-83 16,0 7-81-16</inkml:trace>
  <inkml:trace contextRef="#ctx0" brushRef="#br0" timeOffset="66571.2831">20841 11477 989 0,'8'2'432'0,"7"5"-228"0,-5 3-32 16,-2 4-50-16,-1-1-30 16,-9-3-32-16,2 0-10 15,0-4-16-15,-1-3-8 16,2-3 2-16,-1-1 0 16,0-1-5-16,0 1-4 15,7-10-19-15,39-31-3 16,-28 32-1-16,1 3 9 0,-3 7 7 15,0 2 6-15,-2 13 7 16,-3 5-4-16,-5 5-1 16,-4 4-4-16,-3-4-13 15,-1 3 70-15</inkml:trace>
  <inkml:trace contextRef="#ctx0" brushRef="#br0" timeOffset="67086.1267">21826 11360 987 0,'-18'-3'422'0,"-21"3"-213"15,-4 7-101-15,13 20-70 16,5 7-19-16,17 11-27 16,10 1-1-16,16-6 8 15,10-2 2-15,8-13 22 16,-2-6 15-16,-5-14 64 16,-2-7 30-16,-13-17 7 15,-3-6-5-15,-9-12-51 16,-3-7-26-16,-8-14-22 15,-4-5-9-15,-4-10-9 16,1 1-7-16,8 9-19 16,9 10-10-16,14 22-29 15,2 9-6-15,9 20-66 16,-3 2-52-16,1 14-244 16</inkml:trace>
  <inkml:trace contextRef="#ctx0" brushRef="#br0" timeOffset="67329.5149">22029 11355 608 0,'-3'10'375'0,"-1"5"12"16,0 13-222-16,0 0-11 0,6 4-44 16,4-1-13-16,11-5-15 15,2-4 1-15,10-5 7 16,2-6 5-16,0-11 25 15,-1-6 4-15,-8-4-7 16,-6-3-14-16,-8-1-46 16,-5-2-21-16,-7-4-64 15,-3 4-60-15,-3-3-84 16</inkml:trace>
  <inkml:trace contextRef="#ctx0" brushRef="#br0" timeOffset="67457.3137">22180 11206 1296 0,'-2'-7'633'16,"0"-7"-255"-16,-3 8-195 16,4 3-66-16,1 5-99 15,0-2-26-15,0 0-143 16,2 7-80-16</inkml:trace>
  <inkml:trace contextRef="#ctx0" brushRef="#br0" timeOffset="67654.0879">22339 11403 1240 0,'5'8'510'16,"1"14"-304"-16,4 0-51 15,3 3-47-15,-3 1-24 16,1-6-42-16,1-1-3 0,-2-8-5 16,2-3 9-16,1-5 17 15,1-6 6-15,-2-10 1 16,0-5-9-16,-1-4-19 15,-2-3-27-15,-5-1-48 16</inkml:trace>
  <inkml:trace contextRef="#ctx0" brushRef="#br0" timeOffset="67983.0514">22912 11426 1058 0,'-3'6'387'0,"-11"5"-305"0,-4 1-24 15,-5 6 0-15,-3-2-4 16,-3-3-10-16,3 2 0 16,1-11-1-16,-1-6 1 15,10-8 18-15,-1-5 6 16,8-5-8-16,7 3-16 15,7-2-34-15,9 0-12 16,5 5 0-16,3 2 7 16,1 10 12-16,-3 5 4 15,-3 12-1-15,-1 7-2 0,-4 5-4 16,3 2-3-16,-4 0-4 16,4-4-24-16,-3-5-282 15</inkml:trace>
  <inkml:trace contextRef="#ctx0" brushRef="#br0" timeOffset="68203.2292">23017 11230 1420 0,'2'-2'589'0,"-2"2"-362"15,1 9-100-15,1 24-109 16,0 15-9-16,2 23-4 15,0 8-1-15,-1-1 4 16,-3-4 0-16,-2-14 0 16,0 0 3-16,0-10 1 15,1-6 2-15,3-15-58 0,3-14 101 16</inkml:trace>
  <inkml:trace contextRef="#ctx0" brushRef="#br0" timeOffset="68599.3491">23060 11477 1064 0,'8'-4'499'15,"4"-3"-117"-15,15 4-331 16,8 1-33-16,6 2-13 16,1 0-4-16,-3-1-4 15,-5-4-29-15,-10-4-25 16,-6-3 1-16,-10 1 12 15,1 0 39-15,-6 9 52 16,0 3 8-16,1 11 3 16,-4 3-6-16,2 5-22 15,-4-1-6-15,-1-4-2 16,2-1-1-16,-1-9 1 16,2-2 11-16,2-4 5 15,-2-1 0-15,0 1-6 16,3-6-12-16,3-12-10 15,15-29-4-15,-8 35-5 16,1 1 6-16,0 9 4 0,-6 4 1 16,0 11 2-16,-3 9-5 15,-1 6-6-15,1 4 1 16,-1-3 0-16,2-4 0 16,0-4-58-16</inkml:trace>
  <inkml:trace contextRef="#ctx0" brushRef="#br0" timeOffset="68824.9697">23695 11335 1224 0,'9'5'519'16,"9"4"-284"-16,4 16-97 15,-2 5-10-15,1 4-17 16,-5-1-17-16,-6-9-24 15,-8-5-6-15,-11-9-9 16,-3-2-6-16,-10-4-8 16,-1-6-5-16,6-2-155 15,0-1-16-15</inkml:trace>
  <inkml:trace contextRef="#ctx0" brushRef="#br0" timeOffset="69023.3366">24023 11513 1197 0,'0'0'632'16,"0"0"-140"-16,0 0-164 15,-1 0-149-15,-1 0-50 16,1 0-69-16,0 0-25 0,0 0-15 15</inkml:trace>
  <inkml:trace contextRef="#ctx0" brushRef="#br0" timeOffset="71714.0998">1743 12397 927 0,'-2'0'475'0,"-2"3"-139"15,0 24-195-15,3 15-58 0,1 25-46 16,0 8-10-16,2 8-2 16,2 0-3-16,4-7-7 15,2-6-2-15,5-21 1 16,0-13-74-16</inkml:trace>
  <inkml:trace contextRef="#ctx0" brushRef="#br0" timeOffset="71985.7111">2046 12781 1212 0,'-9'2'505'16,"-9"5"-297"-16,1 8-123 15,2 6-31-15,6 7-44 0,9 4-13 16,11 0-8-16,7-2-2 15,7-12 5-15,6-5 6 16,-2-12 9-16,-4-8 37 16,-2-9 41-16,-11-5 10 15,-12-4 12-15,-5 0-32 16,-17 6-45-16,2 9-17 16,-12 9-28-16,5 3-62 15,0 4-197-15</inkml:trace>
  <inkml:trace contextRef="#ctx0" brushRef="#br0" timeOffset="72165.8119">2157 12760 1083 0,'15'8'471'0,"16"15"-239"16,11 7-64-16,1 10-77 15,3 7-26-15,4 0-41 16,-7-3-7-16,-9-12-8 15,-1-1-4-15,-9-10-85 16,2-3-94-16</inkml:trace>
  <inkml:trace contextRef="#ctx0" brushRef="#br0" timeOffset="72335.4711">2502 12775 1069 0,'-5'-2'556'0,"-11"-1"-161"0,-2 9-124 15,-6 21-153-15,-4 8-45 16,-2 21-49-16,-1 6-7 16,1 2-8-16,0 0-1 15,3-8 40-15,7-5-105 16,7-11-204-16</inkml:trace>
  <inkml:trace contextRef="#ctx0" brushRef="#br0" timeOffset="72689.9506">2672 12682 984 0,'-3'0'490'0,"-5"1"-151"15,1 6-161-15,4 10-111 16,0 7-28-16,7 11-22 15,6 3-8-15,9-1-1 16,5-3 2-16,2-16 20 16,8-6 16-16,2-13 16 15,-2-10 5-15,-1-7-13 16,-9-6-11-16,-10-4-4 16,-3 0-34-16,-6 0-116 0,-5-1-74 15,-6 0-191-15,-4-1-47 16,-7 0 94-16,0 3 94 15,3 8 270-15,4 4 117 16,3 8 69-16,4 4-20 16,3 3-109-16,0 0-47 15,0 0-136-15</inkml:trace>
  <inkml:trace contextRef="#ctx0" brushRef="#br0" timeOffset="73184.0884">3204 12703 1015 0,'-1'-5'428'0,"0"-6"-213"16,-4 0-52-16,-2 4-54 16,-1 3-20-16,-4 4-62 15,-1 4-25-15,7 5-20 16,0 3-3-16,6 0 3 15,2 1 4-15,2 0 4 16,5-2 3-16,6-4 7 16,1-2 1-16,-2-4-19 15,-3-2-10-15,-8-3-26 0,-4 2-13 16,-12-1 19-16,-5 3 10 16,-9 3 37-16,3 3 9 15,2 9 9-15,5 1 2 16,13 5-4-16,2-1 6 15,11 2 9-15,5-2 1 16,8-3 3-16,3-3-1 16,8-8-2-16,-2-6 0 15,-1-11 2-15,2-1-2 0,-4-10-3 16,-3-2-1-16,1 1-9 16,-6-2-2-16,-9 10 10 15,-1 6 13-15,-9 9 32 16,-2 2 9-16,0 11-6 15,-1 6-15-15,2 8-31 16,2 5-10-16,3 1-11 16,1-3 1-16,5-6-117 15</inkml:trace>
  <inkml:trace contextRef="#ctx0" brushRef="#br0" timeOffset="73698.0536">4164 12756 611 0,'5'-6'339'0,"1"-9"-41"0,-3 2-33 16,-7 4-57-16,-7 3-25 15,-6 6-63-15,-5 3-31 16,0 12-63-16,6 4-23 16,13 8-17-16,5 3-8 15,14-2 18-15,6-1 3 16,10-10 12-16,1-8 18 15,0-12 31-15,-3-8 34 16,-16-7 26-16,-6-3-9 16,-15 3-29-16,-7-1-37 0,-4 4-106 15,4 4 420-15</inkml:trace>
  <inkml:trace contextRef="#ctx0" brushRef="#br0" timeOffset="74237.582">5133 12645 657 0,'-14'1'361'0,"-16"-2"11"16,4-6-165-16,6-5-73 15,7-7-19-15,12-11-86 16,2-6-28-16,19-1-22 16,2 4 11-16,9 14 26 15,4 10 19-15,-3 19 26 16,-2 11-3-16,-9 14 6 16,-9 5 5-16,-19 5-3 15,-10 1-8-15,-19 0-20 16,-3 0-13-16,0-5-9 15,5-7 1-15,14-18-2 16,6-6-7-16,13-13-19 16,3-4-8-16,10 0-7 15,7 2 5-15,13 4 14 16,5 1 6-16,8 9 3 16,3 2 1-16,-6 0-1 15,3 0-3-15</inkml:trace>
  <inkml:trace contextRef="#ctx0" brushRef="#br0" timeOffset="74540.0042">5532 12426 1135 0,'-13'-2'508'0,"-15"0"-248"0,4 6-143 15,9 8-46-15,4 2-55 16,5 5-12-16,9-1-12 16,1-4 3-16,6-4 8 15,4-4 4-15,0-8 13 16,2-6 4-16,3-5 0 16,-1-3-2-16,4 1-17 15,0 6-5-15,0 9 1 16,-4 4 6-16,-3 12 9 15,-3 3 1-15,-10-1-8 16,-2 2-11-16,-6-1-101 16</inkml:trace>
  <inkml:trace contextRef="#ctx0" brushRef="#br0" timeOffset="74724.1277">5408 12718 1245 0,'4'2'531'0,"11"1"-277"0,3-2-77 16,17 4-63-16,6-1-31 16,7-2-42-16,0-2-21 15,-6-5-32-15,-8-2-60 16,-17 0-116-16,-7 1-88 16,-17 5-202-16</inkml:trace>
  <inkml:trace contextRef="#ctx0" brushRef="#br0" timeOffset="74843.4947">5473 12776 508 0,'-2'2'358'16,"-5"4"3"-16,9-2-86 16,6-1-31-16,11-1-82 15,8 0-39-15,12-4-75 16,5 0-22-16,7 2-1 16</inkml:trace>
  <inkml:trace contextRef="#ctx0" brushRef="#br0" timeOffset="75464.4504">6390 12456 909 0,'-9'11'392'0,"-15"19"-206"16,1 19-58-16,0 15-74 16,2 5-5-16,10 0 1 15,4-7 5-15,9-16 12 16,4-12 1-16,2-25 17 16,1-7 10-16,-1-24 1 15,-1-8-6-15,-3-16-36 16,-3-7-15-16,-6-4-10 15,-5-2-3-15,0-1-9 16,0 5-11-16,9 12-26 16,5 11-22-16,7 29-13 15,6 13 2-15,6 28 15 16,5 12 19-16,2 12 12 16,-2 0 5-16,5-1 2 15,2-4 2-15,6-13 7 0,0-15 4 16,-6-22 37-16,0-10 14 15,-8-25 30-15,1-9 14 16,-6-14-14-16,-4-3-8 16,-13-7-31-16,-4-1-21 15,1 9-83-15,-5 4-70 16,1 25-243-16,1 16-356 0</inkml:trace>
  <inkml:trace contextRef="#ctx0" brushRef="#br0" timeOffset="75742.313">7071 12783 798 0,'-6'-8'410'0,"-9"-7"-97"16,-3 1-80-16,-5 5-67 15,1 2-40-15,2 7-64 16,4 2-29-16,7 9-32 16,2 4-3-16,8 3 3 15,7 4 8-15,11-1 4 0,2-3 4 16,7-5-2-16,1-3-2 16,2-6 18-16,-6-5-51 15,-3-10-201-15</inkml:trace>
  <inkml:trace contextRef="#ctx0" brushRef="#br0" timeOffset="75845.2127">7133 12551 1033 0,'-2'-2'407'0,"-2"5"-291"16,2 0-78-16,2-3-415 16</inkml:trace>
  <inkml:trace contextRef="#ctx0" brushRef="#br0" timeOffset="76022.2126">7273 12635 1262 0,'2'7'547'15,"3"4"-266"-15,0 13-164 16,5 11-30-16,-4 15-33 16,1 13-13-16,1 7-22 15,-2 0-7-15,3-2-5 16,-2-8-1-16,-1-10-29 15,0-9-73-15,-5-14-513 16</inkml:trace>
  <inkml:trace contextRef="#ctx0" brushRef="#br0" timeOffset="76201.1021">7365 12835 1284 0,'3'-5'443'15,"8"-4"-418"-15,3 4-27 16,11 7-19-16,6 3 1 0,9 3-47 16,9 2-55-16,4-9-185 15,0-4-100-15</inkml:trace>
  <inkml:trace contextRef="#ctx0" brushRef="#br0" timeOffset="76452.2671">7829 12732 576 0,'2'-8'354'0,"-4"-9"-24"0,-3 3-44 16,-8 11-104-1,-4 3-55-15,-4 7-80 16,0 4-36-16,6 5-23 16,5 4-5-16,6 1 5 15,4-2 5-15,3-5 10 16,1-5 6-16,8-8 8 16,-1-4 1-16,12-9-6 15,4-3-6-15,4-2-12 16,7 3-4-16,0 6-8 15,3 5 25-15,1 9 22 16,-6 5 36-16,-14 7 58 0,-10 2-13 16,-18 1 8-16,-12 1-27 15,-5 0-41-15,-8-7-2 16</inkml:trace>
  <inkml:trace contextRef="#ctx0" brushRef="#br0" timeOffset="77100.881">8728 12531 950 0,'-3'12'409'16,"2"10"-143"-16,-4 20-232 0,-1 9 15 16,3 8 28-16,0 0 8 15,5-8 0-15,4-7-17 16,-3-20-21-16,3-9 10 16,-5-21 21-16,-1-12 2 15,0-15-4-15,-2-8-21 16,-3-11-31-16,-2-9-6 15,-3-7-3-15,1-7-2 0,4-2-11 16,5 10-9-16,7 17-17 16,3 17-12-16,5 32-5 15,4 13 4-15,4 33 8 16,8 8 12-16,-2 11 13 16,2-1 2-16,5-10 3 15,-6-7 1-15,6-10 4 16,-3-11 3-16,-8-18 34 15,-2-9 16-15,-6-19 28 16,-5-8 14-16,-3-12-15 16,-4-5-8-16,-6-16-25 15,-4-10-18-15,2-3-47 16,2 5-49-16,4 23-123 16,5 18-99-16,1 29-344 15</inkml:trace>
  <inkml:trace contextRef="#ctx0" brushRef="#br0" timeOffset="77726.9497">9286 12722 856 0,'10'-2'411'0,"5"-3"-201"16,1-5-61-16,6-1-60 15,-1-3-49-15,-3 1-8 0,-1 1-11 16,-7-2-1-16,-11 0-4 15,-4 1-7-15,-10 0-8 16,-2 4-8-16,-1 10-6 16,-2 5 1-16,-1 12 2 15,5 4 4-15,2 3 10 16,8 4 4-16,10 0 6 16,4 0 4-16,9-2 4 15,2-4 2-15,5-5 1 16,2-7-2-16,6-10-2 15,1-3 0-15,-1-13 1 16,0-2 2-16,-6-9-2 16,-1 0-5-16,-8-4-11 15,-4 1-4-15,-11 5-1 16,-2 4-1-16,-3 12 3 16,-5 6 0-16,-2 7 3 15,1 7 4-15,1 8 1 0,5 3 2 16,2 3-4-16,6-1 0 15,11-5 6-15,2-2 2 16,11-8 8-16,-4-3 4 16,5-8 7-16,-4-5-2 15,-1-7-1-15,-6-4-3 16,-5 0-7-16,-2-4-3 0,-2 7-11 16,-3 4-8-16,-1 5-16 15,-1 6-6-15,0 9 3 16,2 2 2-16,2 4 14 15,3 1 2-15,2-5 1 16,2-3 16-16,3-5 22 16,1-5 19-16,-3-8 28 15,0-3-10-15,-7-3-18 16,-7-2-19-16,-3 2-85 16,-2 1-86-16</inkml:trace>
  <inkml:trace contextRef="#ctx0" brushRef="#br0" timeOffset="78449.1806">10133 12306 1205 0,'-1'0'493'0,"1"7"-324"15,0 11-53-15,3 25-103 16,3 10 0-16,1 16 4 16,3 2 2-16,2-1 0 15,-1-6 1-15,-5-6-5 16,-2-7 0-16,-4-17-17 16,-4-6-41-16,3-24-131 15,-5-7-85-15,-7-19-153 16,-4-6 37-16,-4-7 175 15,3-2 142-15,10 7 242 16,8 3 18-16,15 10-14 16,7 7-33-16,4 5-41 15,2 4-3-15,-3 3-13 16,0 4-21-16,1 0-24 16,1 2-5-16,-1-3-8 0,-1-1 0 15,-3-2 8-15,-2-3 13 16,-10 1-3-16,-4 0-6 15,-2 2-24-15,-1 5-19 16,2 0-11-16,4 4-1 16,4 0 2-16,0 2 1 15,6-3 3-15,0 2 1 16,6-7 4-16,-1-3 4 0,-1-6 11 16,-1-4 4-16,-7-7 9 15,-3-1 1-15,-9-4-3 16,-4 0 1-16,-15 0-1 15,-10 2-7-15,-4 7-16 16,-3 5-14-16,3 8-20 16,8 6-3-16,8 4-18 15,6 1-62-15,9 4-189 16</inkml:trace>
  <inkml:trace contextRef="#ctx0" brushRef="#br0" timeOffset="78802.2494">10744 12678 735 0,'3'-2'454'0,"8"-1"-23"16,-3 9-253-16,-2 3-40 15,2 12-72-15,-5 1-14 16,-3 3-8-16,-3 1-1 15,-2-4-6-15,-2-5-3 16,5-9-5-16,2-3 5 0,4-12 1 16,5-7-3-16,1-9-7 15,5-4-12-15,3 2-11 16,5 1-2-16,6 7 0 16,-2 4 7-16,-5 5 16 15,-3 8 6-15,-6 8 8 16,-7 5-4-16,-3 6-10 15,-2 2-3-15,0 3-10 16,2-2-3-16,4-1-58 16,0-4-73-16</inkml:trace>
  <inkml:trace contextRef="#ctx0" brushRef="#br0" timeOffset="78990.6218">11406 12626 1409 0,'0'-7'642'15,"3"2"-294"-15,3-1-153 16,3 5-131-16,1-1-39 16,-3-1-59-16,-1 3-88 15,-4 9-548-15</inkml:trace>
  <inkml:trace contextRef="#ctx0" brushRef="#br0" timeOffset="79162.2219">11399 12805 1493 0,'2'2'651'0,"3"1"-338"15,2-1-67-15,-1 0-100 16,1-1-44-16,1 0-58 15,1 1-20-15,-4-1-27 16,2 0 19-16</inkml:trace>
  <inkml:trace contextRef="#ctx0" brushRef="#br0" timeOffset="81058.3598">13332 12431 543 0,'0'-2'384'0,"-1"-5"2"0,-13 1-159 15,-4 1-44-15,-13 0-68 16,-10 4-20-16,-11 2-21 15,-10-1-7-15,-9 1-28 16,3 3-14-16,5-2-14 16,15 4-7-16,20 1-15 15,10 0-20-15,21 1-18 16,10-3-1-16,16 7 10 16,9 1 18-16,8 8 22 15,2 4 1-15,-2 4 2 16,-3-2 2-16,-16 0-1 15,-10-2 5-15,-25 2 4 16,-15 1 0-16,-23 2 1 16,-7 0-3-16,-4 1-3 15,5-3 0-15,12-5 3 0,6-1-1 16,13-9-5 0,8 1-5-16,12-5 0 0,5 4 5 15,21 0 6-15,7-1 7 16,27 2-8-16,12-3-3 15,12 0-4-15,-1-4-2 16,-5 2 11-16,-8-2-51 16,-16-2-101-16,-10 2-121 15</inkml:trace>
  <inkml:trace contextRef="#ctx0" brushRef="#br0" timeOffset="81309.9168">13477 12579 1268 0,'-3'-4'549'16,"-5"1"-310"-16,7 6-144 16,3 14-35-16,6 15-53 15,5 8-1-15,1 17 2 16,-2 4 2-16,-4 1 0 15,-1-5 3-15,-4-14 0 16,0-7 1-16,-2-19-17 0,-3-6-51 16,-4-12-217-16</inkml:trace>
  <inkml:trace contextRef="#ctx0" brushRef="#br0" timeOffset="81467.225">13420 12549 1046 0,'7'-3'447'0,"17"0"-243"16,7-1-50-16,17 0-72 16,4 3-23-16,4 0-37 15,1 1-11-15,-1 1-20 16,-1 4-65-16</inkml:trace>
  <inkml:trace contextRef="#ctx0" brushRef="#br0" timeOffset="81705.2997">13541 12798 871 0,'9'0'416'0,"13"0"-103"0,6 0-112 16,7 1 2-16,0 3-32 16,-1 0-67-16,5 3-22 15,-9-2-16-15,-1-3-7 16</inkml:trace>
  <inkml:trace contextRef="#ctx0" brushRef="#br0" timeOffset="83839.7753">13895 12921 746 0,'0'-4'341'0,"3"0"-143"15,-1 1-28-15,-2 3-62 16,0 0-29-16,0 0-45 16,0 14-12-16,4 42-9 15,2-28 0-15,6-4-4 16,3-4 2-16,8-9 9 16,3-5 7-16,-1-6 16 15,-4-9 5-15,-8-10 8 16,-5-2 0-16,-5-4-4 15,1 1-4-15,-4 3-14 16,1 5-10-16,-5 7-37 16,3 9-12-16,-1 14-15 15,-1 8-1-15,7 17 20 0,1 3 8 16,7 11 9-16,1 3 2 16,-6-2 5-16,-7 1 5 15,-15-6 18-15,-8-7 10 16,-14-6 13-16,-2-6 6 15,-6-16 4-15,-1-12-2 16,8-12-6-16,3-12-8 16,11-14-30-16,10-3-15 15,13-6-22-15,7-1-63 0,24 9-117 16,6 4-173-16</inkml:trace>
  <inkml:trace contextRef="#ctx0" brushRef="#br0" timeOffset="84125.2474">14407 12715 1114 0,'2'-1'458'0,"9"0"-269"0,7 1-64 16,20 0-57-16,3 2-18 16,9 3-26-16,-2-1-13 15,-2 3-24-15,7 1-75 16</inkml:trace>
  <inkml:trace contextRef="#ctx0" brushRef="#br0" timeOffset="84336.136">14525 12857 1033 0,'0'3'450'0,"7"2"-214"16,9 1-42-16,18-1-65 16,4-1-22-16,15-4-56 15,-2 0-15-15,7-2-36 16,-2-2-65-16</inkml:trace>
  <inkml:trace contextRef="#ctx0" brushRef="#br0" timeOffset="84971.0613">13633 12235 1005 0,'-3'-1'424'0,"-2"1"-249"0,1 1-33 16,4-1-55-16,4 0-33 15,26 2-29-15,46 3-7 16,-20-2-6-16,7 1 1 16,7 0-2-16,-4-2 0 15,-11-1 4-15,-10-1 5 16,-18-2-61-16,-9-2-35 16,-11-1-25-16,-6-5-6 15,-1 0 61-15,-6-3 31 16,-4 2 39-16,3 4 14 0,1 3 22 15,3 4 10-15,2 6-4 16,1 3-3-16,-1 6-12 16,-2 0 4-16,3 4 11 15,-2-2-1-15,-5-3-10 16,1 1-11-16,-1-2-46 16</inkml:trace>
  <inkml:trace contextRef="#ctx0" brushRef="#br0" timeOffset="85724.4584">15179 12732 748 0,'8'10'331'0,"7"11"-146"16,0 6-6-16,-7 3-18 15,-4 3-9-15,-9 1-36 16,-4-2-23-16,-2-3-39 16,-2-11-11-16,7-10-4 15,1-8 1-15,7-13-1 16,5-6-6-16,5-14-22 0,3-1-11 16,8-3-16-16,7 6-3 15,6 12 2 1,1 2 9-16,-3 15 13 0,-17 9 4 31,-7-3 3-31,-1-1-3 0,17 25-2 0,-6 5 1 16,-10 6 0-16,-8-13-1 15,-4-8 3-15,0-3 0 16,0-10 5-16,1-4 1 0,2-8-5 16,3-8-4-16,9-7-7 15,1-4-4-15,7-2-4 16,-2-1-2-16,4 11 2 15,2 1-1-15,-6 12 1 16,-2 5 5-16,-6 8 3 16,-2 4 2-16,0 9 6 15,3 6-4-15,-6 2 0 16,-3-1-2-16,-3 0-57 16,1-1-49-16</inkml:trace>
  <inkml:trace contextRef="#ctx0" brushRef="#br0" timeOffset="86179.4243">16264 12798 860 0,'-11'-10'400'0,"-10"-11"-158"16,-6-2-34-1,-3 7-83-15,-1 2-31 0,3 12-62 16,-2 4-20-16,1 8-14 16,3 8-5-16,6 7 3 15,9 4 3-15,11 3 4 16,6-1 2-16,10-2 2 15,6-4 1-15,2-11 5 16,6-7 5-16,-1-10 9 16,-1-9 1-16,1-6 5 15,-4-5 1-15,-8-4-6 16,-3 1 1-16,-6 4-9 16,-4 2 5-16,-4 11-11 15,-1 4-12-15,-1 10 2 16,2 7-10-16,3 6 1 15,3 4 7-15,2 1-2 16,4 0 0-16,-1-1 0 16,2-3-23-16,1 0-152 0</inkml:trace>
  <inkml:trace contextRef="#ctx0" brushRef="#br0" timeOffset="86562.0009">16469 12936 940 0,'0'-2'448'0,"-1"-1"-148"0,4 9-220 15,2 3-32-15,4 4-22 16,5-2 3-16,-5-4 8 16,6 0 0-16,-1-7 6 15,-4-3 7-15,2-8 14 16,-4-4 3-16,-1-3-8 15,0 5-9-15,-2-1-20 16,-1 0-7-16,-7 8-21 16,2 0-12-16,1 11-16 15,0 7-6-15,5 15 12 16,-2 2 8-16,-1 13 6 16,-2-4 1-16,-1 0 5 15,0 7 9-15,-6-6 21 16,-1 3 13-16,-18-2 17 15,-1-7-5-15,-10-8-10 16,-4-10-7-16,4-15-81 0,2-10-59 16,4-19-243-16,4-3-82 15</inkml:trace>
  <inkml:trace contextRef="#ctx0" brushRef="#br0" timeOffset="87092.3917">16079 12557 795 0,'0'0'427'0,"3"-2"-116"16,2-3-161-16,-5 5-106 16,28-1-32-16,61 0 14 15,-16 3 13-15,10 3 6 16,4 3 0-16,-21-5-12 15,-11 2 0-15,-25-5 3 0,-15-7 5 16,-7 5 5-16,-4-5-3 16,-4 1-9-16,0 0-7 15,-3-5-11-15,-2-3-4 16,-3-8-3-16,-2 6-2 16,6 8-9-16,0 0-8 15,4 8-25-15,3 4-5 16,-2 2 3-16,-1-6 8 0,2 6 27 15,6 15 4-15,17 30 22 16,-12-30 5-16,-7-4 26 16,-5 2 14-16,-7-2 5 15,-8-1-4-15,-1 2-24 16,-2-2 33-16,-2 1-566 16</inkml:trace>
  <inkml:trace contextRef="#ctx0" brushRef="#br0" timeOffset="108195.3471">17296 12769 556 0,'12'0'305'15,"10"-2"-85"-15,26-2-66 16,11 1-29-16,16-1-62 15,7 3-26-15,1 1-22 16,-2 4 1-16,-4 2-22 16,-9-1-32-16,-19-1-111 15,-11-2-144-15</inkml:trace>
  <inkml:trace contextRef="#ctx0" brushRef="#br0" timeOffset="108435.5083">17454 12887 629 0,'-4'1'327'0,"1"0"-98"15,10-1-59-15,-7-1-45 16,28 0-22-16,52-3-21 15,-20 4-18-15,9 1-41 16,8 5-10-16,3-2-10 16,-7-1-73-16</inkml:trace>
  <inkml:trace contextRef="#ctx0" brushRef="#br0" timeOffset="108783.5555">17758 12710 742 0,'-3'-2'427'0,"1"2"-61"0,8 0-166 15,-6 0-113-15,30 4-35 0,74 15-23 16,-40 0-8-16,-1 0-7 16,-9 2 0-16,-21 1-2 15,-9-6-2-15,-20 7-4 16,-9 0 0-16,-17 7 11 15,-3 2-39-15,-10-1-270 16</inkml:trace>
  <inkml:trace contextRef="#ctx0" brushRef="#br0" timeOffset="109155.6155">17459 12687 895 0,'-16'4'396'0,"-21"4"-186"16,-1 5-47-16,6 10-68 16,4 4-26-16,18 10-45 15,10 2-15-15,26 3-2 16,17-5 0-16,23-8 1 15,9-5 5-15</inkml:trace>
  <inkml:trace contextRef="#ctx0" brushRef="#br0" timeOffset="109892.7713">18867 12456 866 0,'1'-5'424'0,"-1"-2"-183"16,1 11-52-16,-1 19-88 16,0 10-40-16,-1 21-20 15,-2 7-3-15,0 11-9 16,1 4-7-16,2-1-5 16,4-8-1-16,2-24-2 15,6-8 2-15,-2-27-33 16,3-9-58-16,-6-17-238 15</inkml:trace>
  <inkml:trace contextRef="#ctx0" brushRef="#br0" timeOffset="110055.2699">18820 12492 802 0,'9'-6'383'0,"26"-8"-137"0,14 7-109 15,17 2-85-15,10 6-17 16,6 7-20-16,-4-2 1 16,1 2-275-16</inkml:trace>
  <inkml:trace contextRef="#ctx0" brushRef="#br0" timeOffset="110258.1459">18919 12717 1434 0,'2'1'519'0,"18"1"-428"16,7-1-53-16,14 1-22 15,16 0-6-15,6 5-69 16,-2 1-23-16</inkml:trace>
  <inkml:trace contextRef="#ctx0" brushRef="#br0" timeOffset="110660.2808">19169 12984 952 0,'4'5'385'16,"11"7"-231"-16,5-2-42 16,16 2 0-16,4-4-26 15,2-6-30-15,-2-3-9 0,-13-8-11 16,-4-2 1-16,-14-5 11 15,-4 4 4-15,-10 0 6 16,-11-1-4-16,-12 8-15 16,-6 6-3-16,-6 11-14 15,2 8-3-15,10 10-2 16,5 1-6-16,13 0-4 16,10-2 0-16,14 0-1 15,10-3 1-15,16-4 2 16,4-3 4-16,7-12 2 15,1-5-1-15,-2-11-53 16,-3-6-62-16</inkml:trace>
  <inkml:trace contextRef="#ctx0" brushRef="#br0" timeOffset="111288.351">18995 12209 779 0,'-5'3'352'0,"-4"4"-166"15,3 0-60-15,14 2-35 16,7 1-24-16,17-2-22 16,13 0 2-16,10-6-21 15,16-1-8-15,7-1-8 16,-7 3-1-16,-11-1 4 0,-21-2 5 16,-18 0 13-16,-5-5-15 15,-12-4-22-15,-4-1-5 16,-7-2-19-16,-8 1 14 15,3 1 16-15,4 2-1 16,-1 3-4-16,1 1 0 16,0 4 5-16,1 0 0 15,8 8 8-15,6 1 3 16,7 5-5-16,-2-1 2 0,6 0-1 16,2 0-3-16,-3-2-1 15,2 1 20-15,-12-2 55 16,-8 0 37-16,-6 6 33 15,-10 5-16-15,-12 7-32 16,-2-1-88-16</inkml:trace>
  <inkml:trace contextRef="#ctx0" brushRef="#br0" timeOffset="115126.1505">20038 12761 853 0,'16'-2'375'0,"12"-1"-201"16,18 2-93-16,6 1-22 15,5 6-33-15,-5 0-61 16</inkml:trace>
  <inkml:trace contextRef="#ctx0" brushRef="#br0" timeOffset="115306.2401">20078 12848 646 0,'-7'3'370'0,"-7"3"-32"16,9 3-112-16,17 0-70 15,8 2-33-15,24-2-51 16,9-2-22-16,16 1-23 16,2-5-53-16</inkml:trace>
  <inkml:trace contextRef="#ctx0" brushRef="#br0" timeOffset="115846.1685">20742 12710 836 0,'8'4'393'0,"10"3"-135"16,2 7-71-16,-2 7-41 15,-2 5-28-15,-9 5-48 16,-3 4-13-16,-4-2-23 16,-3-3-5-16,1-7-3 15,2-11-2-15,-1-12 10 16,3-6-2-16,7-22-4 16,4-1-2-16,10-16-16 15,-2-1-5-15,5 7-4 16,2 6-2-16,-6 15 7 15,3 11 6-15,-6 14 9 16,-3 5 2-16,-5 10-4 16,-1 4 0-16,-8 1-5 15,-2 2-1-15,-1-3-2 16,-1-5 0-16,2-8-4 16,3-9-3-16,7-11-4 15,2-8-2-15,8-6-2 0,3-3 2 16,2 0 2-16,4 4-1 15,0 5-3-15,2 6-3 16,-2 13-4-16,-5 4 2 16,-6 8 7-16,-5 4 2 15,-7 4 7-15,-4 1 0 16,-2 0 26-16,-4 1-62 0,4-5-489 16</inkml:trace>
  <inkml:trace contextRef="#ctx0" brushRef="#br0" timeOffset="116364.1572">21760 12786 408 0,'6'-2'295'0,"8"-2"39"0,-3-5-28 16,-9-1-66-16,-2-3-33 15,-6-4-55-15,-6 1-21 16,-9-1-40-16,-6-1-13 15,-7 8-33-15,-3 3-20 16,0 8-28-16,2 10-16 16,7 7-15-16,7 9-1 15,13 6 4-15,5 2 5 16,16-1 13-16,8-5 7 16,10-7 10-16,6-8 3 0,7-14 6 15,-1-5 3-15,-1-14 2 16,-5-5 2-16,-8-2 0 15,-3-2 1-15,-13 2-5 16,-5 5-4-16,-8 10 1 16,-4 7 0-16,0 11 6 15,3 9 5-15,-2 9-7 16,2 4-1-16,7 5-9 16,-3-3 1-16,12 2-41 15,2-4-92-15</inkml:trace>
  <inkml:trace contextRef="#ctx0" brushRef="#br0" timeOffset="116829.4613">22029 12848 766 0,'0'0'394'0,"1"0"-64"0,3 11-230 16,2 6-31-16,8 8-12 16,3-1 0-16,8-1-10 15,4-4-7-15,2-5-3 16,-1-4-2-16,-8-14 8 15,-4-4 24-15,-7-9 18 16,-3-2 2-16,-6 2-2 16,-2-3-17-16,-4 7-19 15,-3 1-13-15,2 12-30 16,2 8-14-16,-1 13-14 16,4 5 0-16,1 12 8 15,4 3 0-15,1 0 2 16,-2 7 4-16,-7-5 8 15,-9-2 19-15,-10-4 27 16,-5-6 9-16,-10-12 15 16,-1-5-6-16,2-14-15 15,-1-10-38-15,10-16-127 0,-1-11-96 16</inkml:trace>
  <inkml:trace contextRef="#ctx0" brushRef="#br0" timeOffset="117509.9611">21662 12450 1141 0,'-4'1'468'0,"-2"-1"-305"16,12 6-48-16,24 0-35 15,16 0-15-15,26 1 1 16,12 0-12-16,10 2-21 15,2-2-6-15,-13 0-8 16,-14-3 2-16,-26-4 0 0,-20 0-4 16,-18-3-17-16,-8 3-13 15,-14-8-18-15,-4-2 0 16,-5-4-11-16,0-5-8 16,8 1-9-16,3 0-7 15,10 6 3-15,5 4 11 16,10 8 15-16,5 6 3 15,5 7 28-15,7 5 10 16,4 2 26-16,1 4 22 16,-6-1 42-16,-9-6 21 0,-9-3 34 15,-8-2 6-15,-7-2 4 16,-7 3-9-16,-8 2-44 16,-4 2-24-16,-8 3-82 15,-1 3-238-15</inkml:trace>
  <inkml:trace contextRef="#ctx0" brushRef="#br0" timeOffset="127100.2826">23567 7774 749 0,'5'-5'439'0,"2"-4"-43"15,-1 4-93-15,-2 6-127 16,1 11-55-16,-4 18-76 0,1 12-21 16,-1 14-13-16,-1 3-1 15,0-10-3-15,0-4-16 16,3-12-159-16,2-8-170 16</inkml:trace>
  <inkml:trace contextRef="#ctx0" brushRef="#br0" timeOffset="127245.5594">23440 7979 1326 0,'11'-2'548'0,"20"-1"-332"16,9 2-54-16,18 5-59 16,5-4-35-16,0 2-24 15,-5 1-56-15</inkml:trace>
  <inkml:trace contextRef="#ctx0" brushRef="#br0" timeOffset="127839.8636">22889 6766 1048 0,'0'8'489'16,"3"8"-202"-16,1 16-163 15,1 8-24-15,1 7-56 16,1 2-12-16,0-4-14 16,-3-6-2-16,0-9-1 15,-4-5-11-15,-2-9-115 16,0-3-113-16</inkml:trace>
  <inkml:trace contextRef="#ctx0" brushRef="#br0" timeOffset="127984.1355">22734 6968 1039 0,'10'-2'504'15,"24"4"-158"-15,11 4-167 16,14 2-103-16,7 0-25 16,-2-2-35-16,-3-4 49 15</inkml:trace>
  <inkml:trace contextRef="#ctx0" brushRef="#br0" timeOffset="130448.1279">22824 12724 662 0,'10'0'363'0,"11"0"-106"15,15 3-61-15,12-2-13 16,26 0-57-16,9-1-24 0,12 0-42 15,-6-1-18-15,-17 0-18 16,-10-3-1 0,-17 3-61-16,-8 0-51 0,-15 3-133 15,-10 3-74-15</inkml:trace>
  <inkml:trace contextRef="#ctx0" brushRef="#br0" timeOffset="130671.5308">22924 12799 734 0,'-2'2'314'0,"5"5"-150"16,2-2-46-16,22 0-32 15,14 0-17-15,21-1-36 0,14 0-13 16,0-1-10-16,1-1 0 15,-5-2-15-15,-8 0-46 16,-12 0-112-16,-12-3-114 16</inkml:trace>
  <inkml:trace contextRef="#ctx0" brushRef="#br0" timeOffset="130854.3267">23408 12645 815 0,'8'2'360'0,"12"3"-158"15,5 3-41-15,3 4 1 16,2 6-3-16,-2 6-15 16,-9 2 3-16,-13 1-20 15,-8-2-14-15,-18-2-24 16,-5-2-19-16,-9-1-26 16,-4-2-44-16</inkml:trace>
  <inkml:trace contextRef="#ctx0" brushRef="#br0" timeOffset="131744.1304">1695 14171 850 0,'-5'-1'406'16,"-4"-3"-169"-16,25 4-111 16,12 2-36-16,33 0-44 15,22 3-7-15,9-5-27 16,9 1-1-16,-7-1-2 16,-13 0-1-16,-13 5-23 15,-10 0-33-15,-23 0-153 16</inkml:trace>
  <inkml:trace contextRef="#ctx0" brushRef="#br0" timeOffset="131964.4995">1807 14245 447 0,'-4'-1'279'16,"3"0"-23"-16,1-1-101 15,0 2-27-15,30 2-24 16,71 2-14-16,-23 1-14 16,5 1-42-16,-2-1-14 0,-12-1-1 15,-6-3-10-15,-16-1-73 16,-6 0-70-16</inkml:trace>
  <inkml:trace contextRef="#ctx0" brushRef="#br0" timeOffset="132120.9681">2373 14123 492 0,'0'-5'290'0,"0"-4"-18"16,6 9-59-16,12 2-69 16,6 7-24-16,9 11-25 15,-2 2 8-15,-9 7 18 16,-8 3 17-16,-14 3 2 16,-13 1-26-16,-13 4-44 15,-4-2 3-15,-2-4-194 16</inkml:trace>
  <inkml:trace contextRef="#ctx0" brushRef="#br0" timeOffset="132792.3449">3036 14230 338 0,'-2'1'248'0,"-1"0"4"0,-1 1-44 16,2-2-15-16,2 0-32 16,0 0-12-16,0 0-27 15,15 4-5-15,57 10-31 16,-18-11-22-16,27-3-21 15,2-4-11-15,-4-3 7 16,-11 0-65-16</inkml:trace>
  <inkml:trace contextRef="#ctx0" brushRef="#br0" timeOffset="133243.0809">3851 13935 1143 0,'-1'7'455'15,"-3"5"-269"-15,4 18-141 16,5 14-19-16,1 13-2 16,2 6-1-16,-2 8-1 15,0 0-1-15,-1-10-3 16,1-8-2-16,3-18-2 16,-3-14-22-16,0-18-108 15,-4-12-123-15</inkml:trace>
  <inkml:trace contextRef="#ctx0" brushRef="#br0" timeOffset="133404.1923">3739 13898 1042 0,'2'-7'457'0,"4"-10"-201"16,28 6-172-16,13-1-38 15,21 1-20-15,5 4-14 0,1 2-7 16,-2 3 0-16,-4 6-91 15,0 2-108-15</inkml:trace>
  <inkml:trace contextRef="#ctx0" brushRef="#br0" timeOffset="133599.1526">3914 14120 1167 0,'4'4'470'16,"4"0"-299"-16,13 3-93 15,5-3-23-15,18 0-28 16,2 0-11-16,8 3-64 16,3 1-149-16</inkml:trace>
  <inkml:trace contextRef="#ctx0" brushRef="#br0" timeOffset="134075.0428">4179 14508 497 0,'5'-3'279'15,"3"3"-84"-15,9 0-31 16,4-10-26-16,7 2-51 16,-2-7-17-16,-1-5-12 15,-5 5 4-15,-10-1 20 16,-9 1 5-16,-13 4 1 16,-7 0-6-16,-13 9-26 0,0 4-12 15,-1 13-24-15,4 6-8 16,8 14-15-16,7 0-3 15,14 3 5-15,6-6 2 16,18-7 13-16,5-8 1 16,14-9 1-16,1 2-1 15,1-10 6-15,-3-4-33 16</inkml:trace>
  <inkml:trace contextRef="#ctx0" brushRef="#br0" timeOffset="134487.4163">4688 14223 1162 0,'0'1'444'16,"11"-1"-317"-16,10 0-43 0,31 2-47 15,9 0-8-15,7-1-19 16,3 2-3-16,-20-2-78 16,-7-1-76-16,-10-1-263 15</inkml:trace>
  <inkml:trace contextRef="#ctx0" brushRef="#br0" timeOffset="134676.9293">4755 14346 658 0,'8'4'377'0,"15"-1"-34"16,10 2-105-16,18-5-56 15,1-1-47-15,1 0-61 16,-2-3-17-16,-6 4-79 0,-4-2-114 16</inkml:trace>
  <inkml:trace contextRef="#ctx0" brushRef="#br0" timeOffset="135332.7159">5417 14163 874 0,'4'-5'452'15,"5"0"-109"-15,-3 3-210 16,10 7-32-16,-4 10-47 15,-1 6-11-15,0 11-12 16,-10 4-3-16,0 6-6 0,-4-2-3 16,-8-9-4-16,4-7-1 15,0-15 3-15,8-6-3 16,6-18-8-16,-2-13-5 16,7-17-7-16,1-6-6 15,9 4-5-15,4 5 1 16,4 17 11-16,0 9 5 15,-3 16 13-15,-1 8-1 0,-11 13-6 16,-5 4-3-16,-7 7-1 16,-3 0 1-16,-2-1-2 15,0-6 0-15,2-12-39 16,2-9-9-16,6-11-2 16,6-11 1-16,1-11 39 15,5-2 9-15,3-2 4 16,0 5 16-16,6 11 14 15,-4 5 4-15,-3 17 1 16,-4 4-12-16,-10 13-8 16,-4 3-3-16,-5 3-1 15,1 1-5-15,-3-3-38 16,8-4-101-16</inkml:trace>
  <inkml:trace contextRef="#ctx0" brushRef="#br0" timeOffset="135800.6464">6356 14228 711 0,'5'-5'357'0,"-3"-8"-111"16,1 2-20-16,-6-4-50 16,-9 1-22-16,-6-3-33 15,-7-4-22-15,-11 5-45 16,-2 2-18-16,-5 14-35 16,2 8-15-16,4 15-13 15,7 4 1-15,16 9 8 16,7-2 4-16,16-4 14 15,11 0 2-15,11-15 7 16,8-6 0-16,5-11 4 16,-2-9 4-16,-4-11 5 15,-8-3 2-15,-5-3 2 16,-8-3-1-16,-5 8-1 16,-3 2 4-16,-9 12-2 15,2 10 2-15,-5 9-5 0,1 8-5 16,2 10-2-16,-2-1-4 15,5 5-4-15,2-3-1 16,5-4 2-16,2-5-39 16,6-5-174-16</inkml:trace>
  <inkml:trace contextRef="#ctx0" brushRef="#br0" timeOffset="136230.5523">6559 14258 974 0,'-5'10'429'16,"-3"4"-209"-16,8 6-121 15,5 5-16-15,10-2-28 16,3-1-7-16,4-6-16 15,1-4-4-15,-1-10 4 16,-1-6 9-16,-4-9 8 16,-2-6 5-16,-1-2-2 15,-5 0-9-15,-3 3-11 16,0 4-9-16,-6 7-22 16,-1 7-6-16,1 15-10 15,0 8 1-15,3 18 6 0,5 7 3 16,-3 6 2-16,-2 2 1 15,-6-8 24-15,11-26 593 79,0 1-622-79,-128-38-39 0,88 7-51 0</inkml:trace>
  <inkml:trace contextRef="#ctx0" brushRef="#br0" timeOffset="143086.0785">7482 14161 802 0,'-1'-1'347'0,"7"1"-149"15,16 0-73-15,36 3-63 16,20 3-2-16,22-5-31 16,10 4-16-16,-11-4-4 15,-1 2 9-15,-13-3-98 16,-13-1-88-16</inkml:trace>
  <inkml:trace contextRef="#ctx0" brushRef="#br0" timeOffset="143311.2444">7601 14294 876 0,'3'0'362'0,"11"0"-184"16,16 0-70-16,28 0-44 0,12 0 0 15,18 0-29-15,0 0-9 16,-4 0-12-16,-5 2-11 16,-15-5-131-16,-9-3-164 15</inkml:trace>
  <inkml:trace contextRef="#ctx0" brushRef="#br0" timeOffset="143479.102">8287 14101 724 0,'15'9'382'16,"7"2"-112"-16,0 13-41 16,-11 2-20-16,-7 5-51 15,-4 4-27-15,-12-1-64 16,-1 1-5-16,-7-5-152 16,-5-5-152-16</inkml:trace>
  <inkml:trace contextRef="#ctx0" brushRef="#br0" timeOffset="143665.0893">7672 14158 713 0,'-19'5'379'0,"-18"13"-66"15,5 5-126-15,12 6-71 0,13 6-25 16,22 1-32-16,15-2-24 15,29-4-14-15,10-4 24 16,17-14-522-16</inkml:trace>
  <inkml:trace contextRef="#ctx0" brushRef="#br0" timeOffset="144080.0967">8883 14297 1019 0,'2'2'412'15,"11"3"-199"-15,10 0-56 16,24 2-23-16,23-2-14 16,23-5-63-16,5-6-24 15,3-7-48-15,-12 3-95 16</inkml:trace>
  <inkml:trace contextRef="#ctx0" brushRef="#br0" timeOffset="144619.0611">9937 14319 683 0,'6'-8'388'0,"3"-4"-104"16,0-4-52-16,-7-3-27 16,-5 1-59-16,-9-3-22 15,-11-3-38-15,-5 2-16 16,-4 4-31-16,2 7-16 15,3 16-31-15,4 10-17 16,1 11-10-16,3 7-1 16,19 2 9-16,2 0 7 15,18-3 12-15,7-7 5 16,0-13 7-16,5-9 3 0,-1-12 9 16,-5-6 3-16,-4-8 6 15,-3-1 4-15,-12-1-1 16,-3 2-8-16,-6 5 19 15,-3 8-2-15,-2 10-10 16,-1 9 6-16,2 18-18 16,3 12-1-16,1 16 7 15,2 8-1-15,-1 5-8 16,-2-4 0-16,3-7-2 16,3-4 0-16,6-11-4 15,5-7-50-15,3-14-194 16</inkml:trace>
  <inkml:trace contextRef="#ctx0" brushRef="#br0" timeOffset="145720.8205">10135 14624 795 0,'-3'0'398'15,"-2"4"-137"-15,5-1-109 0,0-3-71 16,0 0-26-16,21 5-11 16,37 3-1-16,-28-8-8 15,-4-4-4-15,-10-3 4 16,-5-3 4-16,-8 2 3 16,-3 1-3-16,-16 1-15 15,-5 5-10-15,-12 0-16 16,-1 4-4-16,3 11-2 15,6 2 0-15,9 10 7 16,9 1 5-16,16 5 10 16,11-3 6-16,14-4 12 15,6-6-1-15,3-9 3 16,0-6 0-16,-3-8 8 16,-5-7-38-16</inkml:trace>
  <inkml:trace contextRef="#ctx0" brushRef="#br0" timeOffset="146265.3962">10594 13916 1149 0,'0'0'493'16,"0"5"-301"-16,-2 2-46 15,3 20-98-15,1 9-18 16,2 14-2-16,1 7-8 16,0 7-3-16,-5 0-3 15,0-1-1-15,-2-9 3 0,-3-16-57 16,2-10-63-16</inkml:trace>
  <inkml:trace contextRef="#ctx0" brushRef="#br0" timeOffset="146418.0667">10521 13940 1009 0,'17'-3'441'16,"7"-6"-223"-16,18 4-139 15,6 4-42-15,7 1-30 16,2 0-1-16,-2 3-118 16</inkml:trace>
  <inkml:trace contextRef="#ctx0" brushRef="#br0" timeOffset="146658.9496">10642 14459 817 0,'4'0'444'0,"9"-2"-32"16,6-3-243-16,13 4-82 15,5-2-16-15,0 4-32 16,2 0-10-16,1 4-9 15,-8-4-60-15,-2-3-469 16</inkml:trace>
  <inkml:trace contextRef="#ctx0" brushRef="#br0" timeOffset="146831.0655">10638 14186 1235 0,'13'0'495'0,"18"2"-315"16,7 3-44-16,11 8-46 15,3-1-26-15,-3-1-50 16,0-2 463-16</inkml:trace>
  <inkml:trace contextRef="#ctx0" brushRef="#br0" timeOffset="147366.4002">11406 14180 915 0,'3'0'410'0,"7"0"-163"0,11 0-118 16,20 4-43-16,8-2-31 16,12 0-38-16,-2 3 12 15,-12-2-148-15</inkml:trace>
  <inkml:trace contextRef="#ctx0" brushRef="#br0" timeOffset="147530.4089">11437 14259 721 0,'3'0'450'0,"12"1"72"15,7 1-279-15,23 5-80 16,10 1-35-16,3-1-68 15,1 5-22-15,-10-3-59 16</inkml:trace>
  <inkml:trace contextRef="#ctx0" brushRef="#br0" timeOffset="148188.3223">12137 14150 870 0,'6'4'397'16,"7"2"-170"-16,4 17-120 15,-5 8-6-15,-4 10-17 16,-2 8-6-16,-7-4-20 16,0-5-12-16,2-12-15 15,-1-9-3-15,2-15 13 16,-1-11 3-16,5-19-3 16,2-5-2-16,2-13-22 15,15 5-8-15,-2 5-3 16,4 7 0-16,1 17-2 0,-7 5 1 15,-7 14-2 1,-5 11 1-16,-12 8 3 0,-5 5 3 16,-3 2 2-16,-4-5-1 15,3-11-3-15,5-4-10 16,7-18-8-16,12-6-3 16,6-11-1-16,8-5 11 15,3-1 3-15,-1 3 1 16,4 7 5-16,-4 8-3 15,-2 13 9-15,-3 7 2 0,-9 11 1 16,-6 4 4-16,-7 3-4 16,-1 1 17-16,-2-3-125 15</inkml:trace>
  <inkml:trace contextRef="#ctx0" brushRef="#br0" timeOffset="148646.1127">12985 14331 866 0,'0'-11'413'16,"-5"-15"-160"-16,-10-4-32 16,-5 4-57-16,-7 2-22 15,-6 9-32-15,4 7-23 16,-9 10-46-16,6 8-17 16,2 10-31-16,2 6-9 0,14 8-2 15,1 2-2-15,15-2 7 16,5-5 3-16,14-6 10 15,8-7 7-15,12-11 7 16,1-6 4-16,-5-14 5 16,-2-5 0-16,-6-5 1 15,-3 2-3-15,-9 4-8 16,-5 4-5-16,-9 15-18 16,0 5 1-16,-4 13 3 15,1 4 2-15,1 5 11 16,4-2-2-16,8-4-37 15,0-3-83-15</inkml:trace>
  <inkml:trace contextRef="#ctx0" brushRef="#br0" timeOffset="149034.1578">13200 14424 1047 0,'-3'6'423'16,"4"11"-261"-16,-1 1-73 15,8 2-31-15,2-2-18 16,-2-11-11-16,9 5-2 16,-4-12 4-16,2-4 4 0,0 1 5 15,-6-12 1-15,0 0-6 16,0-4-4-16,-4 0-11 15,-2 6-8-15,1 11-22 16,-2 5-6-16,3 18-5 16,2 6-1-16,2 14 12 15,1 3 0-15,-4 3 15 16,-5 0 26-16,-9-1 57 16,-9-3 27-16,-7-4 24 15,-3-5-12-15,-1-15-30 16,7-5-14-16,0-21-24 15,2-14-44-15,11-19-156 16,3-12 129-16</inkml:trace>
  <inkml:trace contextRef="#ctx0" brushRef="#br0" timeOffset="149410.6643">14000 14262 1158 0,'4'-2'454'16,"10"0"-268"-16,23 2-143 16,11 2-9-16,24 2-4 15,13 0-7-15,17 1-7 16,5 3-1-16,-14 2-27 15,-12 3-58-15,-33 4-146 16,-19-2-192-16</inkml:trace>
  <inkml:trace contextRef="#ctx0" brushRef="#br0" timeOffset="149727.9388">14154 14376 974 0,'-1'3'394'16,"2"8"-272"-16,4-3-22 16,21 0-37-16,12 1-18 0,26-2-4 15,9 0-5-15,10-4-7 16,-5-2-4-16,-25-7 5 16,-5-3-22-16,-26-9-52 15,-3 0-29-15,-3-3-30 16,-11-2 17-16,12 8 50 15,-2 7 45-15,4 12 49 16,5 9 13-16,-3 13 35 16,-5 0 10-16,-12 9 14 15,-5 0-1-15,-19-4-23 16,-3-4-25-16,-14-14-68 16,-2-6-72-16,-2-11-238 15</inkml:trace>
  <inkml:trace contextRef="#ctx0" brushRef="#br0" timeOffset="149890.9449">14152 14258 1189 0,'-12'4'472'0,"-10"8"-319"0,-3 5-15 16,10 9-41-16,6 3-33 15,11 7-43-15,10 1-12 16,8-2-21-16,6-6-59 15</inkml:trace>
  <inkml:trace contextRef="#ctx0" brushRef="#br0" timeOffset="150532.2896">15652 14360 562 0,'2'-7'310'16,"-2"-10"-35"-16,5-2-47 15,-9-7-35-15,-2-4-10 16,-7 0-47-16,-6 0-26 0,3 13-50 16,-6 8-37-16,-2 12-33 15,-5 11-17-15,0 15-13 16,0 3 1-16,17 15 6 16,8 3 10-16,19-3 15 15,7-4 7-15,13-12 7 16,-2-12 4-16,-1-16 10 15,3-7 4-15,-6-17 4 16,-3-7 1-16,-6-12-2 16,-2 0-4-16,-7 2-1 15,-2 8-5-15,-2 13 7 16,-7 4-1-16,-5 15-5 16,3 9-2-16,-1 11-13 15,4 8-3-15,4 5 2 16,4 0 1-16,4 0 0 0,1-8 0 15,5-5-125 1,1-2-359-16</inkml:trace>
  <inkml:trace contextRef="#ctx0" brushRef="#br0" timeOffset="150908.2238">15962 14492 838 0,'-5'0'471'15,"-2"1"-24"-15,6 8-348 16,2 1-32-16,10 3-48 16,2-1-7-16,11-6 5 15,-4-2 3-15,3-4 8 16,-4-5 4-16,-10-7 7 16,3 0 2-16,-8-8 0 15,4 8-4-15,-5 0-8 16,-3 3-13-16,-2 14-22 15,-2 4-6-15,3 15-10 16,1 10 4-16,3 10 6 16,3 6 3-16,0 7 5 15,-5 0 27-15,-8 0 40 16,-8-4 20-16,-5-6 24 16,-5-10-16-16,-7-23-10 15,-2-11-11-15,-3-25-19 0,7-8-15 16,16-9-69-16,8-7-41 15,14 1-103-15,8 0-66 16</inkml:trace>
  <inkml:trace contextRef="#ctx0" brushRef="#br0" timeOffset="151169.3622">16488 14273 1147 0,'0'-3'466'0,"3"1"-307"15,7 0-55-15,17 2-65 16,5-2-15-16,6 2-9 15,5-1-5-15,3 1 20 16,-5-1-63-16,-4 1-166 16</inkml:trace>
  <inkml:trace contextRef="#ctx0" brushRef="#br0" timeOffset="151350.2482">16546 14390 1228 0,'0'0'510'16,"4"2"-295"-16,11 0-44 15,10-1-53-15,7 2-29 16,9-1-43-16,4 3 12 16,-3-1-121-16</inkml:trace>
  <inkml:trace contextRef="#ctx0" brushRef="#br0" timeOffset="151954.5494">17237 14424 1004 0,'19'-2'358'16,"20"2"-241"-16,40 3-124 15,26-1 48-15,53-2 89 16,15-5 27-16,51-2 8 15,11 2-23-15,16 1-71 16,-4 1-24-16,-11 2-51 16,-10-4 42-16,-18 3 5 15,1-2 2-15,-33 2-15 0,-13-2-123 16</inkml:trace>
  <inkml:trace contextRef="#ctx0" brushRef="#br0" timeOffset="152511.5679">17755 13984 930 0,'-3'-1'479'0,"0"-1"-173"0,14 2-142 16,12 1-30-16,27-1-70 16,9 2-10-16,11-2-16 15,2 4-8-15,-9 0-23 16,-7 1-80-16</inkml:trace>
  <inkml:trace contextRef="#ctx0" brushRef="#br0" timeOffset="153047.5713">18571 14022 626 0,'0'-8'363'0,"2"-1"-54"16,-2-7-60-16,0 0-89 16,4 1-33-16,-10-7-43 15,0 2-13-15,-9 2-30 16,-3 4-22-16,-2 12-32 16,2 7-9-16,-1 10-12 15,2 7 1-15,4 5 6 16,3 2 3-16,10-2 13 15,4-2 5-15,6-10 7 16,5-7 4-16,2-8 5 16,1-3 2-16,4-6 4 15,-5-4 1-15,-2 2 0 16,-2-5-1-16,-6 7 9 16,-2 3 2-16,-5 7 8 15,-1 10 3-15,1 14-9 16,0 3-6-16,-2 8-9 0,1 2-5 15,2-1 1-15,1 0 2 16,6-8-39-16,1-6-57 16</inkml:trace>
  <inkml:trace contextRef="#ctx0" brushRef="#br0" timeOffset="153361.1259">18776 14173 666 0,'7'0'361'16,"3"-2"-12"-16,11-1-251 15,7 0-21-15,-1-1-18 16,3-1-13-16,-9-3-2 16,-7-4 1-16,-7 1 2 15,-5-3-3-15,-6 5-7 16,-8 0-7-16,-8 9-18 15,-4 2-5-15,-1 7-4 16,1 5 1-16,5 6 12 16,8 2 9-16,8 3 12 15,8 1 5-15,11-4 6 16,7 1-4-16,8-4-8 16,3-5-3-16,-4-9-40 15,1-6-53-15</inkml:trace>
  <inkml:trace contextRef="#ctx0" brushRef="#br0" timeOffset="153766.1594">19269 13739 1107 0,'-3'-4'461'0,"-4"4"-289"16,1 5-69-16,2 18-45 16,1 13-13-16,7 17 9 15,4 9 7-15,2-3-4 16,2-4-6-16,-2-17-6 16,-4-9-7-16,1-13-5 15,-3-7 8-15,-4-8 30 16,0-4 4-16,-3-14-4 15,-4-6-8-15,-7-19-34 16,-1-10-7-16,0-7-9 16,1-4-6-16,11 4-7 15,3 7-5-15,7 16-8 16,3 4-1-16,4 16-14 16,3 6-10-16,11 8-3 0,8 5 1 15,11 5 14-15,0 1-20 16,16 2-106-16,1 0-30 15</inkml:trace>
  <inkml:trace contextRef="#ctx0" brushRef="#br0" timeOffset="154024.7798">19284 14124 523 0,'0'2'323'0,"4"2"35"16,11-1-99-16,22 0-44 16,1-3-28-16,8 3-73 15,-5 0-24-15,-4 2-46 16,0 2-14-16,-7-1-32 15,-2 0-49-15</inkml:trace>
  <inkml:trace contextRef="#ctx0" brushRef="#br0" timeOffset="154204.1674">19232 13907 1143 0,'3'-3'509'15,"12"-2"-214"-15,6 4-119 16,21 3-68-16,7 4-21 16,5 1-46-16,2 3-10 15,-3-1-108-15,-2-3 14 16</inkml:trace>
  <inkml:trace contextRef="#ctx0" brushRef="#br0" timeOffset="154983.2927">18488 14677 845 0,'2'-1'424'0,"4"1"-111"15,-3 5-151-15,-3-5-105 16,6 20-4-16,12 51-4 15,-11-26 0-15,-5-4 6 16,-4-3-2-16,-2-10-5 16,3-9 0-16,-1-12 10 15,1-7 3-15,1-18-7 16,-2-5-9-16,2-15-26 16,5-4-13-16,10 2-17 15,3 3-3-15,14 14-6 16,3 7 4-16,-2 16 15 15,2 7 2-15,-12 12 10 16,-6 9-4-16,-9 6-1 16,-4 0 0-16,-6-3 5 15,-3-4 4-15,0-10 3 0,1-5 1 16,4-12 0-16,3-7 1 16,8-13-5-16,1-8-1 15,7-5-11-15,4 0-3 16,6 3-3-16,3 4-2 15,-3 9-3-15,-1 10 1 16,-6 10 5-16,-9 9 4 16,-5 16 9-16,-4 5 4 0,-4 13 5 15,-3 3 2-15,1-6-1 16,0-5-1-16,2-13-8 16,3-6-5-16,4-12-208 15</inkml:trace>
  <inkml:trace contextRef="#ctx0" brushRef="#br0" timeOffset="155538.6961">20322 14380 1029 0,'6'-1'429'0,"11"-4"-251"16,11 2-59-16,13-1-52 15,10 1-25-15,9-1-22 0,-1 1-30 16,-7-3-299-16</inkml:trace>
  <inkml:trace contextRef="#ctx0" brushRef="#br0" timeOffset="155745.9284">20385 14505 988 0,'3'0'443'0,"10"-2"-162"15,5 0-66-15,12-4-41 16,12 1-13-16,11 3-66 16,4 0-26-16,-4 2-31 15,-6 0-76-15</inkml:trace>
  <inkml:trace contextRef="#ctx0" brushRef="#br0" timeOffset="156814.0467">21139 14525 1141 0,'18'-1'419'0,"37"1"-283"15,16 0-157-15,49-1 27 16,29-2 40-16,51-1 54 15,29-1 2-15,27 6-18 16,1 2-29-16,-23 1-41 16,-21 2 1-16,-46-1 6 15,-34-1-35-15</inkml:trace>
  <inkml:trace contextRef="#ctx0" brushRef="#br0" timeOffset="157237.1433">21394 14169 1031 0,'5'-3'451'0,"12"3"-206"0,4 0-60 15,24 5-36-15,7 2-32 16,5 1-55-16,3-4-15 16,-10-4-84-16,-12-2-51 15</inkml:trace>
  <inkml:trace contextRef="#ctx0" brushRef="#br0" timeOffset="157702.4529">21938 14161 705 0,'0'0'338'0,"5"0"-113"15,5 3-48-15,12-2-31 16,8-1-22-16,9-3-41 15,6-3-11-15,-1-7-25 16,-6-2-7-16,-11 0 1 0,-10-2 11 16,-16 0 6-16,-3 4-2 15,-17-1-14-15,-7 5-19 16,-10 7-30-16,-3 4-10 16,-3 8-11-16,4 10 1 15,8 7 3-15,6 1 4 16,14 9 7-16,4 0 3 15,13 1 18-15,10-3 11 0,13-6 23 16,8-6 9-16,8-11 8 16,-1-6-5-16,3-6-11 15,-5-3-3-15,-1-7-33 16</inkml:trace>
  <inkml:trace contextRef="#ctx0" brushRef="#br0" timeOffset="158227.5354">22560 13736 978 0,'-3'-1'494'0,"-4"1"-187"16,4 7-94-16,1 17-113 15,-2 17-47-15,2 22-9 16,0 14 2-16,2 1-3 16,0-6-1-16,0-12-16 15,1-15-4-15,1-9-5 16,4-11-4-16,1-13-93 16,1-3-67-16</inkml:trace>
  <inkml:trace contextRef="#ctx0" brushRef="#br0" timeOffset="158419.1075">22515 13773 850 0,'15'0'377'16,"23"0"-151"-16,12 1-70 0,15 1-30 15,4 0-30-15,0 0-53 16,-4 1-27-16</inkml:trace>
  <inkml:trace contextRef="#ctx0" brushRef="#br0" timeOffset="158673.8878">22594 14296 1229 0,'12'-3'479'0,"19"1"-331"0,9 2-31 16,9 2-17-16,-2 1-34 15,-3 2-35-15,-5-4-4 16,-8-1-82-16,-1 0-89 16</inkml:trace>
  <inkml:trace contextRef="#ctx0" brushRef="#br0" timeOffset="158884.1114">22527 14059 1332 0,'7'-4'522'0,"16"-1"-342"16,12 4-51-16,21 1-34 16,11 6-12-16,2 1-32 15,-5 1-13-15,-16 2-34 16,-7-4-75-16</inkml:trace>
  <inkml:trace contextRef="#ctx0" brushRef="#br0" timeOffset="159735.0939">21933 14851 977 0,'0'-2'449'0,"0"-3"-180"0,3 6-120 16,-3-1-97-16,3 11-10 15,16 55-22-15,-9-27-1 16,-5 0-1-16,-5-6 0 15,0-7 1-15,-2-4 3 16,0-10 11-16,0-4 16 16,2-11 8-16,0-7-2 15,0-15-12-15,6-5-19 0,4-11-14 16,8-4-6-16,10 1-4 16,2 5 2-16,1 16 10 15,4 9 4-15,-7 16 0 16,-3 10-7-16,-6 12-9 15,-7 5 0-15,-6 2 1 16,-5 1 3-16,-1-5 1 16,-3-6 3-16,-1-9 2 15,3-5 4-15,2-7 17 16,4-8 1-16,7-9-2 16,5-5-4-16,7-8-21 15,2 0-5-15,3 1-2 16,0 4-1-16,-8 11 4 15,-1 7 5-15,-7 13 5 16,-2 10 5-16,-8 8-2 16,-1 7 0-16,-1 6-1 15,-2-5-1-15,1-2 0 16,0-5-1-16,-2-9-1 0,3 0 1 16,7-7 20-16,-7-2-37 15</inkml:trace>
  <inkml:trace contextRef="#ctx0" brushRef="#br0" timeOffset="162860.088">23632 14545 1324 0,'1'-4'593'0,"0"2"-303"0,0 2-104 16,-1 0-119-16,0 0-5 15</inkml:trace>
  <inkml:trace contextRef="#ctx0" brushRef="#br0" timeOffset="163670.8307">1823 16702 525 0,'3'17'301'0,"9"12"26"0,6-7-151 15,10-18-15-15,6-12-5 16,7-32-30-16,3-18-21 15,-4-24-29-15,-4-11-19 16,-12-10-15-16,-7 1-2 16,-13 1-3-16,-9 8-5 15,-5 31-26-15,0 17-6 16,1 31-28-16,4 22-9 16,4 30 8-16,4 14-3 0,11 32 17 15,12 10 8-15,15 6 6 16,1-2 1-16,6-22 4 15,-3-9 0-15,-5-25-31 16,-2-10-58-16,-14-19-308 16</inkml:trace>
  <inkml:trace contextRef="#ctx0" brushRef="#br0" timeOffset="163819.0644">2108 16533 900 0,'12'5'320'0,"16"4"-249"16,9-2-54-16,8 1 6 16,2-7 8-16,-5-1-78 15,-8 0-286-15</inkml:trace>
  <inkml:trace contextRef="#ctx0" brushRef="#br0" timeOffset="163939.1081">1833 16419 1124 0,'7'5'376'16,"12"10"-351"-16,15 3-52 16,23 9 14-16,10-1-66 15</inkml:trace>
  <inkml:trace contextRef="#ctx0" brushRef="#br0" timeOffset="164195.0725">2604 16626 1058 0,'4'1'423'0,"5"3"-229"16,9-1-108-16,1-7 5 16,4-4-16-16,4-7-29 15,-8-5-1-15,-8-3-3 16,-8 2 0-16,-15-4-9 16,-8 5-7-16,-9 6-16 15,1 1-10-15,1 16-14 16,5 9-7-16,8 16-2 15,5 9 4-15,9 14 12 16,3 7 5-16,7 6 2 16,0-5 1-16,9-10-1 15,0-6-63-15,9-18-321 16</inkml:trace>
  <inkml:trace contextRef="#ctx0" brushRef="#br0" timeOffset="164434.3079">3189 16515 858 0,'-3'13'428'16,"-10"14"-121"-16,-5 11-97 15,-12 0-68-15,-4-3-38 16,0-13-42-16,2-13-15 0,4-17-39 16,3-9-16-16,5-11-31 15,4 1-7-15,12 1 20 16,6 3 21-16,18 11 36 15,2 3 13-15,6 14 11 16,5 12-9-16,-1 14-23 16,9 11-4-16,8 7 443 15</inkml:trace>
  <inkml:trace contextRef="#ctx0" brushRef="#br0" timeOffset="165512.7217">7057 16971 342 0,'13'-3'283'15,"9"-5"31"-15,-5-6-42 16,-4-2-26-16,-6-13-65 15,-3-1-33-15,-7-6-39 16,-7 1-12-16,-10 2-10 16,-10 1-6-16,-9 10-23 15,-1 5-10-15,5 17-39 16,-5 9-19-16,7 21-26 16,3 12-6-16,13 11 8 15,14 3 8-15,18-3 18 16,12-6 7-16,5-17 5 15,5-9 1-15,2-13 3 16,-1-11 1-16,2-11 3 0,-7-6 2 16,-8-10 4-16,-5-5 0 15,-6 1-2-15,-9 2-1 16,-5 13 3-16,0 12 0 16,-8 17 0-16,2 13-2 15,3 9-9-15,1 6-3 16,11 1-4-16,6-11 2 15,8-3-90-15,116-58-1367 94,-146 34 1814-94,7 6-139 16,0 1-33-16,2 6-86 15,8 1-7-15,9-5-42 16,3-4-9-16,3-3-15 16,2-1-4-16,-7-9 0 15,-1-4 4-15,-4-5 19 16,-4-3 11-16,-5 0-1 16,-1 2-3-16,-7 8-18 15,2 4-16-15,-4 15-11 16,0 11-3-16,3 17-6 15,-2 12-1-15,6 15 0 16,2 16 0-16,-3 9 15 0,-2-6 9 16,-9-9 13-16,-7-15 7 15,-2-21 5-15,0-10 21 16,-3-24 14-16,-3-14-3 16,-1-26-23-16,5-7-36 15,10-13-33-15,10-5-22 16,12-6-108-16,3 2-115 0</inkml:trace>
  <inkml:trace contextRef="#ctx0" brushRef="#br0" timeOffset="166267.3994">6848 16427 944 0,'-5'3'435'0,"0"2"-155"15,14 2-180-15,10 0-8 16,23-1-37-16,11 0-15 16,19-3-16-16,13 3-3 0,2-2-6 15,-7-1 22-15,-20-4-123 16,-12-1-88-16</inkml:trace>
  <inkml:trace contextRef="#ctx0" brushRef="#br0" timeOffset="166414.9154">7357 16362 878 0,'2'5'363'0,"8"8"-193"15,4 7-22-15,-2 5 15 16,4 4-11-16,-8 3-31 15,-6 4-20-15,-7-3-31 16,-8-1-47-16</inkml:trace>
  <inkml:trace contextRef="#ctx0" brushRef="#br0" timeOffset="166833.4713">8092 16727 1030 0,'10'-2'433'16,"3"-3"-225"-16,23 0-134 16,16 3-21-16,10 2-25 15,1-1-13-15,-5 3-1 16,-7 3-58-16</inkml:trace>
  <inkml:trace contextRef="#ctx0" brushRef="#br0" timeOffset="167041.902">8147 16885 1124 0,'1'-1'520'0,"6"0"-176"0,23 1-237 16,9-3-12-16,18 2-38 15,2 1-19-15,-1 4 19 16,-1 0-63-16</inkml:trace>
  <inkml:trace contextRef="#ctx0" brushRef="#br0" timeOffset="168291.7087">8962 16857 1053 0,'4'0'413'0,"15"0"-244"16,8 5-57-16,33 2-14 0,14 1-12 15,8 0-46-15,7 0-8 16,-11 0-51-16</inkml:trace>
  <inkml:trace contextRef="#ctx0" brushRef="#br0" timeOffset="168776.4606">9784 16990 1092 0,'2'-2'394'16,"14"-2"-319"-16,14-1-27 15,40 2-15-15,29 2 18 16,47 0 50-16,26 1-6 16,35 2-2-16,9-2-16 15,8 0-52-15,-3-2-6 0,-15-6-6 16,-19-3 0-16,-30-3-48 15,-19 2-115-15</inkml:trace>
  <inkml:trace contextRef="#ctx0" brushRef="#br0" timeOffset="169285.1481">10370 16526 774 0,'-1'3'388'0,"0"4"-44"16,13 2-231-16,4-2 0 0,18 2-14 16,9-6-20-16,5-7-31 15,5-5-6-15,-12-6-7 16,-10-4 0-16,-17-2 4 15,-13 4-3-15,-16-1-12 16,-12 5-9-16,-18 7-18 16,-5 6-6-16,-2 14-10 15,6 6-2-15,11 10-6 16,9 0 3-16,20 4 15 16,8 0 7-16,24-2 18 15,13-2 4-15,17-8-2 16,10-5-2-16,7-10-5 15,1-4-1-15,-14-7-72 16,-4-8-80-16</inkml:trace>
  <inkml:trace contextRef="#ctx0" brushRef="#br0" timeOffset="169489.7502">10897 16183 1013 0,'0'6'400'16,"0"13"-256"-16,5 10-49 16,4 19 17-16,0 11-13 15,2 12-21-15,-4 0-3 16,-7-8-30-16,0-33-15 16,0-15-10-1,0 2-41-15,0 18-441 0</inkml:trace>
  <inkml:trace contextRef="#ctx0" brushRef="#br0" timeOffset="169651.1042">10852 16073 1076 0,'14'-3'392'0,"24"-8"-295"15,9 6-60-15,20-3-6 16,5 5-7-16,4 7-17 15,-2 4-1-15,-6 6-163 16</inkml:trace>
  <inkml:trace contextRef="#ctx0" brushRef="#br0" timeOffset="169888.0199">11006 16677 801 0,'-2'4'433'0,"2"0"17"15,9 0-258-15,24-2-69 16,12-2-7-16,11 0-61 16,2 3-17-16,-6-2-17 15,-6 0 13-15,-8-2-145 16,-3-3-115-16</inkml:trace>
  <inkml:trace contextRef="#ctx0" brushRef="#br0" timeOffset="170057.1763">10859 16368 1294 0,'6'-2'523'0,"18"-1"-320"15,13 2-81-15,30 3-37 16,9 4-31-16,9 9-30 0,-5 3-4 16,-7 0-16-16</inkml:trace>
  <inkml:trace contextRef="#ctx0" brushRef="#br0" timeOffset="170691.0782">10488 17299 890 0,'17'2'392'16,"11"6"-154"-16,8 16-131 15,-5 6 13-15,-7 8-17 16,-7 2-21-16,-14-6-19 0,-5-3-9 16,-6-9-15-16,0-6-2 15,3-14-2-15,2-8-3 16,8-16-10-16,4-9-11 16,15-10-20-16,5 0-4 15,8 1-4-15,-4 6 11 16,0 13 12-16,-4 12 8 0,-11 19 11 15,0 9-3-15,-14 13-4 16,-5 4-3-16,-8-1-3 16,-1-3-2-16,5-9 2 15,2-7-24-15,7-16-25 16,1-6-6-16,7-17-10 16,5-6 23-16,7-8 20 15,2-1 2-15,6 7 25 16,-3 7 11-16,0 13 14 15,0 12 5-15,-10 17-8 16,0 11-2-16,-15 16-7 16,-5 1 0-16,-6 0-13 15,-2-3 12-15</inkml:trace>
  <inkml:trace contextRef="#ctx0" brushRef="#br0" timeOffset="171038.8793">12489 16670 1376 0,'-5'-3'617'0,"-5"-4"-294"16,6 1-132-16,3 3-97 15,2 2-51-15,-1 1-86 16,0 0-69-16</inkml:trace>
  <inkml:trace contextRef="#ctx0" brushRef="#br0" timeOffset="171336.2289">12544 16840 1030 0,'-3'11'404'15,"2"21"-279"-15,2 7-33 16,3 14 7-16,1 7-14 16,-2 7-7-16,-4 4 9 0,-10 2 1 15,-5-1 5-15,-8-7 24 16,-4-9 1-16,-4-21-19 15,-1-10-8-15,0-23-31 16,4-7-11-16,6-16-22 16,7-10-30-16,9-15-60 15,7-8-41-15,13-11-113 16,5-5-70-16</inkml:trace>
  <inkml:trace contextRef="#ctx0" brushRef="#br0" timeOffset="171785.2935">12248 16285 1198 0,'0'3'436'16,"4"0"-334"-16,9-1-41 15,18 0 5-15,16-2-2 16,23-3-14-16,8-1-4 0,7 0-10 16,-6 0-13-16,-12-3-11 15,-13-1 2-15,-18-3-12 16,-7 0-12-16,-19-3-23 15,-7 0-7-15,-18-4 9 16,-6-1 12-16,5 5 18 16,-2 1 0-16,12 7-1 15,6 6-4-15,1 2 6 16,7 10 5-16,9 5 6 16,3 2 8-16,-2 6 18 15,-3-2 14-15,-14 2 29 16,-4 3 7-16,-13-3-11 15,-4 3-17-15,0-4-23 16,1-3-77-16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10:00:52.217"/>
    </inkml:context>
    <inkml:brush xml:id="br0">
      <inkml:brushProperty name="width" value="0.05292" units="cm"/>
      <inkml:brushProperty name="height" value="0.05292" units="cm"/>
      <inkml:brushProperty name="color" value="#FF0000"/>
    </inkml:brush>
  </inkml:definitions>
  <inkml:trace contextRef="#ctx0" brushRef="#br0">1669 9404 1003 0,'4'-1'383'0,"22"-3"-262"16,10 3-68-16,32 6-46 16,18 2 7-16,8 2-4 15,7 2-4-15,-12-2 0 16,-6-4 0-16,-9 2-85 15,-10-6-55-15</inkml:trace>
  <inkml:trace contextRef="#ctx0" brushRef="#br0" timeOffset="178.7904">2254 9471 695 0,'-16'-1'350'0,"-14"0"-90"15,7 4-71-15,11 7-64 16,3 8-32-16,8 14-45 15,1 1-9-15,-1 11-10 16,1 2 0-16,-5 3-8 16,3 4-5-16,3-3-5 15,0-2 2-15,9-6-170 0,-6-7-306 16</inkml:trace>
  <inkml:trace contextRef="#ctx0" brushRef="#br0" timeOffset="438.3024">2473 9752 896 0,'-9'-10'459'0,"-3"-9"-145"0,-7 8-144 16,-5 3-50-16,5 11-87 16,-2 9-38-16,9 11-25 15,5 6 1-15,9 4 14 16,12 3 10-16,16-7 6 15,6-6 3-15,5-13 26 16,-3-10 19-16,-11-10 67 16,-9-7 18-16,-12-4 7 15,-6-2-13-15,-9-2-57 16,-4 3-71-16,-2 5-431 16</inkml:trace>
  <inkml:trace contextRef="#ctx0" brushRef="#br0" timeOffset="926.8812">3281 9798 907 0,'11'5'397'0,"10"11"-204"15,-1 4-48-15,-5 7-40 16,-8 3-8-16,-8-1-20 16,-5-1-5-16,-3-10-30 15,0-4-9-15,1-13-5 16,1-5-2-16,5-17-10 16,4-7-4-16,8-10-13 15,4 1-8-15,11 7 4 16,4 6 3-16,2 18 10 15,-3 9 11-15,-8 17 1 16,-2 10-1-16,-10 11-5 0,1 2-1 16,1-1-5-16,-8-7-14 15,7-11-171-15,1-8-231 16</inkml:trace>
  <inkml:trace contextRef="#ctx0" brushRef="#br0" timeOffset="1226.9564">3543 9625 980 0,'13'-22'515'16,"10"-18"-176"-16,9 16-130 16,3 10-38-16,3 16-92 15,-6 10-21-15,-1 18-24 16,0 8-6-16,-4 11-5 16,-2 3-2-16,-6 5-2 15,-6-3-2-15,-4-10-1 16,-1-3-1-16,2-15-4 15,0-7-3-15,1-12-24 16,-1-9-9-16,-10-12-6 16,-6-9 0-16,-16-6 12 15,-8-1 0-15,-9 14-5 16,-3 10-3-16,-5 20 2 16,4 13 5-16,9 5 3 15,8 4 29-15,22-10-186 16,8-3-236-16</inkml:trace>
  <inkml:trace contextRef="#ctx0" brushRef="#br0" timeOffset="1588.1201">4173 9706 906 0,'-14'-6'466'0,"-14"-4"-121"15,3 4-147-15,6 8-129 16,7 5-31-16,6 7-36 16,8 2-8-16,11 3 0 15,4-1 2-15,11-3 3 16,-4-7 1-16,-4-2 3 16,-4-3 2-16,-11 0-1 15,-7-1-1-15,-16 2 1 16,-9 1-2-16,-7 6 0 15,-4 1 10-15,9 4 14 16,6 2 3-16,12 3 0 16,8-3-10-16,11 0-14 15,5-1-3-15,9-7 1 16,6-1-1-16,5-5 0 16,2-6-20-16,-1 1-101 15,-2-4-96-15</inkml:trace>
  <inkml:trace contextRef="#ctx0" brushRef="#br0" timeOffset="1741.0539">4303 9794 735 0,'-2'-7'502'16,"-2"-6"38"-16,1 5-184 15,3 8-182-15,1 5-62 16,5 10-81-16,0 5-13 16,4 11-6-16,0 5-3 15,-2-1-3-15,0-3 4 16,-1-10-115-16,-3-6-103 0</inkml:trace>
  <inkml:trace contextRef="#ctx0" brushRef="#br0" timeOffset="1948.9389">4454 9762 1070 0,'-2'-2'524'0,"-4"1"-197"15,-5 1-80-15,-2 5-117 16,-2 4-43-16,-6 5-50 15,0 2-11-15,7 5-17 16,5-2-6-16,10 2-3 16,8-1-2-16,9-2 0 15,4-3 1-15,6-3 21 16,0 1-57-16,1-6-171 16,1 1-176-16</inkml:trace>
  <inkml:trace contextRef="#ctx0" brushRef="#br0" timeOffset="2549.9187">4571 9774 588 0,'-6'-2'335'16,"-9"-5"-40"-16,4 3-132 16,15 5-99-16,8 1-27 0,19 2-30 15,4 0-4-15,3-1 0 16,-1-1 2-16,-4 2 4 15,-1-3 1-15,-8-1 1 16,-8 0 3-16,-9-2 2 16,-7 1-2-16,-9-2 11 15,-8 3 22-15,-8 7 28 16,-1 1 5-16,4 11-9 16,2-1-25-16,7 9-31 15,5 2-8-15,8 1-7 16,4-4-2-16,8-2-3 15,7-4-17-15,9-11-35 16,4-2-8-16,7-7-40 16,1-6 16-16,-5-3 37 15,-4 1 12-15,-8-2 69 16,-8 4 42-16,-4 3 40 0,-2 2 36 16,-6-2-10-16,0 3-38 15,0 2-39-15,-3-2-36 16,0 0-17-16,0 0-3 15,11 1-1-15,38 2 0 16,-28-9 2-16,-3-3 0 16,-5-5 5-16,-1-2 3 15,-5-4 9-15,-4-4 2 16,-8-3-5-16,-9 2-6 16,-8 5-19-16,3 10-6 0,-5 12-5 15,6 10 2-15,3 14 10 16,3 3 3-16,4 7 3 15,-4 4 1-15,10 2-1 16,3-1-1-16,6-2 0 16,8 3 0-16,-5-7 1 15,2-5-63-15,6-7-305 16</inkml:trace>
  <inkml:trace contextRef="#ctx0" brushRef="#br0" timeOffset="2837.5197">5453 9771 1144 0,'-12'-10'523'0,"-19"-6"-233"0,-3 5-81 16,2 11-98-16,-2 3-35 15,8 11-47-15,2 4-11 16,11 11-11-16,11 1-2 16,10 5 2-16,7-4 1 0,12-9 3 15,2-4 0-15,6-10 1 16,-6-5-2-16,-5-7-27 16,-6-8-51-16,-4-9-225 15</inkml:trace>
  <inkml:trace contextRef="#ctx0" brushRef="#br0" timeOffset="2941.1011">5420 9641 937 0,'-2'-6'503'0,"-9"-8"-145"15,7 4-128-15,-1 6-170 16,3 4-56-16,3 3-276 16</inkml:trace>
  <inkml:trace contextRef="#ctx0" brushRef="#br0" timeOffset="3114.116">5558 9762 1263 0,'6'15'500'0,"6"17"-326"0,-4 1-61 15,3-1-49-15,1-6-5 16,2-14 12-16,2-2 7 16,1-18 9-16,-2-9-4 15,1-8-29-15,-2-7-13 16,-1 3-57-16,-3 5-98 15</inkml:trace>
  <inkml:trace contextRef="#ctx0" brushRef="#br0" timeOffset="3332.2053">5904 9697 1263 0,'4'2'504'0,"-2"5"-339"15,1 5-73-15,1 8-76 16,-6 3-6-16,2 10-6 16,4 2 0-16,2 2-2 15,4-1 0-15,5-12-1 16,5-4 0-16,6-14-2 16,3-4-31-16,1-9-229 15</inkml:trace>
  <inkml:trace contextRef="#ctx0" brushRef="#br0" timeOffset="3707.6321">6198 9805 968 0,'0'-4'522'0,"0"-7"-131"15,-9 4-89-15,2 4-162 16,0 3-57-16,2 10-70 16,7 2-17-16,5 8 1 15,4 3 2-15,8-3 1 16,2-1 3-16,1-7 4 15,1-3 4-15,3-7 9 16,0-6 6-16,-3 0 2 16,-7-6-2-16,-7 1 4 15,-8-1-3-15,-13-6 3 16,-5 1 0-16,-12-2-16 16,1 5-16-16,0 6-12 15</inkml:trace>
  <inkml:trace contextRef="#ctx0" brushRef="#br0" timeOffset="4231.9299">6963 9716 972 0,'3'-4'458'0,"7"1"-220"15,3 13-66-15,-4 23-87 16,5 21-42-16,-2 29-19 16,-4 5-5-16,-3 8-9 15,-5-12 1-15,2-17-25 16,-1-9-42-16,1-21-166 0</inkml:trace>
  <inkml:trace contextRef="#ctx0" brushRef="#br0" timeOffset="4379.4612">6986 9946 918 0,'2'-1'416'0,"12"-1"-168"15,11 5-142-15,18 6-84 16,10-2-4-16,8-4-52 15,1-3-108-15</inkml:trace>
  <inkml:trace contextRef="#ctx0" brushRef="#br0" timeOffset="4542.7436">7429 9794 856 0,'-3'5'371'0,"-4"12"-191"16,6 4-55-16,1 2-61 15,7 2-15-15,1-5-23 16,1 0-8-16,-2-10-4 16,-1 0 1-16,-4-7-49 15,-1-3-86-15</inkml:trace>
  <inkml:trace contextRef="#ctx0" brushRef="#br0" timeOffset="4898.9702">7518 9821 974 0,'-7'-5'454'0,"-13"-4"-192"15,-2 1-55-15,0 8-92 16,1 3-37-16,9 11-60 16,3 4-12-16,6 7-16 15,5 4 0-15,13-3 6 16,6-6 1-16,15-12 4 16,2-8 5-16,1-8 3 15,-2-6 30-15,-19-7 39 16,-6-4 13-16,-18-6 6 15,-8 4-29-15,-7 6-43 16,2 3-26-16,4 9-123 16,5 3-122-16</inkml:trace>
  <inkml:trace contextRef="#ctx0" brushRef="#br0" timeOffset="5177.7971">7760 9745 1056 0,'6'-3'542'16,"10"0"-172"-16,3 8-154 0,-3 13-129 16,-1 9-30-16,-4 13-14 15,-1 0-5-15,-2 2-17 16,3-10-2-16,2-8 0 15,-4-11 4-15,3-16 12 16,0-4 4-16,-6-20 0 16,4-2-4-16,-2-7-16 15,-8-3-12-15,10 9-148 16</inkml:trace>
  <inkml:trace contextRef="#ctx0" brushRef="#br0" timeOffset="5499.0002">8226 9754 1061 0,'-2'-3'500'0,"-3"-3"-201"16,19 5-206-16,8 1-48 15,11 4-45-15,1-3 3 16,-9-1 1-16,0 0 2 15,-12-5 2-15,-4 2-2 16,-9-4-5-16,-7 1-3 16,-12 2-5-16,-4 2 0 0,-8 8 7 15,2 4 5-15,7 10 8 16,5 4 3-16,10 7-3 16,7 5-4-16,11 0-2 15,2-4-1-15,12-4-1 16,-4-8 1-16,4-8-4 15,7-4-56-15</inkml:trace>
  <inkml:trace contextRef="#ctx0" brushRef="#br0" timeOffset="5813.1361">8661 9749 1051 0,'-13'-6'454'0,"-17"-4"-268"15,4 1-66-15,6 9-99 16,3 5-30-16,10 9-19 16,4 0-6-16,9 4 10 0,6-1 6 15,8 0 12-15,6-2 6 16,-3-4 4-16,0-3-12 16,-10-3-11-16,-8-5-3 15,-10 0 1-15,-9-1 15 16,-10-2 20-16,-4 1 25 15,0 2-1-15,6 6 0 0,12 6-17 16,3 8-23-16,10 1-5 16,6-2 0-16,8 2 4 15,6-6 1-15,6-7-83 16,1 3-81-16</inkml:trace>
  <inkml:trace contextRef="#ctx0" brushRef="#br0" timeOffset="6068.6704">8789 9727 849 0,'13'-20'478'16,"4"-20"-121"-16,3 17-132 16,9 12-67-16,-10 15-81 15,5 13-23-15,-3 13-26 16,-4 5-2-16,5 12-7 16,-6 3-2-16,-1 3-4 15,-6-10 2-15,-4-10 5 16,-1-6 3-16,-2-19 12 15,-1-4 3-15,-2-11-1 16,-4-13-5-16,-2 1-17 0,-7 0-10 16,-5 10-15-16,-8 9-4 15,-4 14-1-15,-1 5 2 16,9 5 15-16,10 2-71 16</inkml:trace>
  <inkml:trace contextRef="#ctx0" brushRef="#br0" timeOffset="6591.9952">9388 9877 673 0,'0'-10'418'0,"0"-3"-65"15,-10-4-91-15,-4 1-39 16,-8 0-56-16,-9 3-33 0,-3 7-63 15,0 4-26-15,2 13-50 16,7 5-5-16,13 12-4 16,7 3 1-16,13 4 7 15,9-6 4-15,12-8 2 16,7-3 0-16,-1-16 3 16,-5-6 0-16,-2-11-65 15,-1-7-94-15</inkml:trace>
  <inkml:trace contextRef="#ctx0" brushRef="#br0" timeOffset="6905.8298">9516 9796 870 0,'2'7'427'15,"3"6"-134"-15,4 12-178 16,0 5-24-16,-4 7-43 0,7-2-8 15,-5-8-15-15,-4-3-5 16,4-15-1-16,-13 0 12 16,2-9 11-16,-1-7 3 15,-1-11-4-15,10-8-11 16,-6-9-19-16,2 1-6 16,9-1-13-16,0 6-6 15,10 10 0-15,6 7 6 0,-1 12 22 16,-1 5 14-16,2 10 18 15,-6 3 4-15,-4 9-5 16,2 1-7-16,-11-3-11 16,3-2-36-16</inkml:trace>
  <inkml:trace contextRef="#ctx0" brushRef="#br0" timeOffset="7696.2339">10093 9804 696 0,'-4'-9'379'0,"-7"-10"-76"16,-4 4-58-16,-6 7-91 15,-3 5-43-15,-2 11-73 16,2 3-13-16,8 12-24 15,8 5-1-15,9 2 3 16,8 2 1-16,6-5 1 16,2-9 0-16,4-4 1 15,-6-12 2-15,9-6 17 16,-1-4-46-16,3-12-191 16</inkml:trace>
  <inkml:trace contextRef="#ctx0" brushRef="#br0" timeOffset="7848.0074">10263 9773 1001 0,'0'-2'518'15,"0"0"-184"-15,-2 5-167 0,1-3-66 16,0 10-68-16,-1 20-5 16,2 44-8-16,-1-35-5 15,6-3-40-15,-3-9-88 16</inkml:trace>
  <inkml:trace contextRef="#ctx0" brushRef="#br0" timeOffset="8318.5396">10601 9696 1826 0,'-17'-3'36'0,"3"4"-14"15,-14 3 27-15,13 10-53 16,7 4-5-16,10 6-5 16,10 1 6-16,9-3 6 15,6-2 1-15,4-4 2 16,3-4 2-16,-9-10-10 16,-4-2-21-16,-9-4-16 15,-12-7-1-15,-10 0 10 16,-7-1 20-16,-11 5 30 15,1 5 11-15,-1 7 5 16,6 4-2-16,7 6-19 16,5 3-11-16,9 5-4 0,3 0 3 15,12-1 6-15,5 0 5 16,10-11 5-16,5-1 3 16,-2-12 3-16,-3-8 2 15,-3-7-1-15,-5-8 1 16,-4-3-1-16,-2-1-1 15,-11 9 22-15,-4 5 12 16,0 13 4-16,-6 7 1 16,-1 13-25-16,2 10-14 0,-1 6-13 15,6-4-2-15,4-1-16 16,4-3-45-16,-2-12-239 16</inkml:trace>
  <inkml:trace contextRef="#ctx0" brushRef="#br0" timeOffset="8440.0833">10780 9596 1243 0,'-1'-1'459'16,"2"0"-342"-16,3 8-204 16</inkml:trace>
  <inkml:trace contextRef="#ctx0" brushRef="#br0" timeOffset="8761.0456">10958 9731 1083 0,'-3'-1'435'0,"-3"-1"-291"15,12 3-100-15,-6-1-23 16,14 2-22-16,50 10 3 15,-21-10 5-15,2 2 1 0,-7-4 5 16,-6-4 2 0,-12-2 0-16,-6 0 1 0,-6 2-4 15,-8 2-8-15,-7 4-9 16,-4 5 7-16,-10 6 4 16,2 5 3-16,-2 7 6 15,5 8-10-15,9 1-6 16,7 0-2-16,13-4-9 15,2-8-34-15,8-13-99 16,5-5-98-16</inkml:trace>
  <inkml:trace contextRef="#ctx0" brushRef="#br0" timeOffset="9122.2797">11645 9819 856 0,'-5'5'461'0,"-14"5"-111"0,-6 3-132 16,-14 3-107-16,-4 2-40 15,4-5-28-15,2-5-5 16,7-13-11-16,3-6-4 16,12-9-18-16,6 3-11 15,10 0-22-15,7-3-6 16,10 11-7-16,0 2 5 16,5 13 19-16,3 10 7 15,-2 13 20-15,1 3 3 16,-1 1-2-16,2-3 0 0,0-8-2 15,2-8 2-15,-3-12 4 16,0-7 4-16,-7-18 4 16,-2 1-1-16,-2-12 0 15,-1 2-2-15,-3 1-18 16,-1 1 20-16,-9 17 14 16,3 5-1-16,-3 14 15 15,0 5-20-15,6 11-20 16,-1 5 0-16,7 7 2 15,0 0-61-15</inkml:trace>
  <inkml:trace contextRef="#ctx0" brushRef="#br0" timeOffset="9785.3545">12480 9699 690 0,'-11'6'367'0,"-14"9"-109"16,-1 3-65-16,6 16-97 15,4-1-39-15,15 3-29 16,8-5-2-16,15-8 5 16,4-7 5-16,11-18 10 15,-1-7 2-15,-1-17-2 16,-2 0-1-16,-10-3-7 16,-3-1-4-16,-15 3-13 0,-5 4 3 15,0 11 1-15,-2 8-6 16,2 14 1-16,0 6-12 15,2 9-8-15,2 2 0 16,6-2 0-16,6 0 3 16,3-12 1-16,0-6 4 15,-1-15 10-15,-7-11 3 16,-4-4 3-16,-3-6-2 16,11 2-11-16,-2 4-4 0,10 3-4 15,4 7 1-15,0 13 3 16,-3 4 1-16,-4 14 4 15,-5 4 8-15,-11 7 26 16,-8 1 9-16,-11-3-1 16,-3 0-6-16,3-13-78 15</inkml:trace>
  <inkml:trace contextRef="#ctx0" brushRef="#br0" timeOffset="10233.212">13716 9683 850 0,'-12'-4'410'0,"-7"1"-137"16,-2 6-50-16,-1 8-88 15,6 5-44-15,-1 7-63 16,6-1-27-16,10 6-6 16,5 2 5-16,16-4 9 15,0 2 2-15,4-14 9 16,-3-9 26-16,-11-9 45 16,0-8 7-16,-14-4-7 15,-9-5-28-15,-6 2-116 16,-2 3-86-16</inkml:trace>
  <inkml:trace contextRef="#ctx0" brushRef="#br0" timeOffset="10607.925">13862 9673 1290 0,'-3'-3'532'0,"-6"3"-338"0,1 0-69 15,3 15-94-15,4 6-17 16,3 8-13-16,9 3 1 16,9 2 0-16,1-6 0 0,10-3 2 15,-1-7 1-15,-1-13 7 16,-1-5 5-16,-9-14 9 16,-1-4 5-16,-12-5-1 15,-2-1-3-15,-4 3-11 16,-7 3-7-16,-2 8-18 15,-2 3-7-15,-1 9-6 16,-1 6 0-16,10 6 10 16,4 2 4-16,10-1 8 15,9 1 6-15,4-3 15 16,5 0 7-16,-5-9 20 16,-4-5 7-16,-5-7-2 15,-3-7-3-15,-4 0-23 16,-4-2-61-16,-4-3-415 15</inkml:trace>
  <inkml:trace contextRef="#ctx0" brushRef="#br0" timeOffset="10726.426">14122 9498 1158 0,'-8'0'577'0,"-4"0"-188"16,5 5-259-16,0 7-72 15,7 5-111-15,2 4-92 16</inkml:trace>
  <inkml:trace contextRef="#ctx0" brushRef="#br0" timeOffset="10924.0187">14364 9624 999 0,'-6'1'588'0,"-7"6"-8"15,4 8-394-15,6 21-143 16,5 10-23-16,10 29-8 15,-1 8-4-15,2 5-3 16,-4-2 0-16,-3-14 0 16,1-9-28-16,0-19-122 15,3-12-90-15</inkml:trace>
  <inkml:trace contextRef="#ctx0" brushRef="#br0" timeOffset="11069.9814">14360 9858 843 0,'2'-1'468'16,"7"-1"-27"-16,12 2-318 15,18 4-109-15,9 3-7 16,8-2-48-16,0-4-89 16</inkml:trace>
  <inkml:trace contextRef="#ctx0" brushRef="#br0" timeOffset="11321.8457">15106 9738 844 0,'-12'11'469'0,"-14"5"-58"0,-11 8-249 15,1 3-45-15,-12-3-47 16,4-2-14-16,2-12-19 16,6-5 0-16,8-16-3 15,4-5-4-15,12-8-11 16,3-4-13-16,14 7-14 15,8 1-6-15,11 6 9 16,4 7 5-16,9 12 12 16,2 8 11-16,2 21 3 15,0 7 6-15,-9 5 1 16,-8 1-2-16,-8-17 32 16,-2-3-39-16</inkml:trace>
  <inkml:trace contextRef="#ctx0" brushRef="#br0" timeOffset="12104.8798">1882 10703 728 0,'-1'-7'448'15,"-2"-4"-64"-15,-4 11-181 16,2 12-55-16,-6 18-99 15,3 11-28-15,9 13-11 16,11 1 3-16,16-9 1 16,7-11-1-16,11-21 8 15,-5-14 7-15,-5-14 20 16,-10-10 4-16,-16-12 3 16,-4-4-6-16,-6-3-56 15,2 3-33-15,2 1-149 0,2 4-92 16,2 10-267-16</inkml:trace>
  <inkml:trace contextRef="#ctx0" brushRef="#br0" timeOffset="12338.8331">2162 10733 460 0,'7'16'269'15,"6"21"-28"-15,-5-3-52 16,1 1-75-16,-3-1-17 16,-5-9-24-16,-1-2 0 0,0-14 23 15,-3-6 4-15,0-12-10 16,1-12-14-16,1-15-37 15,1-4-22-15,6-1-22 16,8 4-6-16,11 11-10 16,1 8 4-16,4 12 11 15,-2 6 7-15,-4 17 17 16,0 5-3-16,-9 10 2 16,0 2-4-16,-9 4 7 15,1 0-46-15</inkml:trace>
  <inkml:trace contextRef="#ctx0" brushRef="#br0" timeOffset="12596.5336">2734 10910 633 0,'-1'-11'418'15,"-7"-13"22"-15,-4-3-151 16,-3-1-92-16,-5 0-24 15,-3 6-46-15,-1 7-28 16,2 15-56-16,-2 7-25 16,10 16-20-16,5 4-4 15,9 6-2-15,6 3 0 16,9-3 3-16,3 2-1 0,6-11 13 16,3-3-51-16,1-12-126 15,-5-8-85-15</inkml:trace>
  <inkml:trace contextRef="#ctx0" brushRef="#br0" timeOffset="12717.1798">2625 10603 1335 0,'0'-2'541'0,"-1"-1"-365"16,1 8-74-16,0-5-90 15,7 16-31-15</inkml:trace>
  <inkml:trace contextRef="#ctx0" brushRef="#br0" timeOffset="13511.5781">3672 10742 1055 0,'-11'-1'419'0,"-16"1"-267"16,3 4-46-16,2 3-40 16,5 1-17-16,9 3-39 15,7 3-11-15,12 2-14 16,4 0 2-16,10-4 10 15,5-4 3-15,0-7 4 16,-1-1 6-16,-12-3 13 16,-7-1 4-16,-14 0 1 15,-7-2-5-15,-11 2-12 0,-7 4-9 16,2 7-2-16,6 8 0 16,4 6-1-16,11 6-1 15,8 3 1-15,1-3-2 16,16 0 3-16,3-10 0 15,3-15 6-15,11-2 2 16,-11-11 4-16,4-7 1 0,-7-3 1 16,-5-6-1-16,4 4-5 15,-5 3-4-15,-3 10-9 16,-2 8-4-16,0 13-1 16,-2 8 2-16,-1 7 5 15,0 3 3-15,-6-4 2 16,-1-8 1-16,1-4 3 15,-2-6 9-15,0-10 8 16,-2-3 0-16,2-16-1 16,0-1-10-16,6-10-12 15,5-3-5-15,4 0-7 16,3 3-4-16,-1 15 15 16,3 9 9-16,-6 16 19 15,1 8 11-15,-5 14 1 16,0 6-5-16,0 6-11 15,0-1-6-15,-2-4-8 0,-2-7 4 16,5-14-161-16</inkml:trace>
  <inkml:trace contextRef="#ctx0" brushRef="#br0" timeOffset="13687.6163">4209 10813 985 0,'2'2'453'0,"0"8"-209"16,0 12-61-16,-2 8-83 16,0 6-29-16,-1 1-30 15,-2-6-13-15,3-2-42 16,-2-10-81-16</inkml:trace>
  <inkml:trace contextRef="#ctx0" brushRef="#br0" timeOffset="13826.5351">4185 10531 1382 0,'-1'-1'522'16,"-1"-2"-346"-16,5 12-164 16,6 6-68-16,6 14-244 15</inkml:trace>
  <inkml:trace contextRef="#ctx0" brushRef="#br0" timeOffset="14136.6009">4509 10844 1112 0,'-6'-1'498'16,"-6"-2"-269"-16,-3 3-69 15,0 7-121-15,4 5-27 16,11 10-13-16,4 0-5 0,17 2 7 15,3-2 3-15,2-6 3 16,4-6 1-16,0-9-1 16,-4-3 32-16,-7-13 29 15,-7-3 11-15,-12-13 20 16,-6-5-21-16,-7-7-19 16,0-4-1-16,-2-11-1 15,5 1-7-15,8-6-15 16,2 2-15-16,16 15-25 15,4 6-9-15,9 19-87 16,6 14-83-16</inkml:trace>
  <inkml:trace contextRef="#ctx0" brushRef="#br0" timeOffset="14574.8143">4864 10876 937 0,'6'5'423'0,"12"5"-204"16,2-1-57-16,1-7-58 16,3-2-22-16,-5-9-18 15,-3-3-10-15,-6-7-14 16,-2-4-3-16,-4-2-6 16,-8-3-3-16,-4 1-10 15,-9 0-7-15,-4 9-15 16,4 5-11-16,-3 16-20 15,5 11-2-15,1 16 5 16,4 8 9-16,8 16 16 16,2 2 4-16,12 4 3 15,1-3 2-15,3-12 3 16,-2-2-1-16,-5-14 15 16,3-6-59-16,-2-7-105 0</inkml:trace>
  <inkml:trace contextRef="#ctx0" brushRef="#br0" timeOffset="14873.6684">5380 10782 841 0,'-3'8'381'0,"-6"12"-134"15,-4 5-105-15,-5 5-33 16,-5-3-13-16,-6-6-29 15,-1-6-10-15,0-12-8 16,-1-6-6-16,6-13-11 16,-1-7-4-16,8-4-13 15,6 3-4-15,12 2-9 16,12 6 4-16,11 6 2 16,-2 3 5-16,12 9 15 15,-1 8-2-15,1 11-4 16,5 6-4-16,-7 5-11 15,-2 0 14-15,-6-5-278 16</inkml:trace>
  <inkml:trace contextRef="#ctx0" brushRef="#br0" timeOffset="15367.6909">5664 10727 832 0,'-12'-10'445'0,"-11"-7"-122"16,-4 14-187-16,4 8-55 0,5 18-79 16,3 7-9-16,11 13-10 15,8 2 5-15,8-4 12 16,3-4 0-16,7-12 4 15,-3-7 4-15,1-14 10 16,2-4 5-16,-9-12 7 16,-3-7 2-16,-7-5-9 15,-3-2-4-15,0 0-14 16,0 4-8-16,0 10-16 16,7 1-4-16,0 11-6 15,4 7 2-15,4 6 14 16,-3 4 9-16,0 3 15 15,2-2 9-15,-2-3 3 16,-1-7 1-16,3-7-1 16,-1-5-1-16,4-12-2 15,5-3-5-15,0-3-7 16,1-1 15-16,-5 9 46 0,-5 3 15 16,-3 11 24-16,-4 10-6 15,-5 12-39-15,2 9-14 16,-3 6-22-16,-2 2-8 15,-1-8-38-15</inkml:trace>
  <inkml:trace contextRef="#ctx0" brushRef="#br0" timeOffset="15947.9255">6904 10731 929 0,'-14'0'454'0,"-7"0"-173"0,-10 13-151 16,-2 7-49-16,6 18-65 16,4 11-15-16,23 5-6 15,6-3 2-15,19-11 3 16,0-11 0-16,9-15 4 15,1-4 12-15,-15-15 60 16,1-3 24-16,-12-11 40 16,-6-5 7-16,-6-2-48 15,-8-4-21-15,-10 3-48 16,-3-1-9-16,-2 8-95 16,8 6-84-16</inkml:trace>
  <inkml:trace contextRef="#ctx0" brushRef="#br0" timeOffset="16102.9409">7110 10765 1865 0,'23'-1'1'0,"-7"-1"5"16,19-3 6-16,-4 1-8 15,-7-1-101-15,-4 2-86 16</inkml:trace>
  <inkml:trace contextRef="#ctx0" brushRef="#br0" timeOffset="16236.9057">7182 10779 628 0,'-7'4'362'0,"-3"11"-50"16,1 3-71-16,1 10-100 16,5 5-36-16,-2 2-52 15,6-3-20-15,6-5-18 16,1-3-7-16,9-11-176 15</inkml:trace>
  <inkml:trace contextRef="#ctx0" brushRef="#br0" timeOffset="16515.9561">7560 10861 772 0,'-11'11'427'16,"-5"7"-41"-16,-8 6-239 0,0 3-24 15,-3-4-43-15,-2-6-15 16,10-5-27-16,-4-12-4 16,9-5-4-16,-1-7-3 15,3-6-11-15,8 3-12 16,3-6-15-16,4 4-12 16,10 3 4-16,1 3 7 15,1 12 15-15,5 10 11 16,-1 14 2-16,-3 3 0 0,0 3-3 15,0 2-3-15,-1-6-33 16,3-5-102-16</inkml:trace>
  <inkml:trace contextRef="#ctx0" brushRef="#br0" timeOffset="16830.9891">7690 10971 784 0,'-2'2'402'0,"-1"12"-87"16,3 1-147-16,7-1-74 16,6 4-3-16,7-3 20 15,3-3 18-15,1-7-2 16,2-2-2-16,-1-14-35 16,-4-4-26-16,0-9-20 15,-2-4-10-15,-7-11-13 16,1-3-2-16,-10-14 4 0,-7-3-9 15,-9-4-2-15,-12 2-8 16,-11 15-16-16,-1 8-3 16,-7 23-11-16,9 11 0 15,9 14 3-15,10 5 5 16,21 11-7-16,10 1-51 16,22 1-151-16,3 4-112 0</inkml:trace>
  <inkml:trace contextRef="#ctx0" brushRef="#br0" timeOffset="17239.8192">8201 10797 467 0,'-10'1'226'0,"-1"1"-54"15,-1 2-33-15,12 0-19 16,4 4-17-16,10 4-47 16,9-1-15-16,3 2-28 0,2-3-3 15,-7-3-7-15,-7-2-14 16,-6-5-35-16,-7-2-23 15,-13-2 1-15,-9 2 24 16,-15 1 90-16,-6 3 53 16,2 7 80-16,4-1 11 15,18 6-40-15,5 0-31 16,14 2-69-16,1 1-19 16,16-1-15-16,6 1-2 0,12-6-6 15,7 1-3-15,-2-5-7 16,0-4-49-16,-7-5-237 15</inkml:trace>
  <inkml:trace contextRef="#ctx0" brushRef="#br0" timeOffset="17536.9267">8447 10953 683 0,'0'0'450'0,"-1"3"-25"16,1 0-125-16,0-3-153 16,0 0-48-16,0 0-34 15,9 5-7-15,15 3-3 16,26 5 0-16,-28-19-7 15,0-1-5-15,-6-8-13 16,-3 0-4-16,-9-4-3 16,-6-1-2-16,-9 0-8 15,-7-1-4-15,-5 7-17 0,0 4-8 16,-2 14-7-16,2 5 0 16,1 14 8-16,6 6 4 15,4 5 6-15,3 3 1 16,9 4 2-16,0-3-1 15,6-2 2-15,4 4 1 16,-2-10 0-16,5 3-1 16,-3-5-132-16,2-5-34 15</inkml:trace>
  <inkml:trace contextRef="#ctx0" brushRef="#br0" timeOffset="17868.7663">8794 10867 1182 0,'2'-1'510'0,"3"1"-292"16,-1 9-43-16,-2 7-78 16,-2 4-17-16,-2 2-13 15,-1-4-16-15,-3-4-20 16,6 0-8-16,-2-10-7 15,2-4-2-15,7-8-5 16,-2-6-1-16,9-6-7 16,1-1-1-16,3-1-1 15,5 4-1-15,3 7 1 16,-1 3-1-16,0 13 0 16,-4 2-1-16,-6 9 1 0,-2 6 1 15,-10-2-1-15,-2 2 0 16,-5-2-25-16,-7-3-65 15,2 4-179-15</inkml:trace>
  <inkml:trace contextRef="#ctx0" brushRef="#br0" timeOffset="18014.9602">8950 10599 1191 0,'-2'-5'457'15,"-3"-5"-317"-15,10 14-140 16,-1-1-106-16</inkml:trace>
  <inkml:trace contextRef="#ctx0" brushRef="#br0" timeOffset="18147.9408">9120 10787 676 0,'17'21'423'15,"15"17"-31"-15,-3 1-170 16,-5-1-50-16,-15-3-14 15,-10-7 7-15,-14-10-19 16,-6-3-16-16,-7-8-67 16,-1-6 349-16</inkml:trace>
  <inkml:trace contextRef="#ctx0" brushRef="#br0" timeOffset="19187.1364">10075 10805 580 0,'-22'-1'275'0,"-16"-1"-83"15,7 8-147-15,5 6-14 0,14 7-12 16,9 4-4-16,13 2 14 16,11-1 6-16,13-8 11 15,4-3 1-15,6-8 2 16,-1-2 8-16,-17-3 33 16,-4-2 23-16,-22-1 12 15,-8 1-19-15,-16 2-44 16,-11 0-25-16,-5 7-28 15,0 3-6-15,13 5-6 16,9 5-5-16,13-1-1 16,10 0 3-16,14 0 3 15,9-4 3-15,15-2 3 16,3-3 1-16,2-5 1 16,-3-3 1-16,-9-5 3 15,-6-4 1-15,-15-6 4 16,1 0 0-16,-7 2-2 0,-4 1-2 15,-3 5-6-15,-1 4-3 16,-4 3 4-16,2-2 1 16,0 0 6-16,-1 0 3 15,-1 4 2-15,1 1 2 16,-2-4 3-16,1 1 5 16,2-2-6-16,-1 0-4 15,1-2-11-15,1-15-6 16,22-39-4-16,-1 29 2 15,7 9 7-15,-3 7 5 0,-1 11 8 16,-3 10 1-16,-8 9-4 16,-4 7-1-16,-6 2-5 15,1 5-2-15,-2-6-22 16,0-1-79-16</inkml:trace>
  <inkml:trace contextRef="#ctx0" brushRef="#br0" timeOffset="19514.9938">10663 10951 873 0,'-3'-6'423'0,"-3"-1"-149"16,5 3-113-16,11 6-90 15,8 0-31-15,11 3-33 16,3-3-5-16,1 1 0 0,2 0-1 15,-3-3-30-15,0 0-31 16,-13-2-38-16,-8 2-23 16,-13-1 16-16,-11-1 32 15,-8 1 59-15,-2 1 43 16,-1 6 69-16,3 2 23 16,10 7-3-16,1 2-17 0,7 1-51 15,4 1-22-15,3-1-16 16,6 0-2-16,7 2-4 15,7-5 2-15,14-3-85 16,2-5-69-16</inkml:trace>
  <inkml:trace contextRef="#ctx0" brushRef="#br0" timeOffset="19790.9223">11330 10948 1194 0,'-6'8'476'0,"-11"6"-320"15,-1 6-29-15,-3 1-53 16,0-3 0-16,-2 2-4 16,-4-7-12-16,-1-9-13 15,-2-4-2-15,0-9-8 16,4-2-1-16,6-8-9 16,6-3-9-16,12-2-28 15,6 2-11-15,14 6-6 0,6 8-2 16,7 11 18-16,4 10 6 15,-6 12 8-15,0 5 4 16,-9 4 2-16,-4-2 1 16,-2-2 27-16,-8-3-83 15,2-8 96-15</inkml:trace>
  <inkml:trace contextRef="#ctx0" brushRef="#br0" timeOffset="20707.3952">10536 10922 858 0,'2'9'433'15,"1"8"-114"-15,-3 8-195 16,0 6-23-16,2 4-50 16,2-4-11-16,5-1 305 15</inkml:trace>
  <inkml:trace contextRef="#ctx0" brushRef="#br0" timeOffset="21404.6101">11197 10569 1094 0,'6'-1'459'0,"0"-1"-298"0,-1 7-56 16,0 15-87-16,-3 8-20 16,1 16-106-16</inkml:trace>
  <inkml:trace contextRef="#ctx0" brushRef="#br0" timeOffset="21715.8049">11432 10882 1149 0,'2'2'493'0,"10"12"-262"16,6 10-99-16,21 18-83 15,9 7-5-15,6 6-6 16,1 1-8-16,-11-8-7 16,-8-7 1-16,-7-10-20 15,-11-11-48-15,-6-11-215 16</inkml:trace>
  <inkml:trace contextRef="#ctx0" brushRef="#br0" timeOffset="21877.9888">11764 10905 940 0,'-2'-1'515'16,"-10"0"-130"-16,-1 10-123 16,-14 17-142-16,-10 4-46 0,-9 12-39 15,-5 4-9-15,4 0-16 16,7 3 6-16,14-4-150 15,11-5-103-15</inkml:trace>
  <inkml:trace contextRef="#ctx0" brushRef="#br0" timeOffset="22141.1315">11837 10915 1203 0,'-5'-3'519'16,"2"-3"-298"-16,-2 12-129 15,-1 10-46-15,6 9-42 16,6 3 2-16,9 3 0 16,7-7 3-16,7-6 8 0,1-6 9 15,2-12 32-15,-3-2 10 16,-6-6 4-16,-5-6-6 15,-7-3-19-15,-4-2-53 16,-7-5-122-16</inkml:trace>
  <inkml:trace contextRef="#ctx0" brushRef="#br0" timeOffset="22364.7769">12146 10847 1287 0,'1'0'527'0,"5"5"-314"15,5 6-105-15,1 13-64 16,2 7-8-16,-3 1-7 16,-3-1-6-16,-2-6-5 15,3-8 1-15,0-8 3 16,4-5 6-16,-1-8 6 16,-1-3 1-16,4-8-5 15,-1-6-6-15,1-2 4 16,-1 1-54-16,-2 1-95 15</inkml:trace>
  <inkml:trace contextRef="#ctx0" brushRef="#br0" timeOffset="22670.8574">12701 10913 552 0,'0'-11'318'16,"-6"-11"-28"-16,-1 0-56 16,-3 9-52-16,-7 2-47 15,-5 9-51-15,-4 4-23 0,-4 8-31 16,1 8-4-16,6 12-21 16,6 1-4-16,15 5 2 15,8-2 1-15,17-11 8 16,7-1 2-16,1-16 14 15,-3-2 14-15,-11-6 30 16,-7-8 9-16,-12 0-9 16,-3-4-18-16,-13 2-76 15,-2-2-84-15</inkml:trace>
  <inkml:trace contextRef="#ctx0" brushRef="#br0" timeOffset="22969.7367">12793 10910 871 0,'6'2'446'0,"7"3"-81"15,0 5-231-15,-3 6-47 16,-5-3-27-16,-5 2-18 0,-1-3-5 16,0-1-16-16,-1-4-3 15,4-6-2-15,1-1 2 16,-3-1-5-16,0 0-1 15,15-8-6-15,36-38-6 16,-25 28 1-16,1 1 14 16,-2 11 22-16,-2 5 14 0,-8 11 12 15,-2 9-9-15,-7 3-17 16,-2 4-10-16,-3 1-11 16,0-5-4-16,3 1-112 15,4-3 174-15</inkml:trace>
  <inkml:trace contextRef="#ctx0" brushRef="#br0" timeOffset="23197.64">13253 10836 981 0,'2'-1'464'16,"7"0"-192"-16,6 9-136 15,6 8-31-15,9 13-24 16,1 6 3-16,-13-1-4 16,-6-3 1-16,-19-12-5 0,-9-4-4 15,-6-5-14-15,-3-7-12 16,5-8-100-16,5-4-79 16</inkml:trace>
  <inkml:trace contextRef="#ctx0" brushRef="#br0" timeOffset="23497.0687">13724 11023 984 0,'0'0'511'0,"-1"0"-122"16,1 0-83-16,0 0-113 15,0 0-47-15,-1 0-68 16,1 0-18-16,-1 0-23 15,-1 0 27-15</inkml:trace>
  <inkml:trace contextRef="#ctx0" brushRef="#br0" timeOffset="26848.8861">14211 10568 807 0,'-2'-7'422'0,"6"-1"-131"16,-1 8-73-16,0 20-93 16,4 15-35-16,-6 19-29 15,2 14-4-15,1 11-14 16,0-3-7-16,7-9-8 16,1-10-28-16,6-22-156 15,1-7-219-15</inkml:trace>
  <inkml:trace contextRef="#ctx0" brushRef="#br0" timeOffset="27131.6675">14604 10837 862 0,'-6'-5'439'0,"-7"1"-148"0,-4 4-109 15,-6 11-117-15,-2 9-36 16,4 13-26-16,4 5-6 16,13 3-6-16,8-3 0 15,15-12 7-15,6-6 2 16,7-14 9-16,0-3 7 16,-13-12 21-16,-6-3 8 15,-14-7 1-15,-11-3-6 0,-11 3-25 16,-4 1-19-16,-3 9-153 15,2 1-343-15</inkml:trace>
  <inkml:trace contextRef="#ctx0" brushRef="#br0" timeOffset="27280.2557">14665 10937 949 0,'17'12'488'15,"12"10"-157"-15,3 4-157 16,3 6-52-16,-5 3-64 15,-4-3-14-15,-3-1-13 16,-2-5-31-16,0-2-142 16,-3-5-125-16</inkml:trace>
  <inkml:trace contextRef="#ctx0" brushRef="#br0" timeOffset="27442.9997">14955 10949 1185 0,'-16'3'542'0,"-9"4"-237"16,-7 16-162-16,-4 6-50 16,-2 14-44-16,-1 2-20 15,2 8 1-15,4 2-38 16,10-2-180-16,6-1-368 0</inkml:trace>
  <inkml:trace contextRef="#ctx0" brushRef="#br0" timeOffset="27814.9576">15080 10960 918 0,'1'-1'444'16,"2"-2"-185"-16,1 7-118 15,-4-4-40-15,0 0-41 16,0 21-6-16,2 32-11 16,4-26-9-16,2-4-10 15,2-4 1-15,10-4 6 16,2-7 1-16,7-8 9 0,2-4 2 16,-3-11-1-16,-4-4-4 15,-9-4-71-15,-6-4-55 16,-10-7-134-16,-7 0-80 15,-10-3-11-15,-2 4 40 16,1 11 122-16,4 6 77 16,6 13 69-16,3 2 5 15,6 2 0-15,0 2 1 16,0-3-2-16,0 0-23 0</inkml:trace>
  <inkml:trace contextRef="#ctx0" brushRef="#br0" timeOffset="28456.8979">15644 11053 664 0,'-2'-7'378'15,"0"-7"-72"-15,-6-2-107 16,-5 1-32-16,-6 0-60 16,-2 2-27-16,-4 8-61 0,-3 7-19 15,0 8-21-15,2 7-4 16,7 5-2-16,8 0 0 16,14 5 5-16,8-4 3 15,12-6 12-15,4 0 7 16,5-11 7-16,-4-6 6 15,1-7 7-15,-5-9 2 16,-5-3 2-16,-4-2-2 16,-5-4 0-16,1 5 8 0,-9-3 9 15,-1 4 1-15,-6 3-9 16,0 6-19-16,1 10-29 16,0 5-7-16,1 10-1 15,3 1 3-15,1 2 13 16,4 2 2-16,8 0 4 15,-4-3 3-15,7-3 1 16,4-2 3-16,2-5 3 16,4-2 4-16,-1-2 3 15,-3-4 2-15,-1-10 0 16,-1-1 0-16,-4-6-2 16,-1 0-2-16,-2 3-4 15,-4 3-4-15,-1 5-15 16,-1 7-6-16,0 8-4 15,1 3 2-15,1 7 16 16,0-4 6-16,3 1 13 16,2 0 7-16,3-5 27 0,0-2 19 15,2-8 24-15,-6-4 8 16,-2-9-13-16,-4-1-16 16,-4-5-47-16,1-1-72 15</inkml:trace>
  <inkml:trace contextRef="#ctx0" brushRef="#br0" timeOffset="29005.9006">16906 11005 964 0,'-9'-4'426'0,"-11"-6"-225"16,-5 5-41-16,-3 7-75 15,0 7-38-15,4 4-45 16,6 5-11-16,6-4-4 16,9 1 2-16,12 4 10 15,8-4 8-15,12 2 8 16,3-3 3-16,2-7 1 15,-1-3 3-15,-3-4-62 16,-4-6-50-16,-7-6-152 16,-1-7-86-16,-2-3 28 15,0 2 62-15,-1-2 273 16,-1 3 141-16,-5 8 141 16,-5 3 31-16,0 8-102 15,-2 3-45-15,-3 9-96 16,3 7-46-16,0 7-22 0,2 3-13 15,4 2-34-15,0-4-16 16</inkml:trace>
  <inkml:trace contextRef="#ctx0" brushRef="#br0" timeOffset="29520.5681">17801 10903 745 0,'-17'-1'351'0,"-14"3"-163"15,4 6-48-15,12 5-85 16,3 4-31-16,17 0-25 0,7 2 1 15,13-4 3-15,7-3 3 16,0-6 6-16,-3 0 1 16,-9-6 9-16,-11-4 2 15,-13 2-8-15,-11-7-3 16,-12 5-13-16,-7 3 5 16,-3 1 39-16,4 6 20 0,13 4 15 15,8 3-4-15,14 4-34 16,8 4-17-16,13-4-12 15,7-2 0-15,15-3-6 16,0-6-42-16,1-6-319 16</inkml:trace>
  <inkml:trace contextRef="#ctx0" brushRef="#br0" timeOffset="30113.9421">17968 10647 960 0,'0'-6'386'0,"11"-3"-278"16,5 3-35-16,16 6-59 16,9 6-17-16,11 2-1 0,1 0 4 15,-1 2 2-15,-8-2 4 16,-18-1 6-16,-10-4 4 15,-12-5 5-15,-5 0-5 16,-10-5-10-16,-4 1-6 16,-4 1-5-16,-2-1 2 15,4 6-3-15,4 0-6 16,3 7-8-16,4 4-3 16,7 12 1-16,5 4 3 0,6 6 6 15,3 7 2 1,-3 2 5-16,1 3 18 0,-5-3 21 15,-4-3 15-15,-4-7 39 16,-2-5 5-16,-10-4-7 16,-3-4-14-16,-4 2-35 15,-5 2-20-15,-1 2-9 16,-2 2 0-16,3-5 1 16,-2-1 1-16,4-12-22 15,6-8-22-15,1-9-60 16,9-6-21-16,2-10 18 15,-2-1 21-15,0-3 55 16,-1-2 19-16,3 7-9 16,5 4-7-16,7 2-6 15,4 2-2-15,12 4 5 0,2-1 6 16,16 3 10-16,2 2 19 16,1-2 65-16,-1-1 25 15,-3 9 20-15,-4 1-16 16,-12 6-62-16,-10 0 43 15</inkml:trace>
  <inkml:trace contextRef="#ctx0" brushRef="#br0" timeOffset="30552.0103">18500 10952 927 0,'5'5'377'15,"1"9"-225"-15,-5 2-64 16,-1 13-46-16,0 3-8 16,-2 5-15-16,2 1-4 0,3-1-46 15,-2-6-113-15</inkml:trace>
  <inkml:trace contextRef="#ctx0" brushRef="#br0" timeOffset="30840.2939">18710 10986 1672 0,'-11'14'-2'16,"4"-3"2"-16,-6 16-3 15,7 1-2-15,14 1 4 16,7-2 6-16,11-7 21 16,5-2 6-16,1-12 14 0,-4-5 20 15,-11-4 22-15,-11-8 1 16,-20-2-20-16,-9-1-25 16,-14 0-61-16,-2 4-58 15</inkml:trace>
  <inkml:trace contextRef="#ctx0" brushRef="#br0" timeOffset="31237.7548">18945 10975 1089 0,'-5'0'447'0,"4"6"-257"0,-4 7-136 16,4 6-31-16,2 7-17 15,2 3 0-15,9-2 0 16,2 1 0-16,4-6 8 16,-1-7 4-16,4-7 13 15,-2-8 9-15,3-8 13 16,-1-7 2-16,-7-6-2 16,0 1-7-16,-6 3-16 15,-5 1-7-15,-7 6-15 16,-3 0-7-16,-2 8-15 15,-4 2-6-15,3 6-5 0,-3 0 0 16,9 6 9 0,7 3 7-16,12 1 18 0,9 2 11 15,3-7 24-15,-1-4 18 16,1-2 13-16,-2-5 4 16,-9-6-4-16,-2 0-15 15,-13-6-18-15,-1 0-34 16,-2 1-118-16,-5-4-81 15</inkml:trace>
  <inkml:trace contextRef="#ctx0" brushRef="#br0" timeOffset="31343.0426">19170 10893 660 0,'-3'-11'489'15,"-3"-10"40"-15,3 8-244 16,0 8-81-16,1 5-144 16,3 3-47-16,-1-3-90 15,0 0-72-15</inkml:trace>
  <inkml:trace contextRef="#ctx0" brushRef="#br0" timeOffset="31631.0459">19538 10987 832 0,'-8'-8'434'0,"-9"-7"-84"0,5 4-190 15,-2 9-105-15,2 3-31 16,0 17-38-16,1 0-4 16,8 10-2-16,1-1 4 15,3 0 6-15,3 2 3 16,0-9 7-16,15 6 4 16,-2-15 8-16,5 1 6 15,-4-9 35-15,-12-6 15 16,-6-5 1-16,-10-3-6 15,-8-2-43-15,-1 3-60 0</inkml:trace>
  <inkml:trace contextRef="#ctx0" brushRef="#br0" timeOffset="32120.7461">19875 10961 776 0,'-3'-4'419'16,"-2"-5"-63"-16,0 9-251 15,0-3-43-15,1 4-51 16,1 8-11-16,6 0-9 16,1 2 1-16,8 3 6 15,4 1 2-15,-3-6 0 16,3 3 4-16,-8-5-1 0,-5-5-2 15,1 0-4-15,-9-2-5 16,4-1-5-16,0 0 0 16,-18-1 1-16,-31-4 1 15,34 14-1-15,-1 1-1 16,9 7 2-16,5 4 8 16,6 0 11-16,4-1 9 0,9-4 16 15,3-3 1-15,3-4 9 16,1-7 1-16,3-3-7 15,-3-6-3-15,-2-10-11 16,0-1-2-16,-7-8-1 16,3 3-3-16,-3 0 28 15,-6 3 20-15,-2 11 24 16,-7 0-2-16,-5 13-35 16,6 8-23-16,0 11-29 15,0 5 1-15,2 3 2 16,-2-5 2-16,5 2-75 15,2-3-78-15</inkml:trace>
  <inkml:trace contextRef="#ctx0" brushRef="#br0" timeOffset="32351.027">20217 10948 712 0,'5'3'354'16,"7"7"-90"-16,6 5-94 16,2 9-6-16,1 4-6 15,-1 0-11-15,-5 3-10 16,-6-3-34-16,-9-7-19 16,-13-5-16-16,-6-5-2 0,-10-8-12 15,0-2-55-15</inkml:trace>
  <inkml:trace contextRef="#ctx0" brushRef="#br0" timeOffset="33098.2975">20999 10866 809 0,'10'-8'394'0,"12"-4"-151"16,11 10-142-16,2 4-35 15,10 11-50-15,0 1-7 16,-1 1 1-16,-3-1-1 0,-14-6 4 16,-5-3 1-16,-12-7 6 15,-7-4-5-15,-7-4-10 16,-8-5-4-16,-7 1-9 15,-3 3-3-15,-2 8-4 16,-5 3-1-16,3 16 1 16,3 6 5-16,10 12 14 15,6 3 5-15,11 0 7 16,10-4 2-16,14-8 1 16,5-5 2-16,8-11 6 15,-1-8 2-15,-7-11 1 16,0-4 1-16,-8-8-3 15,-7-2-3-15,-10 4-4 32,-3 11-2-32,0 0-6 0,6-27-6 0,-5 7-11 15,-4 10-7-15,2 30-1 16,-4 8 0-16,-1 7 8 0,1 5 3 16,-2-4 1-16,2-2 1 15,2-7 5-15,3-5 3 16,-5-8 35-16,-2-4 22 15,4-3 6-15,-2 1-1 16,0 0-36-16,10-4-23 16,8-9-12-16,27-24-2 0,-30 38 1 15,-5 1 2-15,-3 12 13 16,-1 1 0-16,-1 2 2 16,2-1 0-16,3 4 8 15,0-8-38-15,3-4-159 16</inkml:trace>
  <inkml:trace contextRef="#ctx0" brushRef="#br0" timeOffset="33461.2766">21750 10914 1022 0,'11'0'477'16,"6"1"-211"-16,4 10-93 15,1 5-14-15,-4 8-9 16,3 3-8-16,-5-1-38 15,-6 1-13-15,-7-5-29 16,-11-7 1-16,-13-5-7 16,-4-2-8-16,-4-5-82 15,4 4-294-15</inkml:trace>
  <inkml:trace contextRef="#ctx0" brushRef="#br0" timeOffset="35906.3869">1716 11789 864 0,'0'-4'455'16,"0"-6"-162"-16,2 12-132 15,0 6-48-15,4 14-80 16,-1 11-14-16,1 11-2 15,-1 3-4-15,-1-7-3 16,-2-5 20-16,4-10-100 16,1-5-82-16</inkml:trace>
  <inkml:trace contextRef="#ctx0" brushRef="#br0" timeOffset="36242.9935">1914 11903 538 0,'2'-8'358'0,"4"-4"-19"15,-10 5-117-15,-6 2-39 0,-7 6-77 16,-6 7-30-16,2 5-41 16,2 2-11-16,8 5-24 15,8-1-7-15,3 0-11 16,9-1-3-16,14-3 8 16,8-1 5-16,15-4 10 15,-3-1 5-15,-3-2-23 16,-7-5-28-16,-8-6-27 15,-4-4-2-15,-5-9 27 16,-1-5 29-16,-5-4 64 16,-4-2 32-16,-7 2 55 15,-3 8 19-15,0 10-42 16,-2 8-39-16,3 12-57 16,0 7-20-16,4 10 0 15,5 3 9-15,2 3-1 16,-2-4-1-16,1-7-89 15,2-2-111-15</inkml:trace>
  <inkml:trace contextRef="#ctx0" brushRef="#br0" timeOffset="36495.5586">2300 11839 737 0,'0'-5'446'15,"1"-2"-11"-15,1 7-229 0,5 18-118 16,3 8-27-16,5 12-16 16,3 5-5-16,-2-3-8 15,-1-5-3-15,4-12-8 16,-3-9 0-16,2-11 7 16,6-6 6-16,-7-10 3 15,5-3 0-15,-10-10-8 16,-2 3-10-16,-7-3-137 15,1 2-467-15</inkml:trace>
  <inkml:trace contextRef="#ctx0" brushRef="#br0" timeOffset="36785.2713">2645 11866 746 0,'1'0'388'0,"3"6"-84"0,1 3-94 15,6 12-93-15,-4 2-20 16,0 5-40-16,-5 2-14 16,-3-8-11-16,1-5-7 15,0-8-7-15,3-6 1 16,5-8-1-16,2-8-5 16,6-6-7-16,2-4-6 0,6-2-6 15,4 5-2-15,1 7-6 16,1 11 0-16,-6 14 4 15,-8 10 5-15,-8 11 12 16,-8-1 3-16,-4 2 0 16,-2-2-1-16,2-5-109 15</inkml:trace>
  <inkml:trace contextRef="#ctx0" brushRef="#br0" timeOffset="37278.8123">3076 11865 766 0,'2'0'350'0,"7"3"-130"0,9 2-105 16,14-1-49-16,6-2-7 15,4-2-19-15,-2-2-6 16,-10-2-10-16,-4-1 2 16,-11-2 6-16,-9-3-2 15,-10 2-13-15,-8-1-8 16,-12 8-18-16,-1 3-6 16,-3 16 3-16,4 6-1 0,7 7 4 15,3 5 2-15,14 1 1 16,4-5 4-16,14-6 8 15,4-6 5-15,6-8 11 16,5-8 5-16,-1-6 5 16,2-9 1-16,-2-7-6 15,-4 1-4-15,-3-11-5 16,-5 2-1-16,-3-3-3 16,-6 1-3-16,-5 12 15 15,-3 9 0-15,-3 15 4 16,0 8 2-16,-4 12-16 15,0 0-2-15,4 3-6 16,1-4-2-16,7-1-6 16,2-2-55-16,-7-6-275 15</inkml:trace>
  <inkml:trace contextRef="#ctx0" brushRef="#br0" timeOffset="37445.5176">3608 11871 951 0,'5'-7'482'0,"3"-4"-156"16,3 13-159-16,0 7-52 16,2 15-64-16,-3 5-21 15,1 5-17-15,-3 3-3 16,-6-7 26-16,1-4-71 16,0-8-189-16</inkml:trace>
  <inkml:trace contextRef="#ctx0" brushRef="#br0" timeOffset="37634.6608">3884 11896 726 0,'-5'0'403'15,"-9"-3"-73"-15,-10 5-146 16,-5 6-35-16,-7 5-60 16,3 3-26-16,7 4-46 15,7-3-17-15,17 0-17 16,9-2-4-16,19-3 2 15,5-2 19-15,8-3-73 16,1 2-126-16</inkml:trace>
  <inkml:trace contextRef="#ctx0" brushRef="#br0" timeOffset="37949.898">4023 11906 858 0,'2'11'416'0,"4"8"-143"16,-6 6-125-16,2 0-30 15,-1 1-39-15,-2-6-17 0,1-7-28 16,-5-5-5-16,5-8-15 16,2-8-15-16,3-6-17 15,6-8-6-15,3-6 4 16,5-1 7-16,7 3 3 15,4 8 10-15,-5 10 26 16,-1 9 8-16,-9 18 14 16,-6 5-3-16,-1 10-14 15,-2-1-4-15,-2 0-8 16,-2-2 2-16,0-8-148 16,-2 0-420-16</inkml:trace>
  <inkml:trace contextRef="#ctx0" brushRef="#br0" timeOffset="38075.826">4203 11718 1102 0,'-3'-5'497'16,"3"-1"-226"-16,0 5-140 16,0 1-333-16</inkml:trace>
  <inkml:trace contextRef="#ctx0" brushRef="#br0" timeOffset="38429.6058">4502 11812 718 0,'-3'-2'452'15,"-4"-1"-19"-15,3 1-233 16,4 4-60-16,3 7-72 16,5 3-17-16,8 15-19 15,5 3 0-15,6 6-4 16,-2-1-4-16,-6-5-4 15,-5-3 4-15,-17-11 20 16,-8-4 6-16,-10-8 9 0,0-4-3 16,-3-7-52-16,6-4-60 15,1-5-162-15,4 2-147 16</inkml:trace>
  <inkml:trace contextRef="#ctx0" brushRef="#br0" timeOffset="38898.2722">4918 12060 964 0,'2'-1'551'0,"-4"-2"-102"15,2 3-189-15,0 0-54 16,0 0-93-16,0 0-32 15,0 0-53-15,0 0-15 0,-1 0-99 16,0 0-89-16</inkml:trace>
  <inkml:trace contextRef="#ctx0" brushRef="#br0" timeOffset="42086.9041">14807 6524 816 0,'-5'7'383'0,"-5"11"-158"16,-1 7-84-16,-3 8-53 15,-2 9-24-15,1 5-23 16,1 2-3-16,3-6-23 16,3-7-1-16,3-14-3 15,2-8 11-15,6-19 9 16,-3-11 1-16,12-19 27 16,2-6 1-16,-2-12 10 15,4-1-2-15,-6 4-20 16,-1 3-10-16,1 12-6 15,3 7 7-15,-4 13-7 0,-1 10-4 16,0 14-13-16,-3 7-9 16,3 14 1-16,2 3 2 15,8 11-4-15,4 4-2 16,4-4-1-16,1 3-2 16,-3-13-37-16,-6-3-65 15,-3-8-155-15</inkml:trace>
  <inkml:trace contextRef="#ctx0" brushRef="#br0" timeOffset="42247.9555">14719 6667 1222 0,'13'-3'496'15,"6"-1"-291"-15,17 4-147 16,8 0-25-16,8 7-20 15,0 1-20-15</inkml:trace>
  <inkml:trace contextRef="#ctx0" brushRef="#br0" timeOffset="42559.8658">14838 6292 1310 0,'-27'-9'478'16,"-35"-1"-396"-16,1 16-52 16,-6 30-50-16,-1 19-12 15,9 22-12-15,6 13 0 16,25 11 12-16,16 9 1 16,23-1 10-16,17-5 3 0,31-18 7 15,9-16 3-15,24-33 8 16,10-20 0-16,8-44 60 15,5-20 43-15,-22-39 58 16,-18-19 21-16,-41-14 24 16,-25 2-50-16,-36 16-56 15,-27 15-16-15,-40 26-95 16,-7 11-66-16</inkml:trace>
  <inkml:trace contextRef="#ctx0" brushRef="#br0" timeOffset="43565.8834">22651 9057 867 0,'-5'1'408'16,"-1"6"-145"-16,2 11-148 15,-1 8-28-15,3 12-21 16,2 6-18-16,2 2-16 16,2-2-2-16,1-8-13 15,1-6-17-15,-1-16-92 16,-5-10-81-16,-4-10-310 16</inkml:trace>
  <inkml:trace contextRef="#ctx0" brushRef="#br0" timeOffset="43849.301">22539 9111 720 0,'6'-7'351'0,"9"-5"-91"0,7-1-78 16,11 5-53-16,6 3-15 15,5 5-45-15,0 4-14 16,-11 1-22-16,-6 1-5 16,-18 1 1-16,-8 0 2 15,-11 0 2-15,-8 0 1 16,-2-1-5-16,-1-4-7 0,8-2-25 15,5-4-22-15,14 2-21 16,7 2-4-16,9 2 7 16,8 8 15-16,0 6 12 15,-9 1 5-15,-8 10 15 16,-11 0 7-16,-18 3 12 16,-10 3 3-16,-15-8-36 15,-2-6-68-15,3-14-312 16</inkml:trace>
  <inkml:trace contextRef="#ctx0" brushRef="#br0" timeOffset="44207.0024">22829 8847 891 0,'-23'-13'406'0,"-33"-8"-178"0,-10 8-102 16,-9 22-102-16,0 13-20 16,10 23-32-16,2 11-4 15,16 11-6-15,9 5 0 16,21 10 2-16,17 9 2 16,31 11 20-16,12-1 11 15,28-15 15-15,18-17 7 0,23-32 3 16,6-12 2-16,-1-34 52 15,-13-16 37-15,-23-32 40 16,-10-20 37-16,-33-19 8 16,-21-2-36-16,-43-1-46 15,-26 3-33-15,-26 10-71 16,-1 8-12-16,-2 18-50 16,9 17-75-16,12 29-63 15</inkml:trace>
  <inkml:trace contextRef="#ctx0" brushRef="#br0" timeOffset="45940.022">23424 9419 959 0,'0'0'514'0,"-2"-6"-88"16,5 10-234-16,-3-4-132 15,4 13-17-15,9 59-21 16,-13-22-3-16,-4 9 1 15,0 5-4-15,4 2-1 16,1-3-2-16,6-13-8 16,6-7-1-16,-2-14-2 0,3-8-4 15,3-14-26-15,1-7-44 16,7-12-161-16</inkml:trace>
  <inkml:trace contextRef="#ctx0" brushRef="#br0" timeOffset="46109.883">23372 9669 1260 0,'3'-2'493'0,"7"1"-331"16,6-1-88-16,12 4-47 15,9 2-13-15,10 3-37 16,4-1-84-16</inkml:trace>
  <inkml:trace contextRef="#ctx0" brushRef="#br0" timeOffset="46332.3793">23666 9705 958 0,'10'1'413'0,"6"0"-163"15,10 3-216-15,7-1-10 16,2 4-12-16,-4 0-5 16,-5 0-100-16,-4 2-204 15</inkml:trace>
  <inkml:trace contextRef="#ctx0" brushRef="#br0" timeOffset="46490.7835">23694 9814 1118 0,'1'2'477'0,"7"1"-252"16,5 2-86-16,11 0-69 15,7 2-29-15,3-1-34 16,0 0-12-16,2-3-150 15</inkml:trace>
  <inkml:trace contextRef="#ctx0" brushRef="#br0" timeOffset="46802.8134">24031 9415 1175 0,'16'-10'467'0,"18"-6"-316"0,4 7-57 16,4 15-55-16,-3 10-19 16,-7 12-15-16,-5 4 0 15,-17 2 2-15,-7 2 3 0,-16 0 2 16,-7 3 1-16,-7-1 3 15,-2-4-1-15,8-8 1 16,5-7-4-16,8-8-15 16,6-1-25-16,5-1-80 15,5 3-370-15</inkml:trace>
  <inkml:trace contextRef="#ctx0" brushRef="#br0" timeOffset="47194.9161">24141 9999 1473 0,'2'-1'592'0,"1"1"-360"16,3 0-54-16,-6 0-60 15,0 0-31-15,2-1-53 16,6-1-13-16,-2 1-10 0,-1 1 0 15,-4 0-80-15,-1 0 404 16</inkml:trace>
  <inkml:trace contextRef="#ctx0" brushRef="#br0" timeOffset="53144.0172">5870 11584 614 0,'4'0'360'15,"8"0"-47"-15,-10 1-77 16,-3-1-24-16,-14 0-56 16,-12-2-37-16,-15-2-59 15,-3 4-18-15,-5 3-20 16,4-3-7-16,10 2-15 16,6 1-1-16,15 0-7 15,5-1-10-15,13 0-14 16,8 1-4-16,19 4-7 15,8 4 6-15,13 9 10 16,3 1 4-16,-17 5 11 16,-7 9 5-16,-34 10 19 15,-17 5 6-15,-17 9 4 0,-9-5 0 16,4-11-5-16,8-10 0 16,13-20-3-16,15-7-6 15,18-13-9-15,12-3 2 16,17 0 14-16,7 6 4 15,7 7 3-15,-1 5-7 16,-2 5 5-16,-5-2-48 16</inkml:trace>
  <inkml:trace contextRef="#ctx0" brushRef="#br0" timeOffset="53686.7607">5995 11812 1071 0,'4'0'403'0,"11"0"-289"15,15 0-51-15,11 1-30 16,9 1-4-16,0-1-13 16,-7-1-3-16,-13 1 3 15,-10-1 2-15,-11-2 7 16,-9-2-1-16,-8 0-13 15,-4 4-7-15,-10 4-15 16,-3 8-4-16,3 11 1 16,1 2 0-16,11 10 1 0,5-2 1 15,5-4 6-15,0-3 5 16,18-8 9-16,5-10 5 16,9-7 7-16,7-4 2 15,-5-15 0-15,-7 0 1 16,-2-10 0-16,-7-3-3 15,-3 7 1-15,0 4 8 16,-12 12-3-16,4 8-2 16,-4 12-5-16,2 7-13 0,2 5-2 15,-4 4 1-15,-3-6 3 16,-6-1 0-16,1-5 2 16,5-6 6-16,1-10 7 15,-1-9 1-15,4-9-8 16,4-1-7-16,6-4-14 15,9 9-5-15,-1 6-2 16,-3 1 0-16,2 13 7 16,-5 3 8-16,0 10 14 15,-1 0 4-15,-10 7-1 16,-2-2 1-16,1 2 341 16</inkml:trace>
  <inkml:trace contextRef="#ctx0" brushRef="#br0" timeOffset="54190.942">7520 11783 992 0,'-20'9'388'0,"-19"11"-269"15,6 10-47-15,19 5-44 16,12 3-10-16,19-5 2 16,11-3 7-16,17-9 14 15,3-8 5-15,0-13 0 16,-6-7 4-16,-19-17 27 15,-9-9 4-15,-19-10-4 0,-10-8-11 16,-14-6-34-16,-4 0-10 16,3 1-12-16,4 6-6 15,18 9-19-15,8 10-21 16,21 16-119-16,4 7-124 16</inkml:trace>
  <inkml:trace contextRef="#ctx0" brushRef="#br0" timeOffset="54360.9676">7818 11802 908 0,'-2'5'446'16,"-5"5"-115"-16,2 14-221 16,2 6-45-16,1 6-33 15,5-2-13-15,5-5-32 16,3-3-68-16</inkml:trace>
  <inkml:trace contextRef="#ctx0" brushRef="#br0" timeOffset="54617.0188">8223 11815 595 0,'1'5'374'0,"-1"12"19"15,-5 4-123-15,-11 9-79 16,-2 2-31-16,-11-1-62 0,-2-5-22 15,1-7-35-15,0-3-5 16,7-15-6-16,0-3-5 16,5-13-13-16,4-5-10 15,6 2-14-15,6-2-5 16,8 7-4-16,4 2-2 16,7 11 5-16,5 8 5 15,3 11 8-15,0 4 4 16,5 2 3-16,0-2 8 0,7-4-136 15</inkml:trace>
  <inkml:trace contextRef="#ctx0" brushRef="#br0" timeOffset="54930.6059">8559 11918 994 0,'-17'-8'490'0,"-20"-10"-178"15,-1 2-85-15,7 10-128 16,6 4-53-16,14 13-65 16,5 5-15-16,6 6-3 15,11 4 7-15,7-2 19 16,6-3 5-16,6-3 8 16,-4-6 5-16,-2-11 11 15,-6-2 8-15,-5-10 15 0,-5-6 19 16,-8-15 23-16,-3-9 2 15,-4-15-4-15,0-9-21 16,2-3-33-16,4-1-16 16,10 14-24-16,6 10-30 15,12 24-82-15,5 14-74 16,5 19-420-16</inkml:trace>
  <inkml:trace contextRef="#ctx0" brushRef="#br0" timeOffset="55274.5807">8786 11959 872 0,'0'4'432'16,"5"3"-134"-16,5 0-146 15,6 0-24-15,6-2-50 16,-2-4-19-16,4-2-26 15,-2-4-3-15,-2-9-1 16,-3-3-1-16,-10-6-5 16,-4-2-3-16,-12 0-13 15,-5 1-6-15,-9 6-8 16,0 5-8-16,-2 15-7 0,2 10-4 16,8 15 1-1,2 6 2-15,8 7 4 0,4 5 3 16,2 3 7-16,-1 2 9 15,9 3 9-15,-1-1 1 16,1-4 8-16,5 2 8 16,1-13-143-16</inkml:trace>
  <inkml:trace contextRef="#ctx0" brushRef="#br0" timeOffset="55708.4339">9310 11954 914 0,'-11'-9'438'0,"-11"-10"-177"16,-4 4-28-16,-4 15-130 15,0 2-42-15,0 14-49 16,5 4-30-16,10 5 15 15,9 1 0-15,13-2 1 16,8 1 3-16,9-9 11 16,5-5 2-16,8-1 9 15,0-9-28-15,-4-5-123 16,-3-3-84-16,-7-12-106 0,-7-3 26 16,-1-7 131-16,-3-4 129 15,-9-10 216-15,1-1 39 16,-4 6 66-16,0 9-26 15,0 21-115-15,-1 12-39 16,-2 21-79-16,1 12-25 0,3 16-9 16,0 6 0-16,3 4 2 15,-1 3 2-15,-3-3 6 16,0-3 2-16,2-5-25 16,-2-10 16-16,3-17-59 15</inkml:trace>
  <inkml:trace contextRef="#ctx0" brushRef="#br0" timeOffset="56064.9417">9424 12012 767 0,'0'-5'414'0,"7"4"-18"16,7 1-295-16,13 2-74 15,7 3-5-15,1-6-7 16,-1-2 0-16,-6-5 3 15,-4 0 2-15,-7-1-1 16,-2-2 16-16,-5 5 26 16,-3 3-1-16,1 9-3 0,0 6-18 15,-3 6-30-15,3 2-1 16,0-2 3-16,-1-6 2 16,2-4 4-16,-2-6 2 15,1-10-1-15,3-1-3 16,1-7-7-16,2-2-1 15,0 0-4-15,-1 1-1 16,-1 7-5-16,2 6-7 16,-3 13-5-16,0 6 1 0,-5 8 3 15,-4 0 6-15,-2 5-35 16,0 0-68-16</inkml:trace>
  <inkml:trace contextRef="#ctx0" brushRef="#br0" timeOffset="56215.843">9832 11680 1023 0,'0'-6'528'16,"-2"-4"-161"-16,1 15-235 16,3 10-76-16,-1 15-72 15,4 6 67-15</inkml:trace>
  <inkml:trace contextRef="#ctx0" brushRef="#br0" timeOffset="56737.3615">10850 11812 903 0,'-10'12'413'0,"-7"27"-155"16,-2 14-135-16,-6 12-24 15,5 1-17-15,3-9-18 16,4-10-7-16,14-13-25 16,0-10-2-16,12-23 9 15,-4-8 4-15,2-18 4 16,0-10-1-16,-2-10-13 15,0-8-3-15,-4-16-8 16,0-5-4-16,-2 0-6 0,3 9-8 16,4 27-15-16,-2 12-13 15,5 26-12-15,3 13 0 16,8 24 7-16,9 14 10 16,7 17 11-16,-1 0 6 15,0-1 30-15,-4-9-47 16,-12-13-170-16,-7-6-205 0</inkml:trace>
  <inkml:trace contextRef="#ctx0" brushRef="#br0" timeOffset="56877.6815">10808 12011 1138 0,'2'0'484'15,"3"0"-268"-15,15 1-131 16,10 3-33-16,17-1-36 15,7 0 6-15,10 3-120 16</inkml:trace>
  <inkml:trace contextRef="#ctx0" brushRef="#br0" timeOffset="57250.6068">11242 11906 1066 0,'6'2'373'16,"11"3"-326"-16,11 2-12 16,24-1 5-16,5 0 0 15,14-1-7-15,3 2-6 0,-9-4-9 16,-10-1-1-16,-15-3-6 15,-14-7-16-15,-16-3-45 16,-3-1-23-16,-10-2-9 16,-3 2 18-16,3 0 56 15,-3 2 28-15,2 7 16 16,1 2 1-16,5 11-10 16,4 2 14-16,1 7 19 15,2 4 11-15,-9 1 17 16,-2 0-15-16,1-5-19 15,-5 0-6-15,-1-10-123 16</inkml:trace>
  <inkml:trace contextRef="#ctx0" brushRef="#br0" timeOffset="57481.7729">11983 11752 1200 0,'-3'0'517'16,"-4"7"-272"-16,2 5-101 16,4 21-55-16,1 10-3 15,5 12-2-15,3 4-14 16,0-4-34-16,0-2-11 16,-1-8-10-16,-1-5-1 0,-1-13-36 15,2-9-83-15,-2-12-410 16</inkml:trace>
  <inkml:trace contextRef="#ctx0" brushRef="#br0" timeOffset="57829.8639">11991 11830 1125 0,'14'-13'462'0,"21"-9"-287"16,4 2-31-16,5 10-68 15,0 9-24-15,-10 5-35 16,-2 10-10-16,-5 6-7 16,-9 0 1-16,-7 3 2 15,-10 0 2-15,-16-1 2 0,-6-1 1 16,-1 2 0-16,2-5 0 16,7-8-4-16,7-4-7 15,12-6-7-15,8 1-2 16,12 1 1-16,6 3 5 15,4 11-2-15,0 1-1 16,-5 9 4-16,-10 0 11 16,-21-4 60-16,-12 2 33 15,-26-6 33-15,-4-2-3 0,-3-5-46 16,4-6-17-16,8-5-118 16,4 0-558-16</inkml:trace>
  <inkml:trace contextRef="#ctx0" brushRef="#br0" timeOffset="58857.89">12967 12144 639 0,'2'8'396'16,"4"10"-52"-16,-19 9-111 15,-9 2-43-15,-10 1-79 16,1-3-26-16</inkml:trace>
  <inkml:trace contextRef="#ctx0" brushRef="#br0" timeOffset="59261.6932">13330 11953 784 0,'9'-1'323'0,"13"2"-159"15,1 8-49-15,-1 8 11 16,-3 4-2-16,-9 2-28 15,-2 0-18-15,-5-3-39 16,-3 0-5-16,-1-10-2 16,1-2 0-16,0-10 5 15,1-8-4-15,7-8-11 16,3-4-7-16,7-6-14 16,2 2-3-16,9 10 3 15,-6 0 10-15,0 18 28 16,0 12 12-16,-9 11 5 0,-5 6-6 15,-6 5-23-15,-3-4 27 16,0 3 226-16</inkml:trace>
  <inkml:trace contextRef="#ctx0" brushRef="#br0" timeOffset="62709.775">14409 11929 670 0,'14'-1'361'0,"6"-2"-59"16,17 21-198-16,4 2-32 15,3 18-39-15,-4 0-7 16,-11-3-10-16,-5 2 8 16,-7-12-102-16,-1-1-205 0</inkml:trace>
  <inkml:trace contextRef="#ctx0" brushRef="#br0" timeOffset="62858.9492">14728 12000 974 0,'-8'4'419'0,"-15"6"-237"16,-3 5-54-16,-9 9-71 16,-5-1-20-16,-3 4-17 15,3-2-6-15,9-5-37 16,10-4-85-16</inkml:trace>
  <inkml:trace contextRef="#ctx0" brushRef="#br0" timeOffset="63051.5798">14932 12018 943 0,'0'-10'430'16,"11"3"-190"-16,9 7-148 16,16 0-75-16,6 8-16 15,5 1-56-15,-1-5-111 0</inkml:trace>
  <inkml:trace contextRef="#ctx0" brushRef="#br0" timeOffset="63333.798">15428 11860 830 0,'-14'0'371'16,"-16"0"-184"-16,5 13-114 15,2 12-34-15,8 11-42 16,10 5-8-16,12-2 1 15,9-3 4-15,14-11 7 16,7-3 4-16,7-9 11 16,-4-9 6-16,-10-6 40 0,-7-5 15 15,-18-9 20-15,-10 0 0 16,-15 0-44-16,-15 0-18 16,-8 5-66-16,3 3-67 15</inkml:trace>
  <inkml:trace contextRef="#ctx0" brushRef="#br0" timeOffset="63587.8085">15594 11930 738 0,'1'0'395'0,"3"1"-84"16,-1 4-172-16,-3-5-84 15,0 0-25-15,2 11-8 16,11 42-6-16,-9-30-9 15,5 0-1-15,6-2 1 16,1-2 1-16,7-8 2 16,-1-4 3-16,2-7 21 15,-2-6 16-15,-2-5 17 16,-3-5 2-16,-6-1-17 16,-3-3-15-16,-6-3-75 15,-2 4-74-15</inkml:trace>
  <inkml:trace contextRef="#ctx0" brushRef="#br0" timeOffset="63806.2329">15971 11918 996 0,'1'12'459'0,"4"5"-208"16,-1 5-118-16,3 1-30 15,3 0-52-15,-4-1-16 16,4-5-22-16,-1 0-2 15,-2-8 2-15,3 0 3 16,2-9 6-16,-3-2 1 0,6-8-2 16,-1-1-3-16,0-4-43 15,2-2-52-15,-4 1-251 16</inkml:trace>
  <inkml:trace contextRef="#ctx0" brushRef="#br0" timeOffset="63966.8396">16241 11951 811 0,'1'1'417'0,"5"3"-80"16,-1 9-169-16,5 9-90 16,-1 2-14-16,-1 5-32 15,1-4 12-15,2 1-113 16</inkml:trace>
  <inkml:trace contextRef="#ctx0" brushRef="#br0" timeOffset="64269.0606">16579 11941 603 0,'-8'-4'377'0,"-10"0"6"16,1 3-199-16,7 15-122 16,-1 8-26-16,7 8-28 15,6 3-5-15,6-2 3 16,5-2 4-16,4-8 9 16,0-3 5-16,2-7 20 15,-1-7 23-15,-6-4 27 16,-4-4 1-16,-9-7-22 15,-10-1-29-15,-4-3-90 16,-1 2-26-16</inkml:trace>
  <inkml:trace contextRef="#ctx0" brushRef="#br0" timeOffset="64431.9105">16703 11976 1210 0,'10'0'493'15,"18"0"-312"-15,7 1-66 16,6-1-49-16,5 0-32 16,0 4-23-16,-4-3-3 15,-7-1-121-15,-5 0-103 16</inkml:trace>
  <inkml:trace contextRef="#ctx0" brushRef="#br0" timeOffset="64565.0332">16889 12047 670 0,'-1'13'359'0,"-1"11"-97"0,4 3-130 15,1-2-42-15,5 1-51 16,5-7-95-16</inkml:trace>
  <inkml:trace contextRef="#ctx0" brushRef="#br0" timeOffset="64936.5098">17065 12029 813 0,'-1'1'377'0,"-1"5"-162"15,-2 1-77-15,3 7-62 16,2 0-14-16,7 3-12 0,6 0 2 15,3-2-2-15,2-3-1 16,2-5 3-16,0-5-1 16,1-6-5-16,-2-4-2 15,-4-4-11-15,-2-1-6 16,-6 3-14-16,-3-1-8 16,-7 5-22-16,0 8-6 0,-2 3-3 15,0 5 1-15,6 3 17 16,3-1 3-16,5-2 6 15,2 0 2-15,-1-5 8 16,3-1 8-16,1-2 8 16,3-2 3-16,-1-5 0 15,-2-3-4-15,-4-4-58 16,-3-3-73-16</inkml:trace>
  <inkml:trace contextRef="#ctx0" brushRef="#br0" timeOffset="65041.9112">17291 11848 1203 0,'-2'-3'528'0,"-6"-1"-305"16,2 2-92-16,2 9-114 15,4 4-54-15</inkml:trace>
  <inkml:trace contextRef="#ctx0" brushRef="#br0" timeOffset="65357.3625">17677 11986 759 0,'-11'-9'386'0,"-15"-1"-123"15,1 1-92-15,2 14-98 16,1 6-38-16,6 6-36 15,4 7-4-15,7 2-4 16,5 5 4-16,5-4 14 16,10-2 16-16,11-10 33 15,3-6 9-15,-1-7 22 16,-5-3 5-16,-12-4-5 16,-7-2-6-16,-14-3-36 15,-5 1-22-15,-8-4-94 16,1 4-10-16</inkml:trace>
  <inkml:trace contextRef="#ctx0" brushRef="#br0" timeOffset="65673.9807">18027 12042 726 0,'-4'8'416'0,"-2"4"-12"15,-4 2-261-15,-4 1-38 16,-3-3-41-16,1-2-20 16,-5-4-17-16,3-1-15 15,-1-7-27-15,2-5-8 0,2-5-9 16,4-4 7-16,10-3 12 16,2 1 0-16,12 2-6 15,3 3 1-15,4 12 20 16,1 2 14-16,-1 15 20 15,-2 1 6-15,1 9-10 16,2-1-6-16,-1 2-12 16,0-1-369-16</inkml:trace>
  <inkml:trace contextRef="#ctx0" brushRef="#br0" timeOffset="66463.3885">18721 12029 643 0,'13'-6'276'15,"14"-1"-130"-15,10-2-113 16,1-1-10-16,-1 3-12 15,-5 0-2-15,-12 6 2 16,-6 1 3-16,-11-1 1 16,-5-1-4-16,-13 2-5 0,-6 6 14 15,-4 12 29-15,-2-2 8 16,6 10 18-16,9 2-13 16,12-4-22-16,9 5-1 15,14-8-5-15,3-8 0 16,8-4 3-16,-5-9 0 15,-5-11-7-15,0-5-3 16,-9-7-9-16,-3 0-2 16,0 0-3-16,-4 2-2 0,3 6-8 15,3 6-6-15,-9 9-6 16,5 8 4-16,-5 9 9 16,-1 2 8-16,3 5 4 15,-2-3-1-15,0-9-1 16,1 1 5-16,0-11 22 15,-1-1 23-15,-3-4 13 16,-2 2-1-16,0 0-25 16,0 0-27-16,1-6-24 15,2-1-8-15,-2 4-55 16,11-4-15-16,32-15-21 16,-31 21-2-16,0-2 51 15,2 3 19-15,-3-6 30 16,1-1 6-16,1-8 6 15,2-4-1-15,8 1 0 0,0-1 9 16,5 17 15-16,-8 0 13 16,-1 14 20-16,1 6 4 15,-7 5 18-15,-4 4 8 16,-7 2 6-16,-3-3-9 16,-5-3-29-16,0-2 10 15,-1-5 325-15</inkml:trace>
  <inkml:trace contextRef="#ctx0" brushRef="#br0" timeOffset="66850.4868">20220 11934 1069 0,'7'20'407'0,"3"8"-292"0,0 12-68 16,0 4-1 0,-4-5-18-16,-4 0-7 15,-2-6 10-15,2-6-29 16</inkml:trace>
  <inkml:trace contextRef="#ctx0" brushRef="#br0" timeOffset="67197.9279">20399 12026 882 0,'-19'6'343'15,"-16"3"-212"-15,-3 2-101 16,0 2-12-16,13-2-11 15,10 4-7-15,17-3-9 16,14 0 0-16,20 0 3 16,5 0 4-16,10-3 3 15,-6-5 1-15,3 3 3 16,-6-6-3-16,-10-3-28 16,-1 0-6-16,-12-11 2 15,-1-3 6-15,-3 2 31 16,-2-5 26-16,-7 1 53 0,-1 6 26 15,-3 0 46-15,-4 5-11 16,2 7-64-16,-3 2-28 16,3-2-50-16,0 6-11 15,3 17 6-15,10 35 1 16,-6-30 5-16,-4-4-23 16,2-3-134-16</inkml:trace>
  <inkml:trace contextRef="#ctx0" brushRef="#br0" timeOffset="67333.0533">20610 11783 1180 0,'0'-3'425'0,"0"-5"-379"16,2 7-36-16,7 5-432 15</inkml:trace>
  <inkml:trace contextRef="#ctx0" brushRef="#br0" timeOffset="67540.5524">20819 11986 646 0,'2'5'386'0,"5"15"21"16,6 3-212-16,1 1-70 0,1 2-33 15,1-4-50-15,-1-3-7 16,-4-5-6-16,3-4 6 15,-2-11 10-15,-3-5 4 16,3-7 2-16,0-4-5 16,-2-5-14-16,3-1-18 15,-4-1-108-15</inkml:trace>
  <inkml:trace contextRef="#ctx0" brushRef="#br0" timeOffset="67840.0309">21212 12024 1106 0,'-5'8'428'15,"-3"3"-297"-15,1 11-78 16,0-6-2-16,4 4-22 16,1-2-5-16,1-9-7 15,1 2 0-15,1-14 11 16,3 0 4-16,8-5-2 15,2-8-2-15,6 2-18 16,5-5-4-16,5 1 2 16,2 6 14-16,0 5 15 15,-4 6 5-15,-11 7 12 0,-4 7-12 16,-9 6-11 0,-4 2-4-16,-1 4-16 0,-3 0-20 15,-2-1 10-15</inkml:trace>
  <inkml:trace contextRef="#ctx0" brushRef="#br0" timeOffset="68136.8412">21762 11991 1058 0,'-5'-6'453'0,"-9"-2"-260"16,-1 6-74-16,-4 2-78 16,0 9-27-16,2 11-16 15,1 4-4-15,8 5 0 16,1-4 2-16,14-1 15 16,1-8 15-16,8-2 22 15,1-3 6-15,-5-11 5 16,1 0-5-16,-9-4-9 15,-4-4-3-15,-4-2-108 16,-4-3-70-16</inkml:trace>
  <inkml:trace contextRef="#ctx0" brushRef="#br0" timeOffset="68417.856">21869 12059 1016 0,'4'0'509'0,"8"1"-123"15,0 8-258-15,-2 1-42 16,1 2-43-16,-10 0-16 16,-4-5-7-16,3 3 0 15,0-2-3-15,0-4-2 0,8-4-15 16,-3-6-14-16,8-6-11 16,6 1-2-16,1-5 10 15,2 0 9-15,-3 1 8 16,-2 5 3-16,-7 10 9 15,0 5 7-15,-6 9 13 16,-1 5 0-16,-3 4-6 16,0 3-5-16,0-4-22 15,4-5-78-15</inkml:trace>
  <inkml:trace contextRef="#ctx0" brushRef="#br0" timeOffset="68606.0756">22318 12013 1086 0,'8'1'525'0,"5"0"-151"0,4 6-106 15,2 9-73-15,-3 2-25 16,-1 7-67-16,-3-1-13 16,-6-3-36-16,-4-3-14 15,-7-4-18-15,-4-3 2 16,-7-3-406-16</inkml:trace>
  <inkml:trace contextRef="#ctx0" brushRef="#br0" timeOffset="69761.9219">2024 13029 503 0,'1'-11'303'0,"-1"-10"5"15,-5 2-51-15,-11 4-53 16,-5 6-25-16,-9 9-64 16,-3 8-32-16,4 14-52 15,5 1-22-15,20 8-24 16,7-8-6-16,22-5 6 0,12 2 9 15,3-10 9-15,2-5 4 16,-16-7 2-16,-8-3-1 16,-16-4-5-16,-4 2-3 15,-15 6-8-15,-7-4-2 16,-11 10-3-16,-6 4 1 16,5 8 1-16,9 6-1 15,16 0 1-15,10 7 0 16,17-6 8-16,6-3 3 15,13-7 12-15,4-7 2 0,-2-8 5 16,-4-7 2-16,-4-10 2 16,-7-3-1-16,-6-4 1 15,0-1-2-15,-8 3-1 16,-2 2-3-16,-1 7 5 16,-5 4-5-16,1 13-10 15,-1 7-1-15,2 7-14 16,3 8 2-16,-2-1 6 15,9 4-1-15,-3-1-56 16,0-7-68-16</inkml:trace>
  <inkml:trace contextRef="#ctx0" brushRef="#br0" timeOffset="69882.7579">2137 12844 1085 0,'-5'-7'431'15,"2"-7"-295"-15,3 9-58 16</inkml:trace>
  <inkml:trace contextRef="#ctx0" brushRef="#br0" timeOffset="70062.1216">2344 13052 1101 0,'9'16'508'0,"7"17"-224"16,2 2-83-16,-2-8-83 15,0 0-45-15,1-10-36 16,-1-8-2-16,1-13 1 16,2-5 5-16,-3-11-11 15,2 2-27-15,-9-7-105 16,-11-1-80-16</inkml:trace>
  <inkml:trace contextRef="#ctx0" brushRef="#br0" timeOffset="70450.0266">2758 13047 882 0,'0'10'457'0,"-8"12"-121"0,-5-1-70 15,-9 0-101 1,-3-6-48-16,2-3-60 0,3-1-18 16,3-11-43-16,2 0-28 15,4-11-54-15,2 0-27 16,5-4 9-16,6 1 18 15,10 0 38-15,3 2 19 16,16 8 29-16,-2 2 13 16,-1 10 37-16,1 6 18 15,-6 5 14-15,3 6 7 16,0-4-12-16,0 3-10 16,0-7-14-16,-1-6-11 0,0-12-3 15,0-7 0-15,-4-10-3 16,-3-3-4-16,-9-4-11 15,-4-3-3-15,-5 0-6 16,1 3-2-16,4 11-10 16,-4 6-16-16,-1 14-11 15,2 8-2-15,1 13 4 16,0 5 15-16,6 10-30 16,2-2-432-16</inkml:trace>
  <inkml:trace contextRef="#ctx0" brushRef="#br0" timeOffset="71038.759">4117 13029 960 0,'-1'4'414'0,"-6"16"-195"16,-4 4-31-16,-10 7-36 16,1 5-27-16,-4-10-54 15,-2-4-23-15,5-14-7 16,-2-9-1-16,5-14-11 16,5-3-13-16,2-12-35 15,8-1-14-15,6-3-3 16,10 2 3-16,4 9 12 15,2 6 2-15,3 18 0 16,-6 7 7-16,2 15 12 16,-1 2 3-16,0 3 11 0,3 1-4 15,5-6-1-15,0 0 0 16,6-8 3-16,-2-7 3 16,3-12 4-16,2-4 2 15,-6-10 1-15,1-2 0 16,-9-3 3-16,-6 0 0 15,-6 0-2-15,-3 0-3 16,-7 1-8-16,-2 3-6 16,-8 4-35-16,-4 2-44 0,7 12-191 15</inkml:trace>
  <inkml:trace contextRef="#ctx0" brushRef="#br0" timeOffset="71632.7917">4488 12993 959 0,'5'-6'373'0,"12"-1"-253"16,5-1-52-16,19 1-41 15,4 4-5-15,2 0-12 16,-1 0-4-16,-11 2 4 15,-9 0 1-15,-16 1 10 16,-8 0-1-16,-15 1-7 16,-9 1-3-16,-10 7-10 0,-4 5-2 15,4 3 4-15,5 4 0 16,13 0 2-16,6-5 2 16,13 5 17-16,9-4 16 15,5-4 30-15,8 1 8 16,-1-12 1-16,1 1-8 15,-2-7-19-15,1-3-6 0,-3-3-13 16,-3-7-5-16,-1 1-9 16,-5-2-5-16,0 3-7 15,-4 4-5-15,-5 9-18 16,1 8-3-16,-4 7-1 16,0 3 3-16,5 3 14 15,-5-4 4-15,4-1 2 16,2-1 4-16,-5-9 7 15,5-4 5-15,2-4 5 16,-6-7-2-16,4-2-6 16,2-4-6-16,-2-2-6 15,7-3-3-15,-2 5-1 16,-1-1-6-16,5 14-12 16,-5 6 1-16,1 10 7 15,3 9 7-15,-8 3 10 16,4-1 3-16,-2 0-3 15,-2-1 2-15,-1-3-59 0,-5-4-61 16</inkml:trace>
  <inkml:trace contextRef="#ctx0" brushRef="#br0" timeOffset="71784.7459">5021 12630 1481 0,'-1'3'536'0,"-3"12"-431"16,4 6-77-16,0 11-23 16,6 7 483-16</inkml:trace>
  <inkml:trace contextRef="#ctx0" brushRef="#br0" timeOffset="72936.1602">5898 13070 890 0,'0'0'336'0,"8"7"-241"15,6-5-26-15,15-2-36 16,11 3 1-16,17-8-14 16,5-7-6-16,-2 4-1 15,-7-4 2-15,-25 5 8 16,-12 2 9-16,-21 1-7 16,-8 4-3-16,-15 4-14 15,-4 7-9-15,-2 5-1 16,3-4 2-16,11 3 2 15,8 2 3-15,12 2 3 16,10 8 1-16,12-7 1 16,1-1 1-16,7-7 2 15,-1-7 2-15,-4-5 7 16,-1-5 3-16,-7-7 3 16,-2-2 1-16,-5-8-6 0,3 1-6 15,-3-1-6-15,3 5-4 16,-9 7-12-16,-1 1-10 15,1 14 0-15,0 3 2 16,0 13 14-16,3 6 10 16,-1-2 5-16,-1 2-1 15,6-9 0-15,-5-7 1 16,-4-6 9-16,2-5 6 16,0-7 3-16,2-4-2 15,4-9-14-15,0-3-7 0,0 2-9 16,6 6-2-16,-1 5-7 15,-1 8-4-15,-1 5-4 16,-3 2 1-16,-1 5 5 16,1-4 5-16,-2-2 9 15,1-1 5-15,1-4 4 16,2-2 1-16,-1-7-5 16,1-4-3-16,2 0-7 15,1-2 0-15,1 8-8 16,0 3-5-16,5 9-7 15,-1 6 0-15,2 8 15 16,-1 0 15-16,-7 2 38 16,-5-4 16-16,-9-4 19 15,-8 1 3-15,-9-7-13 16,-5-2-7-16,-1-1-79 16</inkml:trace>
  <inkml:trace contextRef="#ctx0" brushRef="#br0" timeOffset="73694.5684">7733 12987 833 0,'-14'-6'381'16,"-9"2"-150"-16,-11 3-107 16,0 2-11-16,0 11-27 15,4 3-21-15,14 5-50 0,9 5-18 16,16 2-15-16,10-3 1 16,12-3 11-16,9-6 6 15,1-8 9-15,-1-6 4 16,-6-5 8-16,-10-4 4 15,-14-3-12-15,-6-3-10 16,-16 1-14-16,-6 2-8 16,-11 0 1-16,-1 8 4 0,-2 4-5 15,4 6-1-15,8 8-5 16,9 2 0-16,11 6 8 16,4-1 7-16,14 2 14 15,4-2 10-15,8-7 14 16,4-3 4-16,8-9 3 15,-7-3 1-15,-4-11-4 16,-2-5-3-16,-11-6-5 16,0-4-2-16,-4 3-5 15,-6 1-3-15,-1 9-7 16,-3 3-3-16,-4 8-18 16,3 6-4-16,-4 5-4 15,-1 5-2-15,4 6 15 16,-2-2 3-16,5-3 18 15,8 0 12-15,4-10 34 16,9 0 19-16,-1-8 28 0,-4-9 6 16,-5-3-15-16,-7-2-14 15,-8-1-38-15,-1 3-17 16,-1 4-140-16,0 6-70 16</inkml:trace>
  <inkml:trace contextRef="#ctx0" brushRef="#br0" timeOffset="74007.8421">8241 13107 1028 0,'0'7'471'0,"1"8"-225"0,0 0-85 15,5 2-37-15,7 3-47 16,1-3-16-16,3-2-29 16,0-5-1-16,2-7 3 15,0-7 0-15,-3-12 1 31,-8 8-3-31,1 0-9 0,22-30-6 0,-5-15-3 16,-4-6-1-16,-23-7-13 16,-7-10 1-16,-16-11-3 15,-3 3-3-15,-10 25 13 16,-5 14 6-16,-2 32 1 16,-3 7-4-16,13 16-21 15,9 6-16-15,25 9-13 16,18 8 2-16,21 4 29 15,10 4-34-15,15 1-110 0,2 3-194 16</inkml:trace>
  <inkml:trace contextRef="#ctx0" brushRef="#br0" timeOffset="74317.2941">8683 13016 890 0,'-8'6'414'16,"-5"5"-183"-16,5 8-95 15,2-1-28-15,13 6-22 16,4-1 2-16,16-2-1 15,3 1 0-15,2-9-5 16,-4-2-9-16,-4-8-19 16,-4-5-5-16,-9-7-8 15,3-2-2-15,-2-8-85 16,-4 0-73-16,-6-10-236 16</inkml:trace>
  <inkml:trace contextRef="#ctx0" brushRef="#br0" timeOffset="74413.588">8811 12777 1150 0,'1'0'521'16,"0"0"-304"-16,1 3-79 16,-2-3-132-16,0 3 6 15</inkml:trace>
  <inkml:trace contextRef="#ctx0" brushRef="#br0" timeOffset="74912.6236">8987 13007 709 0,'14'12'332'0,"11"10"-111"15,15 23-89-15,4 9 4 16,1 18-15-16,-2 4-17 16,-20 6-36-16,-13-8-21 15,-21-16-6-15,-9-10 0 16,-13-26 8-16,-4-7 12 16,1-20-38-16,-2-14-18 15,8-17-27-15,7-14-22 0,16-16 22 16,12-3 12-16,17-1 18 15,11 6 9-15,16 17 3 16,1 8-7-16,4 16-13 16,2 8-30-16,-15 8-485 15</inkml:trace>
  <inkml:trace contextRef="#ctx0" brushRef="#br0" timeOffset="75224.6916">9386 13173 1036 0,'4'5'420'0,"9"5"-260"15,9 1 9-15,9-7-51 16,3-4-17-16,-4-8-34 16,0-4-10-16,-12-5-6 0,-3-2-5 15,-8 0-13-15,-12-2-15 16,-7 0-43-16,-10-2-14 15,-6 2-21-15,3 12-1 16,-3 10 17-16,3 6 3 16,5 16 6-16,2-1 6 15,10 9 6-15,8 5 5 16,2 3 9-16,9 5 7 16,7 3 9-16,-1 1 3 15,3-3 5-15,-4-2 1 0,-5-13-191 16</inkml:trace>
  <inkml:trace contextRef="#ctx0" brushRef="#br0" timeOffset="75519.9059">9960 13033 955 0,'-6'8'423'0,"-12"12"-203"15,-8 3-72-15,-5 0-56 16,1 0-27-16,-1-7-27 16,12 0-7-16,-3-10-12 15,0-8-19-15,9-9-17 0,-2-2-10 16,13-4-13-16,6-2 11 16,10 3 11-16,9 3 12 15,1 10 20-15,5 11 6 16,0 11 2-16,-7 5-7 15,-1 6-6-15,-4 4 0 16,-3-3-38-16,1-2-310 16</inkml:trace>
  <inkml:trace contextRef="#ctx0" brushRef="#br0" timeOffset="75714.6916">10096 12961 1210 0,'-1'8'485'16,"0"10"-298"-16,0 17-123 16,1 3-12-16,6 19-17 15,3 4-5-15,1 12-4 16,0 5-2-16,-4-5-1 16,-1-6 12-16,-2-14-38 15,-3-13-28-15</inkml:trace>
  <inkml:trace contextRef="#ctx0" brushRef="#br0" timeOffset="76028.7073">10164 13181 979 0,'6'-1'416'16,"13"-1"-183"-16,2 1-185 15,10 4-31-15,0-2-7 16,-1-1-2-16,-1-3-27 15,-8-6-93-15,-1 0-53 16,-11-7-41-16,-1-1 28 16,0-6 104-16,-3-6 67 0,4-9 76 15,3 5 46-15,-5 7 96 16,-3 5-1-16,-5 29-22 16,-2 12-41-16,0 24-96 15,1 11-7-15,-2 11-1 16,1 5-1-16,-8-1-6 15,12 9-9-15,4-9-11 16,2-10 0-16,7-15-62 16,-8-20-64-16</inkml:trace>
  <inkml:trace contextRef="#ctx0" brushRef="#br0" timeOffset="76543.6667">10433 13188 781 0,'5'-1'400'0,"10"-9"-35"16,8 5-283-16,7 0-49 0,2 1-13 15,3 6-20-15,-1-2 3 16,-2-2-56-16,-5-3-20 16,-7-7 5-16,-4-3 6 15,-2 5 136-15,0-1 64 16,-6 9 43-16,-6 2-2 15,0 6-52-15,-2 8-30 16,-3 3-32-16,6 4-5 16,-3 0-22-16,0-5-12 0,3-4-6 15,-1-6 1-15,4-9 0 16,-2-8-3-16,1-8-4 16,3-1-4-16,5-1-5 15,3 1-1-15,-2 3-5 16,3 7-6-16,-2 10-12 15,-3 6-3-15,1 9 0 16,-4 0 6-16,-1 4 11 16,0-4 5-16,2-1 4 15,3-3 1-15,3-10-36 16,3-1-19-16,1-9-19 16,0-6 2-16,2-4 34 15,3 1 16-15,7 5 7 16,3 3-1-16,3 12-4 15,-6 1 5-15,-9 8 35 0,-2 3 16 16,-15 1 29-16,1 4 4 16,-13-3-21-16,-4 0 4 15,-11-2 15-15</inkml:trace>
  <inkml:trace contextRef="#ctx0" brushRef="#br0" timeOffset="77077.8776">12217 13122 763 0,'-3'-6'399'0,"-2"-2"-108"16,-2 0-118-16,-2-1-9 16,-7 2-30-16,-8 2-11 15,-4 6-57-15,-1 4-21 0,6 8-51 16,5 2-9-16,14 7-6 15,7 2-1-15,20 2 17 16,8-3 5-16,2-10 12 16,9-5 4-16,-10-11 12 15,-7-8 6-15,-5-6-8 16,-11-1-33-16,-10-2-130 16,-4 0-173-16</inkml:trace>
  <inkml:trace contextRef="#ctx0" brushRef="#br0" timeOffset="77247.8937">12334 12970 908 0,'1'2'463'0,"3"8"-114"15,2 10-137-15,2 17-76 16,3 9-27-16,3 16-29 16,1 6-12-16,1 13-21 15,-3-1-9-15,1-9-13 0,-2-9-7 16,-3-22-23-16,1-11-51 15,-3-14 87 1</inkml:trace>
  <inkml:trace contextRef="#ctx0" brushRef="#br0" timeOffset="77393.8487">12417 13208 1131 0,'3'0'428'0,"5"0"-299"0,14 2-115 15,6 0-4-15,11 0-56 16,7 0-95-16</inkml:trace>
  <inkml:trace contextRef="#ctx0" brushRef="#br0" timeOffset="77646.3817">12910 13112 993 0,'0'1'509'15,"-3"2"-158"-15,-10 10-139 16,-3 1-38-16,-12 6-71 15,1 1-26-15,-6 0-40 16,6-4-8-16,1-9-22 16,2-4-17-16,2-13-37 15,1-6-16-15,8-8-5 16,4-2 8-16,14 1 20 16,2 2 9-16,11 8 10 0,2 6 9 15,7 13 17-15,3 9 9 16,-3 12 15-16,1 7 0 15,0 7-5-15,-1-1-4 16,-1-5-22-16,0-6-57 16</inkml:trace>
  <inkml:trace contextRef="#ctx0" brushRef="#br0" timeOffset="77943.5866">12902 12874 1195 0,'21'-16'487'0,"20"-12"-329"16,9 11-12-16,-2 16-42 15,-4 11-26-15,-7 25-17 16,-10 9-6-16,-6 14-6 16,-6 2-9-16,-4-2-5 15,-3-7-7-15,-3-4-10 16,0-4-1-16,-2-11-2 15,-1-7-15-15,0-14-28 16,-2-9-25-16,-10-14-45 16,-4-1 5-16,-14-4 14 15,-4 5 16-15,-12 12 29 16,3 7 4-16,5 9 43 16,7 0-60-16</inkml:trace>
  <inkml:trace contextRef="#ctx0" brushRef="#br0" timeOffset="78243.606">13375 13060 766 0,'18'-3'363'0,"20"5"-107"16,-4 6-86-16,-14 9-9 16,-3 9-20-16,-11 7-40 15,-3-2-14-15,-3-2-35 16,-3-7-13-16,3-10-12 15,2-4-1-15,3-9-3 16,3-8-8-16,7-5-20 16,3-3-5-16,4-2-9 15,-2 4 5-15,1 4 9 16,-4 2-2-16,-3 10-7 16,-2 5-1-16,-6 12 7 15,2 3 6-15,-6 2 9 16,-2-1 5-16,0-4-52 15,-2-3-58-15</inkml:trace>
  <inkml:trace contextRef="#ctx0" brushRef="#br0" timeOffset="78381.6863">13600 12874 1254 0,'0'-10'551'0,"0"-10"-296"16,1 18-191-16,3 5-49 15,1 16-66-15,3 5-64 16</inkml:trace>
  <inkml:trace contextRef="#ctx0" brushRef="#br0" timeOffset="78504.8421">13830 13114 692 0,'21'14'484'0,"15"6"0"0,-3 4-228 15,-6 1-46-15,-16-4-88 16,-10-2-16-16,-20-6-7 15,-10-5-11-15,-14-7 329 16</inkml:trace>
  <inkml:trace contextRef="#ctx0" brushRef="#br0" timeOffset="78925.758">14689 12890 1166 0,'0'13'445'15,"2"9"-294"-15,2 24-130 16,-1 7-2-16,3 2-1 16,0-2 2-16,3-9 7 15,3-7-39-15,0-16-292 16</inkml:trace>
  <inkml:trace contextRef="#ctx0" brushRef="#br0" timeOffset="79247.8732">14820 13006 1008 0,'-15'2'392'16,"-13"6"-288"-16,0 7-38 15,5 1-40-15,9 1-22 16,18-1-11-16,5-2 1 16,18 1 10-16,7-3 8 15,4-4 7-15,7-2 1 16,0-3-1-16,-6-3 1 15,-8-6 0-15,-7 1 0 0,-6-12 0 16,1 5-3-16,-1-3-2 16,-2-1-2-16,-4 9 14 15,-6 3 3 1,-5 7 13-16,3 5 7 0,-3 5-7 16,-1 6-3-16,1 3-10 15,0 1-7-15,5-1-5 16,-3-4 12-16,0-6-83 15,-2-5-74-15</inkml:trace>
  <inkml:trace contextRef="#ctx0" brushRef="#br0" timeOffset="79368.8375">15054 12798 908 0,'3'-2'416'16,"-3"-6"-134"-16,-1 9-231 15,3 7-114-15</inkml:trace>
  <inkml:trace contextRef="#ctx0" brushRef="#br0" timeOffset="79566.4659">15215 13040 1075 0,'6'14'492'15,"4"11"-236"-15,-1 2-51 0,4 0-83 16,-2-3-44-16,2-3-39 15,2-4-5-15,-1-9-3 16,1-5 5-16,1-10 3 16,0-5-1-16,4-7-16 15,-4-3-45-15,-2 0-135 16,-3-1-63-16</inkml:trace>
  <inkml:trace contextRef="#ctx0" brushRef="#br0" timeOffset="79816.8115">15607 13063 1037 0,'3'9'473'15,"-2"3"-252"-15,4 8-55 16,-4-2-36-16,-3-4-61 16,4 2-17-16,0-7-26 15,3-3-2-15,2-6-29 0,1-7-8 16,4-8-4-16,-1-6-5 15,9 5 21-15,-1 1 1 16,2 9 13-16,-1 1 3 16,-3 7 2-16,-4 7 3 15,-8 8-11-15,2 9-4 16,-3 3 12-16,0-2-59 16</inkml:trace>
  <inkml:trace contextRef="#ctx0" brushRef="#br0" timeOffset="80312.7151">16129 13050 821 0,'-6'-9'395'0,"-8"-9"-165"15,2 6-59-15,-2 10-93 16,-1 3-34-16,0 12-27 15,2 1-3-15,3 10-5 16,8 2 1-16,4 3 4 16,6 2 3-16,6-5 4 15,0-3 3-15,1-11 4 16,-3-5 3-16,0-7-45 16,-4-5-23-16,-1-7-36 15,2-3-10-15,1-5 42 0,4-1 17 16,3 0 21-16,3 4 13 15,-1 6 49-15,-3 4 27 16,-6 7 42-16,-3 1 7 16,0 10-22-16,1 4-17 15,-1 1-31-15,0 0-15 16,0-6-24-16,-2-2-4 16,6-3-2-16,2-3-1 0,-2-7-9 15,3-3-6-15,2-3-6 16,0 0-5-16,3 6 1 15,-1 3-4-15,-3 4-8 16,-2 6-1-16,-3 7 1 16,-2 7 6-16,-4 3 12 15,-1 2 3-15,-1-4-28 16,1-6-80-16</inkml:trace>
  <inkml:trace contextRef="#ctx0" brushRef="#br0" timeOffset="80494.9515">16584 13064 1304 0,'12'6'534'0,"7"2"-318"0,3 6-25 16,4 4-33-16,-9 0-6 16,-5 2-31-16,-3 2-21 15,-18-3-37-15,-8-3-23 16,-9-7-38-16,-2-2 95 15</inkml:trace>
  <inkml:trace contextRef="#ctx0" brushRef="#br0" timeOffset="80987.8396">17520 13004 1349 0,'0'12'503'0,"-4"21"-371"16,-2 13-71-16,4 25-7 16,-2 8-6-16,3 9-11 15,1-2-2-15,1-16 7 16,2-13-57-16,9-20-117 15</inkml:trace>
  <inkml:trace contextRef="#ctx0" brushRef="#br0" timeOffset="81135.8124">17532 13207 1210 0,'8'-2'440'15,"7"-6"-328"-15,16-1-109 16,12 1-51-16</inkml:trace>
  <inkml:trace contextRef="#ctx0" brushRef="#br0" timeOffset="81422.5726">18015 13065 1001 0,'-11'-4'454'16,"-18"-3"-230"-16,0 2-52 15,-1 5-84-15,6 5-44 16,9 2-46-16,8 1-13 16,11 5-6-16,7-4 3 0,7 1 9 15,2-2 4-15,-3-7-34 16,-3-1-15-16,-8 2-26 16,-6-2-12-16,-10 2 22 15,-3 0 16-15,-8 3 36 16,5 5 43-16,0 4 61 15,6 4 27-15,14 4 34 16,7 1-10-16,11 0-28 16,9-4-20-16,1-5-37 15,-1-5 2-15,12-8-130 16</inkml:trace>
  <inkml:trace contextRef="#ctx0" brushRef="#br0" timeOffset="81873.1715">18949 13011 805 0,'-20'7'309'15,"-11"8"-219"-15,10 12-44 16,4-2 0-16,23 6 21 16,9-1 21-16,14-4 20 15,1-2 8-15,3-8-9 16,-3-6-11-16,-10-11 16 16,-7-5 1-16,-13-8-10 15,-4-4-16-15,-12 3-57 16,-4 1-23-16,-8-5-100 15,4 5-73-15</inkml:trace>
  <inkml:trace contextRef="#ctx0" brushRef="#br0" timeOffset="82005.1155">19085 13050 716 0,'24'0'442'0,"14"0"16"15,8-3-311-15,3 3-46 16,-4 0-60-16,-2 0-6 0,-11-1-116 15,-7-3-152-15</inkml:trace>
  <inkml:trace contextRef="#ctx0" brushRef="#br0" timeOffset="82138.8599">19298 13037 932 0,'-4'7'388'0,"-6"8"-228"16,2 4-50-16,1 3-42 15,3 6-24-15,4-3-4 16,4-1-58-16</inkml:trace>
  <inkml:trace contextRef="#ctx0" brushRef="#br0" timeOffset="82406.8208">19665 13114 1007 0,'-4'8'458'0,"-9"-3"-198"15,-7 13-134-15,-5 5-17 16,-7-3-50-16,6 5-22 16,-1-13-7-16,2-7-11 15,7-9-35-15,1-6-8 16,2-8-12-16,6-2 6 16,2 1 16-16,8 2 1 15,12 4-1-15,3 5 10 0,4 8 16 16,-2 2 5-16,2 17 0 15,1 2-8-15,4 8-8 16,2 2 19-16,1-5-122 16,-1-3-215-16</inkml:trace>
  <inkml:trace contextRef="#ctx0" brushRef="#br0" timeOffset="82705.8004">19739 13166 1084 0,'2'-3'458'0,"4"3"-274"15,5 5-62-15,5 11-81 16,6 6-8-16,9 2 24 16,4 1 14-16,-3-6 24 15,-1-5 4-15,-9-11-13 16,-3-6-8-16,-2-13-18 16,1-4-5-16,-6-9-16 0,-3-1-8 15,-12-6-42-15,-9-4-23 16,-6-13-32-16,-6-7-41 15,-5-4 20-15,-4 2 16 16,1 22 29-16,1 15 41 16,10 25 0-16,6 10-2 15,15 15-10-15,7 8-5 16,20 7 3-16,5 5 25 16,12-3-110-16,7-6-125 0</inkml:trace>
  <inkml:trace contextRef="#ctx0" brushRef="#br0" timeOffset="83485.7318">20449 13050 742 0,'-13'-3'363'0,"-12"-2"-113"15,-4 5-56-15,5 3-70 16,2 4-30-16,9 4-57 16,8 1-19-16,12 2-15 15,11 1 1-15,8-5 8 16,1-2 3-16,3-5 2 15,-8-3 3-15,-6-2 5 16,-5-5 2-16,-10 5-11 16,-3-2-10-16,-17 4-14 15,0 4-7-15,-12 2 4 16,3 4 9-16,12 6 5 16,1 0 1-16,15 0-2 15,7-1-2-15,8-3 13 16,5-1 6-16,7-1 13 15,1-2 3-15,4-8-5 16,3-1-3-16,6-7-9 16,3-1-4-16,6-2-7 15,-2 1-3-15,-6-1-1 16,-7 2 0-16,-7 1 1 0,-4 2 0 16,-9 2 2-16,-1-6-3 15,-9-2-4-15,-5-2-2 16,-8-8-2-16,-11-1 2 15,-6 6-11-15,-6 3-9 16,1 13-15-16,1 7-8 16,6 18 12-16,6 6 9 15,10 16 21-15,4 5 10 16,7 8 13-16,5 1 6 16,0-7 1-16,2-7 0 0,0-12-4 15,0-10 17-15,-3-16-95 16,0-7-262-16</inkml:trace>
  <inkml:trace contextRef="#ctx0" brushRef="#br0" timeOffset="83775.6564">20973 13079 1105 0,'3'10'467'16,"1"6"-286"-16,-4 0-71 15,8 13-8-15,-10-11-47 16,-1-3-9-16,3-5-10 16,2-5 1-16,2-11 0 0,2-4-13 15,3-10-13-15,5-2-11 16,12 3-12-16,1 2 4 16,2 4 13-16,-1 7 5 15,-10 10 13-15,-3 2 5 16,-6 13-4-16,-2 4-1 15,-3 6-8-15,-1 0-2 16,-4-1-21-16,1-2-47 16,-2-11-57-16</inkml:trace>
  <inkml:trace contextRef="#ctx0" brushRef="#br0" timeOffset="83920.8352">21136 12732 1554 0,'2'0'583'0,"3"3"-463"16,-3 10-85-16,4 23 6 15,1 14-93-15</inkml:trace>
  <inkml:trace contextRef="#ctx0" brushRef="#br0" timeOffset="84970.8005">1735 14115 790 0,'-5'1'385'0,"-1"0"-166"16,7 2-79-16,-1-3-86 15,30 5-17-15,55 8 2 16,-20-10-4-16,-2-2-11 16,-3-3-4-16,-16-4 3 15,-9-1 3-15,-20 0 7 16,-8 2 8-16,-11 1-13 15,-9-2-11-15,-10 6-16 16,-5 3-12-16,-9 8-1 16,-4 4 12-16,6 9 7 15,8 4-1-15,13 4 0 16,13 3-6-16,19 2-6 16,12-1 3-16,12-11 5 15,8-4 2-15,3-19-38 16,4-11-48-16,1-12-115 0,-2-6-36 15,-10-3 41-15,-9-3 51 16,-11 3 148-16,-6 5 62 16,-9 4 76-16,-3 11 23 15,-3 11 1-15,-5 5-16 16,-2 14-62-16,-3 4-26 16,-9 5-28-16,-4 5-10 15,-3-1-4-15,-5-4 2 16,1-13 13-16,2-8 5 0,-5-15 0 15,4-8-4-15,4-8-20 16,4-2-11-16,15-2-19 16,4 3-7-16,14 8-11 15,3 6 2-15,2 12 12 16,6 14 3-16,4 13 12 16,2 8 0-16,5 8 1 15,-6-4 20-15,-4-6-158 16</inkml:trace>
  <inkml:trace contextRef="#ctx0" brushRef="#br0" timeOffset="85151.2984">2564 14203 1186 0,'5'-11'547'16,"-5"-15"-266"-16,13 26-156 0,2 13-30 15,5 19-71-15,10 15-7 16,3 19 1-16,1 1-3 15,3 6-3-15,-2-6 21 16,-10-21-145-16,-3-5-22 16</inkml:trace>
  <inkml:trace contextRef="#ctx0" brushRef="#br0" timeOffset="85313.6203">2772 14127 1033 0,'-4'-3'483'0,"-7"0"-217"15,-5 10-81-15,-9 22-94 16,-1 10-37-16,-6 26-29 16,-1 13-4-16,-1 5-4 15,3 2-1-15,3-13-17 16,3-10-62-16</inkml:trace>
  <inkml:trace contextRef="#ctx0" brushRef="#br0" timeOffset="85572.4396">2948 14175 1079 0,'-2'0'488'0,"-2"3"-216"16,2 12-168-16,1 6-43 15,8 9-24-15,7 1-1 16,1 1-8-16,2-3-6 16,1-6-4-16,-4-7 2 15,5-12 6-15,0-7-13 0,-3-12-109 16,5-5-81-16</inkml:trace>
  <inkml:trace contextRef="#ctx0" brushRef="#br0" timeOffset="85684.8107">3114 13983 1362 0,'-8'-7'634'16,"0"-2"-284"-16,3 7-210 15,3 3-77-15,4 14-72 16,4 3-26-16</inkml:trace>
  <inkml:trace contextRef="#ctx0" brushRef="#br0" timeOffset="86409.6997">3349 14209 732 0,'10'0'356'15,"5"1"-70"-15,11-1-203 16,6-4-4-16,13-2-14 16,-3-3-10-16,-5-3-22 15,-4 1-7-15,-15 3-5 16,-9-2 3-16,-13 7-12 16,-5 4-7-16,-12 5-7 15,1 6-7-15,-1 8 12 16,4 3 10-16,4 6 9 15,6 0 4-15,10 1-3 16,7-6-5-16,2-9 6 16,4-4 4-16,3-12 9 0,-5-6 3 15,1-6-2-15,2-8-4 16,-4-3-15-16,0-1-9 16,4 1-18-16,-1 5-6 15,1 6-5-15,2 4-7 16,-3 14-1-16,-1 7 1 15,-7 13 4-15,-3 3 11 16,-5 3 15-16,0-4 6 0,-1-11 8 16,0-2 2-16,1-13 11 15,2-4 2-15,1-8-4 16,5-5-2-16,5-7-16 16,2-3-4-16,3 3-4 15,0 1-1-15,1 11 2 16,-1 2 0-16,3 14-2 15,-4 9 1-15,-5 15-2 16,-1 8 1-16,-7 4 4 16,0 1-11-16,7-4-132 15</inkml:trace>
  <inkml:trace contextRef="#ctx0" brushRef="#br0" timeOffset="86747.7709">4106 14201 979 0,'12'-2'373'15,"21"-2"-262"-15,0-5-50 16,9 1-8-16,-1 0-17 16,-3-1-11-16,-7 2-2 15,-15 2 1-15,-8 2 1 16,-14 5-11-16,-8 0-5 15,-12 5-3-15,-2 1 4 0,2 5 20 16,2 4 4-16,10 5 1 16,7 5-5-16,8 3-10 15,5 3 3-15,10 2-2 16,3-3 2-16,5-3-1 16,4-7-2-16,5-14-1 15,3-8-7-15,2-22-53 16,4-4-73-16,0-12-221 15,3-2-95-15</inkml:trace>
  <inkml:trace contextRef="#ctx0" brushRef="#br0" timeOffset="86992.5569">4780 14186 691 0,'2'5'368'0,"4"8"-84"0,-5 6-47 16,-6 4-49 0,-6 2-45-16,-6 3-55 15,-7-4-25-15,-5-2-26 16,-2-1-4-16,-2-13-2 15,2-5-2-15,4-9-5 0,1-9-6 16,11 0-12-16,5-4-6 16,6-1-13-16,8 1-6 15,9 3 7-15,3 1 6 16,9 12 19-16,2 7 13 16,-1 12 15-16,0 11 0 15,-3 1-6-15,0 4-6 16,-1-3 3-16,1-2-43 0,0-9-51 15</inkml:trace>
  <inkml:trace contextRef="#ctx0" brushRef="#br0" timeOffset="87153.8247">5114 14409 1462 0,'3'8'604'0,"-2"15"-391"16,-2 2-21-16,-8 3-89 16,-8-1-78-16</inkml:trace>
  <inkml:trace contextRef="#ctx0" brushRef="#br0" timeOffset="87800.7212">5657 14109 1202 0,'6'4'465'15,"3"8"-297"-15,21 27-129 16,7 16-28-16,8 31 13 16,-1 4 5-16,-13-3 0 15,-7-6 1-15,-22-21 1 16,-9-10 1-16,-16-17 8 15,-7-10-2-15,-5-22-29 16,2-7-20-16,5-20-45 16,7-12-16-16,17-7 11 15,7-7 14-15,17-8 24 16,6 5 12-16,11-2 4 16,5 4-1-16,3 13 2 0,-2 4-2 15,-10 17 0-15,-6 6-1 16,-9 14 3-16,-5 6 1 15,-3 11 0-15,-6 8 2 16,2 11 2-16,-3 3 1 16,2-1 6-16,2 0 3 15,0-11-21-15,6-5-79 16</inkml:trace>
  <inkml:trace contextRef="#ctx0" brushRef="#br0" timeOffset="88075.5705">6437 14262 1063 0,'0'5'440'0,"-1"11"-255"15,-6 5 3-15,-2 5-62 16,0 1-25-16,-10-1-55 16,-1 0-13-16,-6-13 1 15,-7-5 1-15,2-11-16 16,1-11-9-16,5-5-27 15,7-4-16-15,14-4-2 16,5 3 2-16,17 0 2 16,1 4 5-16,9 13 6 15,3 7 3-15,5 13 7 0,-1 9 3 16,-7 6 5-16,2 5 9 16,-7-6-116-16</inkml:trace>
  <inkml:trace contextRef="#ctx0" brushRef="#br0" timeOffset="88533.9787">6574 14244 1055 0,'7'0'396'0,"3"-1"-285"0,18-1-66 16,8 0 2-16,10-3-10 15,-1-4-6-15,-8-1-10 16,-6 2 3-16,-20-1 7 16,-4 3 2-16,-15 0-13 15,-7-2-7-15,-9 7-18 16,-7 2-9-16,2 13 8 16,2 7 6-16,9 6 7 15,8 8 5-15,10 4 4 16,4-3 0-16,14-3 8 15,3-7 4-15,12-9 4 16,0-3 4-16,6-15 8 16,-7-11 1-16,-5-12-8 15,-7-6-5-15,-9 0-8 0,4 0-4 16,-8 1 0 0,5 5-3-16,-9 7-8 0,-3 4-13 15,0 16-19-15,-2 8-2 16,-4 11-2-16,3 6 10 15,3 8 13-15,-3-1 3 16,6-1 5-16,-2-4-22 16,0-8-106-16,0-5-86 15</inkml:trace>
  <inkml:trace contextRef="#ctx0" brushRef="#br0" timeOffset="88692.2839">6896 13896 1167 0,'-3'-3'490'0,"2"3"-315"15,5 20-90-15,4 20-100 16,1 9-5-16,1 8 33 16</inkml:trace>
  <inkml:trace contextRef="#ctx0" brushRef="#br0" timeOffset="88953.7819">5716 14749 1275 0,'37'-12'465'16,"47"-11"-317"-16,24 2-107 16,40 7 44-16,10 9 12 0,15 6-15 15,6 6-13-15,-27 4-42 16,-16-3-4-16,-44 3-53 16,-27-3-62-16</inkml:trace>
  <inkml:trace contextRef="#ctx0" brushRef="#br0" timeOffset="89521.8259">7953 14246 1240 0,'-7'8'452'0,"-16"11"-382"15,11 7-32-15,12 2-35 16,6 1-1-16,19-4 16 16,0-10 10-16,10-12 15 15,0-5 8-15,-9-16 6 16,-1-4 1-16,-18-12 0 16,-6-2-7-16,-13-3-15 15,-5 0-9-15,-5-4-12 16,-2-3-5-16,9 3-12 15,4-5-8-15,15 9-28 0,7 8-36 16,13 9-103-16,1 14-54 16</inkml:trace>
  <inkml:trace contextRef="#ctx0" brushRef="#br0" timeOffset="90045.7269">8394 14161 795 0,'-17'-7'407'0,"-12"2"-128"16,5 2-86-16,6 3-89 15,5 4-41-15,11 6-44 16,2 0-13-16,9 8-11 16,10 1-3-16,4-3 8 15,3-5 4-15,0-5 8 16,-1-3 5-16,-6-3 7 15,-7-4 5-15,-11 3-13 16,-10-3-8-16,-12 4-10 16,-4 0-7-16,-10 5 6 15,7 2 2-15,2 2-3 16,7 3-2-16,15 3 6 16,-1 5 1-16,12-1 9 15,7-1 5-15,2-3 3 16,6-3 2-16,3-7 4 0,-1-5 1 15,1-9 2-15,-2-1 1 16,-8-5 1-16,-1 2-1 16,-6 2-6-16,-4 0-5 15,-3 8-24-15,-2 4-10 16,1 12-11-16,4 4 1 16,6 11 15-16,4 1 5 15,2-7 11-15,5-4 6 16,0-13 18-16,4-9 11 0,5-12 10 15,-4-8 2-15,-3-7-8 16,-6-2-7-16,-10 7-17 16,-2 2-39-16,-5 10-144 15,-1 7-199-15</inkml:trace>
  <inkml:trace contextRef="#ctx0" brushRef="#br0" timeOffset="90286.3249">7968 14620 860 0,'-4'-2'450'16,"-1"0"-127"-16,21-6-185 0,14-2-18 15,33-1-63-15,17 3-9 16,13 2-7-16,5 8-7 15,-3 7-6-15,-10 0 0 16,-12 3-4-16,-15-4 3 16,-20-8-30-16,-9-2 488 15</inkml:trace>
  <inkml:trace contextRef="#ctx0" brushRef="#br0" timeOffset="90712.8746">9586 14210 821 0,'-5'8'361'16,"-8"14"-166"-16,4 6-113 15,8 13-36-15,4 0-6 16,17-3 10-16,6-7 20 16,10-21 29-16,3-5 14 15,1-19 24-15,-10-9-9 0,-13-7-25 16,-5-1-21-16,-13-1-61 16,2 5-54-16,-2 9-188 15</inkml:trace>
  <inkml:trace contextRef="#ctx0" brushRef="#br0" timeOffset="90963.6484">9908 14381 789 0,'5'17'410'0,"2"20"-129"16,-3-4-52-16,-4-11-102 16,0-5-36-16,-1-11-26 15,0-6-5-15,1-10-14 16,0-6-10-16,0-13-29 15,5-3-8-15,3-5-12 16,4 2-3-16,8 8 1 16,1 6 1-16,1 12 5 15,-3 6 4-15,1 15 3 16,-3 2 2-16,-1 10-1 16,0 6 1-16,-8-5 28 0,3 5-56 15,-2-4-200-15</inkml:trace>
  <inkml:trace contextRef="#ctx0" brushRef="#br0" timeOffset="91243.2917">10495 14322 776 0,'-6'14'458'16,"-3"11"-60"-16,-10 8-199 15,0-2-39-15,-5-5-79 16,-2-3-24-16,4-12-9 15,-1-9-28-15,5-11-63 16,3-10-24-16,-1-8-31 16,7-1 15-16,6-2 41 15,7-1 16-15,15 9 21 16,2 1 13-16,8 13 21 16,-3 8 6-16,1 15-6 15,1 8-7-15,-4 9-9 16,0 6-2-16,-4-6 3 15,-1-2-32-15</inkml:trace>
  <inkml:trace contextRef="#ctx0" brushRef="#br0" timeOffset="91395.546">10353 14052 1622 0,'0'-2'618'15,"-5"-5"-491"-15,4 9-91 16,9 11-110-16,6 2-448 16</inkml:trace>
  <inkml:trace contextRef="#ctx0" brushRef="#br0" timeOffset="91846.7353">10721 14381 883 0,'8'7'394'0,"9"7"-211"0,3-3-34 16,11-2-66-16,0-9-35 16,0-9-16-16,-1-8-1 15,-8-5-23-15,-9-5-27 16,-13 0-77-16,-6 1-21 15,-15 2 9-15,-6 6 23 0,-6 10 70 16,2 8 26-16,5 12 44 16,7 15 11-16,9 20 12 15,3 8-3-15,9 14-30 16,-1 0-7-16,9-8-16 16,-5-7-4-16,8-9-8 15,0-5-67-15,7-13-263 16</inkml:trace>
  <inkml:trace contextRef="#ctx0" brushRef="#br0" timeOffset="92031.6956">11049 14206 983 0,'10'4'458'15,"5"4"-129"-15,5 23-279 16,3 14 3-16,-3 20-9 15,0 6 7-15,-3 1 10 0,-1-10-3 16,-3-12 4-16,-4-6-72 16,-2-18-261-16</inkml:trace>
  <inkml:trace contextRef="#ctx0" brushRef="#br0" timeOffset="92190.4178">11296 14247 1293 0,'-9'7'494'0,"-23"12"-372"16,-5 8-45-16,-4 15-51 16,-7 3-16-16,1 9-8 15,-1 1 0-15,10-8-60 16,7-6-93-16</inkml:trace>
  <inkml:trace contextRef="#ctx0" brushRef="#br0" timeOffset="92696.6734">11500 14135 1169 0,'-4'1'450'0,"-6"2"-335"0,8 3-53 16,11 2-33-16,5 5-20 16,11 5-6-16,5 0 3 15,-3-4 6-15,1-4 3 16,-12-5 10-16,-9-3 7 16,-7-2-18-16,-7-4-11 15,-9 0-20-15,-4 2-11 0,-13 3 13 16,-1 6 4-16,3 2 5 15,3 2 0-15,13 4 0 16,6-2 3-16,9 8 13 16,5 2 10-16,9 0 7 15,4 0 3-15,6-5 7 16,4-3 0-16,5-8 6 16,1-4 3-16,0-11-6 15,-2-5-6-15,-14-12-5 16,0-3-4-16,-3-1-6 15,-3-1 2-15,-1 7-5 16,-7 4-5-16,-4 10-9 16,0 7-6-16,0 12-11 15,1 5-1-15,-1 10 4 16,4 5 3-16,4 6-44 16,0 2-27-16</inkml:trace>
  <inkml:trace contextRef="#ctx0" brushRef="#br0" timeOffset="93489.9311">12868 14103 953 0,'-14'-1'411'0,"-15"-3"-199"16,-1 3-112-16,1 4-38 15,6 1-22-15,8 7-29 16,8 0-8-16,9 2-16 0,12 3-2 16,6-5 8-16,1-1 6 15,5-6 8-15,-2-3 2 16,-6-1-4-16,-6-4-4 15,-12 2-10-15,-9-3-8 16,-9 5-3-16,-3 2-1 16,-6 5 13-16,-3 1 11 15,13 7 8-15,2-1 1 0,10 9-6 16,7 0-6-16,5 0 0 16,8 1 0-16,10-7 6 15,3-2 3-15,5-9 5 16,-1-6 3-16,1-6 3 15,-1-8-2-15,-4-6-2 16,-4 0-2-16,-6-1-4 16,-5 3-1-16,-7 9-9 15,-2 2-8-15,0 9-6 16,1 5 0-16,1 4 4 16,-1 3 7-16,-2-2 3 15,-4 1 4-15,-1-7 8 16,-2-4 4-16,1-1 1 15,2-2-5-15,0 0-7 16,-1 0-5-16,0-12 0 16,-2-34 0-16,16 26-4 15,3 1-1-15,6 5 15 0,3 5 8 16,-5 7 12-16,1 7 4 16,-8 10-18-1,-4 4-8-15,-3 12-7 0,-4 3-1 16,-1 5-9-16,-1-1-42 15</inkml:trace>
  <inkml:trace contextRef="#ctx0" brushRef="#br0" timeOffset="93641.7964">13324 14217 927 0,'2'-9'483'0,"1"-12"-106"15,0 12-117-15,-3 14-99 16,2 7-54-16,2 17-80 15,-2 3-3-15,4 5-36 16,2-4-333-16</inkml:trace>
  <inkml:trace contextRef="#ctx0" brushRef="#br0" timeOffset="94347.5801">13615 14155 940 0,'-3'-1'409'0,"3"0"-242"16,11-2-57-16,12-1-65 16,8-2-31-16,20-4-6 15,-1-1-1-15,-1 0 3 16,-8-1 2-16,-22 3 7 15,-12 2-1-15,-21 8-9 16,-8 5-3-16,-14 9 7 16,-1 2 11-16,8 10 19 15,1 5 7-15,17 4-11 16,5 2-13-16,10 0-12 16,14-2-4-16,10-13-8 15,10-7-16-15,12-16-72 16,0-9-76-16,6-10-262 15,-1-4-57-15,-4-7 125 0,-1 5 126 16,-9-2 334-16,-7 4 142 16,-8 10 68-16,-10 2-14 15,-13 13-15-15,-3 6-52 16,-10 8-101-16,1 4-26 16,-11 0-41-16,-1 0-9 15,-5-8-13-15,-8 1 0 16,3-13-4-16,2-7-2 15,4-8-8-15,6-5-10 0,8 0-24 16,4 0-11-16,15 4-12 16,10 3-5-16,8 11 7 15,3 4 7-15,-1 15 9 16,-2 9 8-16,-1 9 6 16,-4 4 0-16,-2 0 24 15,-2-5-48-15,-5-11-133 16</inkml:trace>
  <inkml:trace contextRef="#ctx0" brushRef="#br0" timeOffset="94499.6455">14171 13945 1099 0,'-2'-8'490'0,"1"-4"-218"16,1 11-208-16,6 9-80 15,3 5-23-15,8 8-162 0</inkml:trace>
  <inkml:trace contextRef="#ctx0" brushRef="#br0" timeOffset="94641.8109">14329 14103 833 0,'10'10'416'16,"14"22"-124"-16,6 7-53 15,5 17-86-15,0 12-29 0,0 11-57 16,-5-4-16-16,-2-5-21 15,-3-8-12-15,-7-21-138 16,-3-9-389-16</inkml:trace>
  <inkml:trace contextRef="#ctx0" brushRef="#br0" timeOffset="94783.7815">14673 14170 1148 0,'-13'10'531'15,"6"-4"-214"-15,2 0-129 0,-47 35-104 16,-9 22-25-16,-16 29-34 16,7-16-10-16,8-1-8 15</inkml:trace>
  <inkml:trace contextRef="#ctx0" brushRef="#br0" timeOffset="95237.9782">14689 14143 1009 0,'-1'6'383'0,"0"7"-248"15,4 8-92-15,4 6-7 16,7 0 4-16,8-1 0 16,2-4 6-16,1-8 11 15,-5-6 9-15,-4-10 23 16,1-6 5-16,1-12-1 16,-3-2-13-16,-3-5-35 0,1-2-12 15,-5 6-20-15,-1 3-47 16,-7 9-142-16</inkml:trace>
  <inkml:trace contextRef="#ctx0" brushRef="#br0" timeOffset="95471.0659">15114 14151 1319 0,'-1'5'506'0,"1"9"-381"16,0 7-19-16,7 9-28 15,0 1-27-15,0-1-18 16,0-3-6-16,1-12 1 16,0-7 5-16,7-11 13 15,4-7 1-15,1-11-2 16,3-3-6-16,-3-2-17 16,-3-1-40-16,-5 6-141 15,-2 1-110-15</inkml:trace>
  <inkml:trace contextRef="#ctx0" brushRef="#br0" timeOffset="95738.4636">15606 14139 672 0,'-3'-5'420'0,"-12"-6"34"0,1 3-238 16,-1 4-102-16,-3 4-38 15,1 5-61-15,-4 3-12 16,9 7-9-16,0 3 4 16,8 9 8-16,5 2 3 15,11-4 7-15,4-1 5 16,6-10 14-16,-2-5 5 16,-3-7 5-16,-2-4-1 0,-5-6-30 15,-2 0-43-15,-5-2-136 16,-1-1-152-16</inkml:trace>
  <inkml:trace contextRef="#ctx0" brushRef="#br0" timeOffset="95966.837">15664 14162 817 0,'3'1'417'0,"2"8"-83"16,0 4-96-16,0 6-61 16,-2 0-26-16,-1-3-57 15,-2-6-22-15,0-4-30 16,4-1-7-16,5-7-9 15,6-3-11-15,7-9-22 16,3-3-8-16,4-3-7 16,2-1 5-16,-2 6 13 15,1 4-1-15,-5 11-4 0,-3 6-4 16,-5 13-7-16,-7 7 4 16,-10 4 5-16,-5 5 27 15,-3 3-584-15</inkml:trace>
  <inkml:trace contextRef="#ctx0" brushRef="#br0" timeOffset="96417.3038">16815 14086 929 0,'-24'3'446'0,"-14"5"-202"15,2 8-118-15,4 4-47 16,17 8-72-16,9 2-15 16,14 1 0-16,12 0 7 15,10-8 11-15,4-7 10 16,4-11 19-16,-2-8 17 15,-8-10 26-15,-10-4 3 16,-12 1-10-16,-7 0-22 16,-17 2-62-16,-2 3-54 0,-8 3-115 15</inkml:trace>
  <inkml:trace contextRef="#ctx0" brushRef="#br0" timeOffset="96560.799">16959 14119 1178 0,'20'-3'499'16,"12"-1"-291"-16,1 2-118 16,5 1-16-16,-3 1-47 15,-2-1-4-15,0-3-80 16,-6 2-89-16</inkml:trace>
  <inkml:trace contextRef="#ctx0" brushRef="#br0" timeOffset="96709.8039">17170 14136 753 0,'-6'6'411'15,"-8"10"-56"-15,4 5-127 16,10 6-88-16,6-1-39 16,10 1-33-16,8-5-46 15</inkml:trace>
  <inkml:trace contextRef="#ctx0" brushRef="#br0" timeOffset="97276.8907">17364 14148 832 0,'7'0'357'15,"6"6"-177"-15,2 2-62 16,-1 10-35-16,-5 6-18 0,-9 2-26 15,0-1 1-15,-6-6-3 16,-3-8-3-16,6-3 5 16,0-8-3-16,9-14-20 15,8-1-8-15,12-11-18 16,4-4-4-16,1 2 8 16,1 4 3-16,-4 8 23 15,-4 8 11-15,-8 11 13 16,-7 7 11-16,-5 15-14 15,-9 4-7-15,-4 4-8 16,3 3-4-16,2-5-81 16,4-4-65-16</inkml:trace>
  <inkml:trace contextRef="#ctx0" brushRef="#br0" timeOffset="97538.9485">17791 14125 832 0,'7'0'426'15,"5"6"-53"-15,2 2-194 16,3 15-48-16,0 3-1 16,2 2-21-16,-1-4-3 15,-3-9-9-15,0-3 1 0,-1-12 5 16,-3-3-1-16,6-6-18 15,-5-7-13-15,1-2-32 16,-3-1-11-16,-8 1-118 16,6 3 389-16</inkml:trace>
  <inkml:trace contextRef="#ctx0" brushRef="#br0" timeOffset="97864.6933">18865 14142 989 0,'9'-4'497'0,"8"-1"-183"16,6 6-137-16,3 13-31 16,5 11-73-16,-5 4-21 0,-1 6-16 15,3 1-7-15,0-4-84 16,7-6-87-16</inkml:trace>
  <inkml:trace contextRef="#ctx0" brushRef="#br0" timeOffset="98012.9546">19190 14153 1286 0,'-17'-2'552'15,"-15"6"-316"-15,-6 11-126 16,-3 7-28-16,-2 12-58 15,5-1-10-15,6-1-53 16,7-1 105-16</inkml:trace>
  <inkml:trace contextRef="#ctx0" brushRef="#br0" timeOffset="98416.7974">19469 13842 1451 0,'-5'11'497'0,"-18"19"-457"16,2 11-45-16,-3 10-26 15,-2-1-71-15</inkml:trace>
  <inkml:trace contextRef="#ctx0" brushRef="#br0" timeOffset="98628.4607">19609 14143 1198 0,'13'7'435'0,"13"7"-361"16,0 3-20-16,4 5-14 15,-1-1 11-15,-1 0-156 16</inkml:trace>
  <inkml:trace contextRef="#ctx0" brushRef="#br0" timeOffset="98761.9513">19810 14154 1532 0,'-29'6'554'0,"-33"13"-468"15,-5 3-36-15,13 11-15 16,9 1-48-16</inkml:trace>
  <inkml:trace contextRef="#ctx0" brushRef="#br0" timeOffset="99105.7619">20633 14045 1437 0,'-2'8'489'0,"-3"16"-455"16,4 8-42-16,1 6-2 15,1 0 10-15,5-8 16 16,0-4-39-16</inkml:trace>
  <inkml:trace contextRef="#ctx0" brushRef="#br0" timeOffset="99462.8474">20864 14080 1090 0,'-4'0'431'15,"-12"2"-258"-15,-2 4-89 16,-6 4-38-16,-5 3-7 15,3-3-28-15,7 5-5 0,8-3-8 16,8 1-5-16,14-2 0 16,6 0 3-16,15-1 8 15,6-5 3-15,3-4 2 16,-3-1 1-16,-9-7-3 16,-2 1-3-16,-10-3-8 15,2 2 0-15,-6-7 4 16,0 3 4-16,-4-4 16 15,-2-2 15-15,-2 13 31 16,-5-2-1-16,0 7-9 16,2 10-15-16,2 2-31 15,1 8 0-15,3 3 1 16,-4-5 0-16,3-3 5 16,-4-3-8-16,-2-4-100 15,2-3-127-15</inkml:trace>
  <inkml:trace contextRef="#ctx0" brushRef="#br0" timeOffset="99582.7853">20994 13900 1172 0,'0'-9'460'0,"-7"-11"-264"16,5 11-222-16,4 9-90 15</inkml:trace>
  <inkml:trace contextRef="#ctx0" brushRef="#br0" timeOffset="99791.9304">21172 14033 1128 0,'3'7'469'0,"7"12"-245"16,1 2-74-16,0 4-16 16,2 4-31-16,-3-7-44 15,1-1-7-15,-2-11-7 16,-1-3-2-16,4-9-2 15,1-4 2-15,7-5-7 16,0-6-6-16,2-1-14 16,-10-3-35-16,0 3-127 15,2 6-58-15</inkml:trace>
  <inkml:trace contextRef="#ctx0" brushRef="#br0" timeOffset="100077.1713">21562 14085 1139 0,'4'3'454'16,"4"9"-306"-16,0 1-23 15,-1 8-11-15,-1 2-28 16,-6-4-24-16,0 0-8 16,-1-6-15-16,1-3-6 15,2-7 8-15,4-6 0 0,3-8-4 16,2-6-4-16,11-7-18 15,0-2-5-15,8 6-8 16,1 1-2-16,-5 8 0 16,-2 11-1-1,-10 4 0-15,-5 10 1 0,-7 8-3 16,-2 4 3-16,0 2-54 16,-2 1 52-16</inkml:trace>
  <inkml:trace contextRef="#ctx0" brushRef="#br0" timeOffset="100380.6063">22193 14040 854 0,'-18'0'396'0,"-15"0"-159"16,-1 7-136-16,0 4-30 16,9 5-36-16,6 6-9 15,10 0-14-15,9 1 3 16,6-2 12-16,4-2 13 16,2-10 40-16,-1-4 21 0,-2-5 6 15,-4-7-10-15,-2-2-36 16,-3-1-35-16,2-3-137 15,-1 2-202-15</inkml:trace>
  <inkml:trace contextRef="#ctx0" brushRef="#br0" timeOffset="100644.5861">22266 14096 1021 0,'9'5'476'0,"1"2"-183"15,4 1-93-15,0 8-60 16,-7-3-34-16,0 3-44 15,-1 0-9-15,-6-9-18 16,2 0-2-16,-1-8 4 16,1-4-9-16,4-5-22 15,3-7-8-15,6-2-30 16,3-2 3-16,1-1 8 16,4 6 3-16,1 6 17 0,1 4 4 15,-6 14 20-15,-6 5 11 16,-11 11 13-16,-3 6-1 15,-9 7-11-15,-1 1-8 16,3-3-51-16,3-3-134 16</inkml:trace>
  <inkml:trace contextRef="#ctx0" brushRef="#br0" timeOffset="102097.4611">1754 15327 767 0,'0'-3'421'0,"7"-2"-94"16,8 5-156-16,18 4-114 16,12 3-31-16,16 0-10 15,3-6-1-15,-8-6 3 16,-10-6 4-16,-16-2 10 16,-8 1 2-16,-15 7 4 15,-5 0-7-15,-17 5-24 16,-7 7-7-16,-9 8-16 15,-1 8 1-15,0 12 15 0,1-1 1 16,16 8 6-16,8-1-2 16,21-7-7-16,7-4-2 15,16-17 6-15,5-5-26 16,6-8-91-16,4-5-57 16,-2-9-119-16,-10-5 22 15,-4-2 100-15,-10 0 102 16,-11 1 198-16,0 3 54 15,-12 0 48-15,-3-2-25 16,-8-2-57-16,-6 2-38 0,-9 2-47 16,-4-1-17-16,-3 8-26 15,1 3-10-15,3 8-21 16,6 8-9-16,10 12-8 16,6 3 3-16,14 6 12 15,7 1 6-15,9-9 8 16,4-2 2-16,8-10 6 15,-1-4 2-15,-4-8 6 16,-5-6 2-16,-9-9 2 16,-3 0-2-16,-8-2-8 15,-3 0-4-15,-6 2-6 16,-5-2-3-16,-1 9-3 16,-1 1-4-16,2 9-15 15,1 3-5-15,5 10-6 16,3 5 0-16,5 4 13 15,6 1 8-15,6-2 13 16,3-5 13-16,4-3 29 0,0-6 14 16,-3-7 38-16,-5-6 22 15,0-10 19-15,-3-1 1 16,-9-8-25-16,2 4-24 16,-11-3-42-16,-3 1-21 15,-2 3-131-15,1 1 15 16</inkml:trace>
  <inkml:trace contextRef="#ctx0" brushRef="#br0" timeOffset="102579.6369">3449 15359 913 0,'16'13'385'16,"17"21"-209"-16,-2 3-44 15,-11 4-37-15,-9-4-22 16,-5-12-28-16,-7-2-4 16,0-10 5-16,-3-7 12 15,-1-11-45-15,1-6-32 0,4-13-49 16,6-4-26-16,12-1 26 15,4-4 27-15,5 11 40 16,2 8 14-16,-5 14 20 16,0 10 10-16,-4 13 3 15,-4 5-5-15,-5 4-8 16,-3 1-5-16,-5-3-4 16,-2-3-25-16,1-5-140 15</inkml:trace>
  <inkml:trace contextRef="#ctx0" brushRef="#br0" timeOffset="102860.6571">3917 15242 1008 0,'13'-15'472'0,"16"-8"-208"0,-1 9-79 16,-4 23-70-16,3 13-35 15,-1 21-16-15,1 5-2 16,3 9-16-16,-7-1-5 15,-4-6-12-15,-1-5-7 16,-9-21-2-16,2-3 1 16,-6-15 9-16,-2-5 11 15,-4-5 0-15,0 3-10 16,0 0-33-16,-21-13-31 16,-46-26-36-16,24 33 1 15,2 12 7-15,-3 5 15 0,5 4-51 16,9 4-58-16</inkml:trace>
  <inkml:trace contextRef="#ctx0" brushRef="#br0" timeOffset="103219.7934">4387 15350 755 0,'-3'-4'352'0,"-10"-4"-146"16,-1 2-57-16,-3 6-55 16,-1 2-24-16,8 5-38 15,2 0-21-15,8 4-21 16,2 1-2-16,8 4 7 16,6 2 4-16,0-7 5 0,2-2 4 15,-5-6 9-15,-7-3 9 16,-6-1-1-16,-7-3-7 15,-11 2-12-15,-1 4-8 16,-4 4-3-16,-5 2 8 16,7 5 12-16,5-1 7 15,16 8 19-15,8 3 12 0,17 2 22 16,5 0 2-16,6-8-9 16,5-3-15-16,-2-9-53 15,-3-3 58-15</inkml:trace>
  <inkml:trace contextRef="#ctx0" brushRef="#br0" timeOffset="103583.2756">4634 15317 880 0,'-4'-2'448'16,"2"4"-169"-16,1 13-122 16,9 25-87-16,6 10-42 15,2 6-3-15,2 2 2 0,-4-14 3 16,-5-7 14-16,1-14-101 16,-2-6-139-16</inkml:trace>
  <inkml:trace contextRef="#ctx0" brushRef="#br0" timeOffset="103776.4468">4815 15433 1059 0,'-20'12'436'16,"-12"8"-264"-16,-2 1-66 16,-2 0 9-16,10-1-22 15,8-2-15-15,15 1-41 16,10 1-16-16,21-6-10 15,11-2 3-15,18-9 7 16,1-4 0-16,5-5-55 16,-11-2-63-16</inkml:trace>
  <inkml:trace contextRef="#ctx0" brushRef="#br0" timeOffset="103975.0064">4969 15421 836 0,'0'1'356'0,"8"0"-137"16,4 0-98 0,19 5-20-16,2-6-13 0,12 2-54 15,-1 1-8-15,1-1-11 16,-2 1-4-16,-13-3-23 16,-6 0-45-16,-16 0-101 15,-5-3-157-15</inkml:trace>
  <inkml:trace contextRef="#ctx0" brushRef="#br0" timeOffset="104331.3612">5157 15484 344 0,'-3'8'193'15,"-1"15"-43"-15,5-8-65 16,6 1-28-16,6-3-24 16,-2-8 21-16,6-1 46 15,2 0 23-15,3-1 52 16,1 3-6-16,0-4-8 15,-2 1-12-15,-4-3-51 0,1-3-22 16,-2 1-46-16,4 0-11 16,2-3-11-16,0 0-3 15,2-3-2-15,1-5-1 16,-5-1-2-16,4 2-8 16,-10-4-3-16,-5 1 0 15,-7-2-1-15,-11-3 6 16,-10 4 7-16,-5 3 8 15,-4 10 3-15,6 5-2 0,2 14 3 16,7 9-5-16,5 9 19 16,6 5 8-16,6 6 7 15,5 5 2-15,8-2-11 16,-2 1-6-16,2-3-6 16,-1-7 17-16,2-6-241 15</inkml:trace>
  <inkml:trace contextRef="#ctx0" brushRef="#br0" timeOffset="104942.5311">5940 15452 560 0,'-5'-4'331'0,"-3"-2"8"0,-9 2-144 16,-7-1-6-16,-10 7-10 16,-3 3-24-16,3 8-80 15,7 4-30-15,15 6-33 16,7 6-6-16,15-2 0 16,10-1 2-16,10-8 7 15,3-7 6-15,4-7 6 16,-4-10 4-16,-6-2-12 15,-1-5-19-15,-14-7-48 16,2 1-28-16,-6-4-27 16,-2-4 18-16,1 8 40 15,-4-1 21-15,1 6 26 16,-2 6 1-16,7 9 15 16,3 7 7-16,2 9 9 15,2 7 2-15,0 1-7 16,0-1 0-16,4 2 4 0,-2-8 1 15,-1-2 14-15,-2-7 13 16,-2-10 24-16,3-4 2 16,-1-10-15-16,1-2-17 15,-3 2-34-15,-4 2-41 16,-2-1-145-16,1 0-96 16</inkml:trace>
  <inkml:trace contextRef="#ctx0" brushRef="#br0" timeOffset="105079.0552">6339 15382 876 0,'1'-5'515'16,"0"-2"-107"-16,4 11-174 16,0 6-61-16,2 19-98 15,3 4-27-15,-5 5-10 16,0-1-5-16,2-10-2 16,-1-7-55-16</inkml:trace>
  <inkml:trace contextRef="#ctx0" brushRef="#br0" timeOffset="105227.7831">6395 15161 1607 0,'-3'-1'535'15,"-1"2"-506"-15,3 9-61 16</inkml:trace>
  <inkml:trace contextRef="#ctx0" brushRef="#br0" timeOffset="105903.7197">6837 15450 717 0,'-7'-7'346'0,"-5"-5"-121"15,-6-2-98-15,-10 3 6 16,-2 3-17-16,-5 3-16 15,3 10-36-15,6 6-36 16,7 10-27-16,8 1-3 16,11 4-4-16,8 1 0 15,14-10 7-15,4-3 6 16,8-12 11-16,-1-4 3 0,2-6 1 16,-4-6 0-1,-7-2-4-15,-4-1-5 0,-7-3-8 16,-4 2-4-16,-8 2-3 15,-1 1-3-15,-6 9-12 16,3 7-3-16,-2 13-3 16,5 5 2-16,2 9 16 15,6 1 7-15,9 0 8 16,0-5 7-16,9-7 21 16,1-5 11-16,3-10 40 15,1-3 24-15,-4-8 37 16,-7-6 7-16,-11-7-16 15,-5 0-24-15,-11-1-57 16,-3 1-21-16,-6 0-49 16,1 6-51-16,5 3-75 15</inkml:trace>
  <inkml:trace contextRef="#ctx0" brushRef="#br0" timeOffset="106369.9531">7398 15593 1085 0,'-2'1'601'0,"0"0"-79"0,4 3-189 15,-3-4-86-15,1 0-66 16,0 0-62-16,-1 0-21 16,1 0-38-16,0-1-8 15,0 0-25-15,0 0-9 16,0 0-52-16,0 0-13 15</inkml:trace>
  <inkml:trace contextRef="#ctx0" brushRef="#br0" timeOffset="137362.9051">7416 15323 1544 0,'-2'1'700'0,"1"1"-322"16,-9-3-60-16,5-1-101 16,5 4-53-16,0 0-74 15,0-2-31-15,0 0-39 16,0 0 21-16,1 0 109 0</inkml:trace>
  <inkml:trace contextRef="#ctx0" brushRef="#br0" timeOffset="138909.88">9076 15538 543 0,'-1'-1'355'0,"-2"1"7"16,3 3-86-16,0-3-92 16,0 0-45-16,6 4-66 15,21 15-6-15,46 51-25 16,-28-27-5-16,1 8-6 15,-4-1-5-15,-13-7-6 16,-5-4-31-16,-2-7-151 16,1-6-190-16</inkml:trace>
  <inkml:trace contextRef="#ctx0" brushRef="#br0" timeOffset="139148.8853">9439 15552 906 0,'-4'-8'448'0,"-1"-3"-176"15,-3 9-106-15,-2 8-49 16,-7 18-34-16,-6 9-15 16,-7 17-13-16,-8 6-3 15,-13 8-31-15,1 4-6 16,-4-12 1-16,10-7-16 15,19-22-44-15,7-12-29 16,18-16-123-16,6-6-51 0</inkml:trace>
  <inkml:trace contextRef="#ctx0" brushRef="#br0" timeOffset="139524.8583">9606 15845 1086 0,'-2'0'509'0,"-2"1"-239"0,0 7-73 16,0 14-104-16,2 6-37 15,2 6-24-15,2 7-11 16,1-7-8-16,-1 2-4 15,1-2 7-15,1-8-39 0,-2-5-151 16,0-6-175-16</inkml:trace>
  <inkml:trace contextRef="#ctx0" brushRef="#br0" timeOffset="139936.5389">9550 15887 852 0,'4'-9'439'0,"5"-4"-114"16,4-2-75-16,6 3-80 16,-2 4-45-16,7 5-62 15,4 3-22-15,-1 5-25 16,0 2-7-16,-8 7-6 15,-5 1-3-15,-6 6 0 0,-8-3 0 16,-4-2 4-16,-7 1 2 16,-1-11 0-16,1 0-1 15,6-6-7-15,3-3-6 16,8-6-5-16,6-1-2 16,3 3 3-16,5 5 6 15,-1 9 4-15,2 5 2 0,-5 7 9 16,-8 5 0-16,-8 5 5 15,-9 1 13-15,-14 5 5 16,-10-5 2-16,-9-7 7 16,-3-5-9-16,5-12-15 15,8-7-40-15,14-13-159 16,4-3-396-16</inkml:trace>
  <inkml:trace contextRef="#ctx0" brushRef="#br0" timeOffset="143338.3458">10263 15654 679 0,'-3'0'384'0,"-3"0"-92"16,11 5-109-16,3 2-35 15,10 5-67-15,4 1-21 0,11-1-33 16,5-3-8-16,9-4-30 16,6-6-93-16</inkml:trace>
  <inkml:trace contextRef="#ctx0" brushRef="#br0" timeOffset="143544.2675">10270 15820 792 0,'-3'5'400'0,"-1"7"-116"16,5-2-23-16,14-4-65 15,7-1-27-15,13-1-43 16,5 1-22-16,2 0-40 16,0 0-15-16,-8 0-89 15,-3 0 86-15</inkml:trace>
  <inkml:trace contextRef="#ctx0" brushRef="#br0" timeOffset="143931.9339">11115 15629 828 0,'0'-1'461'0,"0"1"-70"15,1 3-154-15,-1-3-110 16,4 5-38-16,10 25-48 16,37 44-10-16,-30-22-16 0,2 3-4 15,-5-4-81-15,3-1-111 16</inkml:trace>
  <inkml:trace contextRef="#ctx0" brushRef="#br0" timeOffset="144112.7634">11431 15633 1199 0,'-16'2'566'0,"-21"7"-202"15,-3 8-121-15,-8 11-109 16,1 7-37-16,-7 8-63 16,1 0-17-16,9 0-19 15,7-4-41-15,16-9-120 16,11-2-85-16</inkml:trace>
  <inkml:trace contextRef="#ctx0" brushRef="#br0" timeOffset="144527.6245">11473 15973 874 0,'0'5'444'0,"1"10"-123"15,-8 3-183-15,-5 6-9 16,-2 10-73-16,-3-4-24 16,7-2-17-16,1-1-3 15,5-12 1-15,2-9 8 16,3-11 2-16,2-9-2 15,4-10-3-15,1-2-8 0,3-9 2 16,3 3 6-16,1 4 26 16,0 4 10-1,1 9 6-15,-4 4-2 0,-1 9-23 16,-2 2-11-16,1 13-11 16,0 4-4-16,2 8-3 15,0 4 1-15,-1 5-2 16,2-1-1-16,-3 1 0 15,2-2-25-15,-5-9-63 16,0-5-49-16,-4-11-120 16,-3-8-80-16</inkml:trace>
  <inkml:trace contextRef="#ctx0" brushRef="#br0" timeOffset="144664.7292">11388 16103 738 0,'0'4'421'0,"2"-2"-63"15,13-2-114-15,9 0-33 16,16-2-69-16,7 1-45 16,8 1-8-16,-5 1-48 15</inkml:trace>
  <inkml:trace contextRef="#ctx0" brushRef="#br0" timeOffset="146923.5749">12201 15602 1167 0,'-1'2'476'0,"-5"12"-301"15,6 8-64-15,4 22-64 16,-4 9-20-16,0 11-18 16,0 0 0-16,-5-9-29 15,4-8-105-15</inkml:trace>
  <inkml:trace contextRef="#ctx0" brushRef="#br0" timeOffset="147088.8594">11966 15761 1510 0,'0'-2'591'15,"10"-4"-427"-15,13 6-48 16,34 2-86-16,16 5-17 16,14 3-34-16,8 1 35 15</inkml:trace>
  <inkml:trace contextRef="#ctx0" brushRef="#br0" timeOffset="147561.8534">12746 15635 1032 0,'-1'0'487'0,"-3"3"-174"16,-3 10-182-16,6 12-33 15,-9 11-46-15,0 7-19 16,7 6-21-16,-3-1-5 16,14-7-4-16,11-8-1 15,6-17 4-15,3-12 6 16,9-17 12-16,-1-12 7 16,2-14 6-16,1-2 0 15,-8-3-4-15,-5 0-4 16,-11 10 21-16,-6 7 4 15,-9 15 19-15,-2 10 0 0,-10 17-32 16,-3 9-10-16,4 13-26 16,0 7-3-16,14 2-2 15,8-3-1-15,12-11-39 16,7-5-122-16</inkml:trace>
  <inkml:trace contextRef="#ctx0" brushRef="#br0" timeOffset="147865.3474">13168 15951 762 0,'5'0'451'15,"4"0"29"-15,5 8-269 16,11 8-103-16,-2 3-16 16,5 11-50-16,1-3-9 15,-7 2-14-15,1-1-27 0,-6-11-164 16,-2-1-239-16</inkml:trace>
  <inkml:trace contextRef="#ctx0" brushRef="#br0" timeOffset="147982.7403">13374 15971 1056 0,'-20'7'532'16,"-16"3"-173"-16,1 10-208 15,2 6-42-15,0 4-78 16,4 4-27-16</inkml:trace>
  <inkml:trace contextRef="#ctx0" brushRef="#br0" timeOffset="148429.7233">13672 15363 1452 0,'1'0'567'0,"-1"7"-402"16,3 14-51-16,-3 18-65 16,1 11 0-16,-1 12 5 15,-1 2-3-15,-2 4-9 16,3 4-10-16,4-8-17 15,6-7-3-15,5-14-5 16,1-13-5-16,5-14 0 16,-1-7 0-16,0-9 0 15,1-2-19-15,-1-12-134 0,-4-5-169 16</inkml:trace>
  <inkml:trace contextRef="#ctx0" brushRef="#br0" timeOffset="148596.7049">13597 15621 1318 0,'5'0'533'15,"12"4"-326"-15,7 0-48 0,14 1-24 16,10 4-27-16,6 0-39 16,-1 0-16-16,-2-1-29 15,-10-3-9-15</inkml:trace>
  <inkml:trace contextRef="#ctx0" brushRef="#br0" timeOffset="219608.6029">9264 16632 738 0,'-15'-6'432'0,"-12"-6"-67"16,1 7-159-16,-7 8-47 16,2 13-84-16,2 6-35 15,5 17-38-15,3 5-9 16,17 9-11-16,5 6-2 0,17-9 4 15,12-5 1 1,13-19 0-16,8-15 3 0,2-13 7 16,-4-11 12-1,-13-15 99-15,-12-5 42 0,-18-11 54 16,-6-3 10-16,-10 1-76 16,-3 1-41-16,-13 11-63 15,-1 9-25-15,2 17-77 16,0 10-116-16</inkml:trace>
  <inkml:trace contextRef="#ctx0" brushRef="#br0" timeOffset="219806.7737">9536 16985 1437 0,'4'0'581'16,"6"-2"-408"-16,1 0-49 15,1-1-128-15,1 0-121 16</inkml:trace>
  <inkml:trace contextRef="#ctx0" brushRef="#br0" timeOffset="220101.6586">9752 16901 673 0,'7'-14'346'0,"14"-20"-61"16,1-2-108-16,-2-1 1 15,-1-1-12-15,-7 2-4 16,-4 0 1-16,-4 11-12 16,-4 4-9-16,0 16-41 15,-3 8-22-15,2 19-46 16,1 15-19-16,4 26-10 16,7 8-3-16,0 5 0 15,3-9 3-15,6-12-37 0,1-10-102 16</inkml:trace>
  <inkml:trace contextRef="#ctx0" brushRef="#br0" timeOffset="220437.5142">10415 16768 1364 0,'15'-2'507'0,"27"1"-401"15,7-1-52-15,15 2-7 16,-2 0-75-16,-9-3-485 0</inkml:trace>
  <inkml:trace contextRef="#ctx0" brushRef="#br0" timeOffset="220602.5549">10473 16922 1300 0,'9'1'514'0,"18"-1"-356"16,11 2-55-16,17-2-50 15,-1 1-23-15,0 2-141 16</inkml:trace>
  <inkml:trace contextRef="#ctx0" brushRef="#br0" timeOffset="221059.8887">11343 16649 1126 0,'-16'11'483'16,"-21"21"-250"-16,0 9-108 15,12 12-78-15,8 4-27 16,21 1-32-16,14-7-1 0,17-13 10 16,13-7 7-16,13-24 9 15,7-8 5-15,6-20 27 16,-7-14 25-16,-20-8 21 15,-15-7 7-15,-26-5-7 16,-17 0-21-16,-22 8-23 16,-10 8-12-16,-11 18-35 15,2 10-28-15,12 12-138 16,5 7-167-16</inkml:trace>
  <inkml:trace contextRef="#ctx0" brushRef="#br0" timeOffset="221218.0512">11618 16698 1065 0,'-6'0'602'0,"-16"5"-122"0,-8 7-144 16,-22 10-168-16,-7 12-69 16,-2 7-61-16,5 3-40 15,18 1-206-15</inkml:trace>
  <inkml:trace contextRef="#ctx0" brushRef="#br0" timeOffset="221621.8974">12293 16741 978 0,'-2'4'513'16,"-8"14"-88"-16,3 6-200 16,2 17-111-16,4 8-35 15,6 4-57-15,3-1-6 16,4-6-22-16,-1-9-76 15,1-11-338-15</inkml:trace>
  <inkml:trace contextRef="#ctx0" brushRef="#br0" timeOffset="221766.4472">12124 16929 1439 0,'6'2'560'0,"11"1"-405"16,11 0-58-16,19-3-54 15,5-3-23-15,12-1-60 16,12-3-514-16</inkml:trace>
  <inkml:trace contextRef="#ctx0" brushRef="#br0" timeOffset="222248.4851">12859 16748 1180 0,'5'-8'499'0,"11"-11"-306"15,7 1-44-15,14 2-69 16,3 4-40-16,0 7-27 16,-8 5-5-16,-19 10-3 15,-11 6 0-15,-22 10 3 16,-11 1 2-16,-6 1 6 15,5-4-2-15,11-12-16 16,14 0-12-16,15-10-15 16,13-2-7-16,16 0 8 15,7 4 10-15,2 4 10 16,-9 2 10-16,-17 10 44 16,-12 1 16-16,-21 0 24 15,-10 5 2-15,-13-9-30 16,-5-2-12-16,4-9-54 15,3-5-61-15,14-4-186 16</inkml:trace>
  <inkml:trace contextRef="#ctx0" brushRef="#br0" timeOffset="222409.5134">13326 16851 1402 0,'-7'3'723'0,"-5"-2"-189"0,6 1-365 16,-1-2-56-16,7-2-195 16,7 0 227-16</inkml:trace>
  <inkml:trace contextRef="#ctx0" brushRef="#br0" timeOffset="222766.6025">13540 16872 896 0,'9'-22'484'0,"7"-13"-155"15,1-6-101-15,3 4-23 16,-7 11-64-16,-5 7-22 16,-4 18-37-16,-1 8-20 15,1 19-42-15,-4 8-8 0,0 16-3 16,-1 2 0-16,-2-3-2 15,6-5 15-15,3-18-128 16,3-7-104-16</inkml:trace>
  <inkml:trace contextRef="#ctx0" brushRef="#br0" timeOffset="223065.0554">13966 16692 1325 0,'-24'-4'589'15,"-20"-1"-302"-15,6 7-172 16,6 7-37-16,8 12-83 16,5 7-21-16,12 11-6 0,7 4 3 15,20 4 11-15,6-5 6 16,15-13 7-16,6-8 5 15,7-18 4-15,2-7 6 16,-13-16 13-16,-3-6 10 16,-24-7 38-16,-13-3 9 15,-18 3-10-15,-15 1-11 16,-10 8-122-16,-2 2-93 16</inkml:trace>
  <inkml:trace contextRef="#ctx0" brushRef="#br0" timeOffset="223502.3923">14400 16398 933 0,'-8'-3'450'16,"-13"-3"-168"-16,-2 5-60 15,-6 4-76-15,0 9-49 16,4 11-66-16,5 5-24 16,11 5-29-16,9-1-8 15,16-4 7-15,5-3 6 0,15-8 15 16,0-8 8-16,-4-9 37 16,-5-6 32-16,-19-7 52 15,-11-4 4-15,-20 3-40 16,-8 11-36-16,-5 2-133 15,5 8 172-15</inkml:trace>
  <inkml:trace contextRef="#ctx0" brushRef="#br0" timeOffset="223698.4853">14509 16905 953 0,'1'0'567'0,"3"3"-9"0,2 3-290 16,-3 1-136-16,2 1-75 16</inkml:trace>
  <inkml:trace contextRef="#ctx0" brushRef="#br0" timeOffset="224069.5786">14902 16567 1265 0,'0'4'578'15,"0"2"-250"-15,4 10-178 16,-3 8-27-16,-7 13-29 15,-4 13-10-15,-5 16-28 0,1 4-7 16,12-7-32 0,6-2-7-16,15-21-4 0,8-10-1 15,13-12-7-15,5-9 12 16,3-5-123-16,-4-7-83 16</inkml:trace>
  <inkml:trace contextRef="#ctx0" brushRef="#br0" timeOffset="224235.6765">14728 16777 1544 0,'11'2'610'0,"20"5"-389"16,9 3-65-16,20 2-34 15,3-1-32-15,-1 0-14 16,-3-6 103-16</inkml:trace>
  <inkml:trace contextRef="#ctx0" brushRef="#br0" timeOffset="225256.8539">9692 17411 1199 0,'2'4'474'0,"1"18"-307"16,-1 12-49-16,-7 26-21 15,-6 11-19-15,-5 14-31 16,3 2-13-16,13-13-19 16,10-17-4-16,16-21-3 15,8-13 0-15,0-15 1 16,2-4 0-16,-11-10 5 15,-4-7-2-15,-8-8-86 0,-5-1-87 16</inkml:trace>
  <inkml:trace contextRef="#ctx0" brushRef="#br0" timeOffset="225412.7743">9516 17693 1292 0,'5'0'526'0,"10"4"-335"15,12-3-49-15,26 2-59 16,11-2-17-16,2 0-22 16,-2 3 21-16,-7-2 202 15</inkml:trace>
  <inkml:trace contextRef="#ctx0" brushRef="#br0" timeOffset="225723.5661">10207 17677 1237 0,'7'0'559'0,"6"1"-260"16,15 1-196-16,9 1-28 16,6 0-57-16,-2-1-6 0,1 1-79 15,-3-1-93-15</inkml:trace>
  <inkml:trace contextRef="#ctx0" brushRef="#br0" timeOffset="225931.4652">10231 17844 1121 0,'14'0'517'16,"5"-1"-241"-16,17 1-113 16,7-2-22-16,5 0-67 15,4 0-23-15,-5-1-38 0,-3-2 428 16</inkml:trace>
  <inkml:trace contextRef="#ctx0" brushRef="#br0" timeOffset="228554.5161">11134 17579 716 0,'-10'1'371'0,"-13"8"-113"16,-3 4-47-16,-4 8-81 16,2 5-46-16,11 12-54 15,5 2-18-15,19 9-22 16,11 1-2-16,24-12 7 16,12-7 2-16,7-27 11 15,5-10 5-15,-17-27 75 16,-11-7 40-16,-16-14 53 15,-17-4 13-15,-12 8-65 16,-10 0-38-16,-15 17-59 16,-2 10-22-16,-2 18-21 15,1 7-18-15,12 16-145 0,7 7-285 16</inkml:trace>
  <inkml:trace contextRef="#ctx0" brushRef="#br0" timeOffset="228736.5504">11447 17919 963 0,'-2'2'566'16,"-3"2"5"-16,5-2-446 15,0-2-30-15,0-1-143 16,0 0 143-16</inkml:trace>
  <inkml:trace contextRef="#ctx0" brushRef="#br0" timeOffset="229247.6803">11711 17654 615 0,'-3'-1'367'16,"-3"-2"6"-16,7 0-155 0,-1 2-65 16,4-1-27-16,23-9-43 15,34-11-7-15,-21 16-21 16,-1 8-14-16,-9 3-20 16,-11 9-3-16,-21 8 2 15,-12 6 3-15,-14 6 3 16,-3 0-3-16,5-11 3 15,3-7-22-15,12-10-33 16,7-3-13-16,11-4-17 16,4 0 13-16,13-3 22 15,5 3 15-15,5 2 19 16,-1 10 12-16,-14 8 20 16,-9 8 4-16,-17 11 1 15,-13-3-3-15,-5-4-6 16,-7-4 1-16,1-16-91 15,4-10-64-15,4-11-396 16</inkml:trace>
  <inkml:trace contextRef="#ctx0" brushRef="#br0" timeOffset="229693.8813">12026 17629 1099 0,'14'-6'528'15,"10"-3"-215"-15,17 0-147 16,6 4-32-16,1 6-72 15,-4 6-19-15,-13 9-24 16,-9 2-8-16,-20 7 0 16,-6-1 3-16,-8 0 4 15,-3-2 5-15,-2-9-35 16,6-8-20-16,-5-12-22 16,9-5-11-16,8-8 22 15,5 2 13-15,13 6 19 16,-2 4 8-16,7 13 7 15,-3 10 4-15,-5 10 5 0,-4 6 2 16,-14 14 8-16,-8-1 4 16,-5 1-2-16,-7-6-2 15,-2-14-19-15,2-8-38 16,-4-17-126-16,0-8-152 16</inkml:trace>
  <inkml:trace contextRef="#ctx0" brushRef="#br0" timeOffset="229998.4381">12731 17775 1449 0,'-3'1'679'0,"3"0"-292"0,0 2-181 16,0-3-125-16,0-2-41 15,0 1-71-15</inkml:trace>
  <inkml:trace contextRef="#ctx0" brushRef="#br0" timeOffset="230484.4941">13092 17837 527 0,'-1'4'318'0,"1"3"42"16,5-3-177-16,10-5-24 15,3-6 0-15,5-15-31 0,4-3-10 16,-4-12-37-16,1-1-16 15,-4 0-14-15,-8 3 2 16,-2 10 13-16,-9 4 4 16,-2 17-11-16,-1 4-13 15,-5 17-28-15,2 7-14 16,-2 15-4-16,2 4 1 0,2 13 0 16,3 3 2-16,4-5-80 15,2-3-70-15,15-21-47 16,1-7-107-16</inkml:trace>
  <inkml:trace contextRef="#ctx0" brushRef="#br0" timeOffset="230785.6118">13647 17629 960 0,'-19'4'551'15,"-12"-2"-67"-15,-6 9-276 16,-1 6-47-16,3 5-97 16,2 9-35-16,14 7-34 15,6 5-8-15,15 3-5 16,10-2-2-16,16-7 8 16,8-14 4-16,14-16 8 0,2-10 5 15,-5-17 15-15,-3-5 2 16,-13-13 32-16,-7 0 9 15,-11 1-3-15,-12 2 3 16,-12 6-39-16,-8 5-16 16,-10 11-69-16,-1 5-47 15</inkml:trace>
  <inkml:trace contextRef="#ctx0" brushRef="#br0" timeOffset="231222.6697">13832 17546 1215 0,'0'-3'565'0,"3"-3"-265"0,15 0-148 16,9 1-51-16,17-1-75 16,5 4-17-16,4 5-58 15,-1 1-45-15</inkml:trace>
  <inkml:trace contextRef="#ctx0" brushRef="#br0" timeOffset="231578.4441">14193 17396 841 0,'0'-2'408'0,"4"1"-152"16,6 1-119-16,12 1-73 0,5 1 5 16,3-2 10-16,3 1-7 15,2 0-16-15,-5 0-21 16,-5-1-11-16,-4-2 1 16,-10-3 6-16,-4-1 1 15,-6-1-1-15,-1 1-5 16,-4 3-16-16,-4 3-8 15,-2 7-12-15,-1 5 2 16,-2 10 10-16,4 8 10 16,3 5 17-16,0-1-1 15,6 3-4-15,0-6-4 0,5-2-5 16,-2-3 8-16,1-12-81 16,-3-6-56-16</inkml:trace>
  <inkml:trace contextRef="#ctx0" brushRef="#br0" timeOffset="231714.299">14231 17567 1157 0,'4'0'505'0,"12"-1"-253"16,7 1-59-16,17 0-57 16,10-1-44-16,8-2-53 15,0 0-7-15</inkml:trace>
  <inkml:trace contextRef="#ctx0" brushRef="#br0" timeOffset="232237.7995">15108 17710 971 0,'-11'-4'460'0,"-20"-2"-198"16,0 3-55-16,-3 3-99 15,1 3-35-15,13 4-37 16,5-1-18-16,15 5-23 15,7 2-3-15,20 3-7 0,6 5 5 16,-7-2 17 0,-14-8 9-16,1-1 16 15,31 30 11-15,-14 3 16 0,-14-3 11 16,-24-22 14-16,-6-3 3 16,-14-12-11-16,1-7-13 15,-4-11-35-15,4-3-41 16,13-5-126-16,8 0-90 15</inkml:trace>
  <inkml:trace contextRef="#ctx0" brushRef="#br0" timeOffset="232611.5454">15227 17759 641 0,'2'2'355'15,"0"2"-22"-15,12 0-215 16,5 1-1-16,7-5-34 16,4 0-17-16,2-4-22 15,-4-4-6-15,-8-1-1 0,-4-3 1 16,-13-2 13-16,-6 1 11 15,-13 0 6-15,-8 7 2 16,-8 6-15-16,-3 6-15 16,1 11-19-16,4 3-11 15,11 10-10-15,5-1-5 16,13 5-3-16,7 0 0 16,14-4 4-16,7-3 3 15,15-10 3-15,4-5 17 0,2-9-103 16,-2-3-123-16</inkml:trace>
  <inkml:trace contextRef="#ctx0" brushRef="#br0" timeOffset="232985.4925">15749 17751 738 0,'-12'-6'411'16,"-3"0"-104"-16,-5 2-84 16,-6 4-43-16,5 4-70 15,-2 5-32-15,3 5-46 0,4 2-10 16,4 9-13-16,1 1-5 15,12 5-6-15,8-4-1 16,5-3 8-16,8-4 13 16,3-10 25-16,3 0 11 15,5-10 6-15,-3-1 1 16,-4-8 17-16,-3-4 9 16,-8-1 4-16,-3 2-6 0,-8 5-38 15,-4 2-23-15,-3 10-60 16,-3-1 368-16</inkml:trace>
</inkml:ink>
</file>

<file path=ppt/ink/ink2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10:55:04.433"/>
    </inkml:context>
    <inkml:brush xml:id="br0">
      <inkml:brushProperty name="width" value="0.05292" units="cm"/>
      <inkml:brushProperty name="height" value="0.05292" units="cm"/>
      <inkml:brushProperty name="color" value="#FF0000"/>
    </inkml:brush>
  </inkml:definitions>
  <inkml:trace contextRef="#ctx0" brushRef="#br0">3100 14339 78 0,'2'0'62'0,"-1"-1"20"15,-1 0-8-15,0 0-21 16,-1 0-3-16,-1 0-11 16,1-1 0-16,0 1-2 15,0 0-8-15,0 1-12 0,0 0-4 16,-1 0-4 0,2 0-1-16,0 0-4 0,-1 0-2 15,0 0 5-15,1 0 9 16,-1 0 42-16,1 0 24 15,-1 0 37-15,1 0 11 16,0 0-8-16,0 0-9 16,0 0-17-16,0 0-10 15,0 0-20-15,0-1-8 16,8-4-18-16,2-3-6 0,28-44 3 16,-33 32 8-16,-4 2 18 15,-1 3 7-15,-2 2-9 16,1 2-12-16,-3 3-28 15,-2 5-9-15,5-1-151 16</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05T10:53:51.363"/>
    </inkml:context>
    <inkml:brush xml:id="br0">
      <inkml:brushProperty name="width" value="0.05292" units="cm"/>
      <inkml:brushProperty name="height" value="0.05292" units="cm"/>
      <inkml:brushProperty name="color" value="#FF0000"/>
    </inkml:brush>
  </inkml:definitions>
  <inkml:trace contextRef="#ctx0" brushRef="#br0">14739 6483 716 0,'-12'4'346'0,"-13"13"-133"16,-1 7-60-16,1 14-73 15,2 9-29-15,15 9-31 16,6 3-10-16,10-7-8 15,10-2-1-15,7-14 0 16,4-9-38-16,9-12-145 16</inkml:trace>
  <inkml:trace contextRef="#ctx0" brushRef="#br0" timeOffset="369.1171">14898 6624 829 0,'-8'10'350'16,"-9"15"-184"-16,3 4-48 0,2 5-39 16,3 4-11-1,3-2-29-15,3-1-10 0,3-8-14 16,0-8-2-16,4-13 4 16,3-8 1-16,0-13 0 15,2-6 0-15,2-13-6 16,0-3-2-16,-2-4-2 15,1 0-1-15,-5 5-1 16,1 7 0-16,-1 10-4 16,-2 4-2-16,-2 13 2 15,2 2 3-15,1 11 9 16,2 10 3-16,9 8-2 16,3 4-3-16,5-1-4 15,3-2-1-15,-5 0 2 16,-2-2 1-16,-10 1 2 15,-3-1-12-15,-7-7-105 16,-4-3-133-16</inkml:trace>
  <inkml:trace contextRef="#ctx0" brushRef="#br0" timeOffset="534.1315">14829 6747 945 0,'4'-2'365'0,"10"0"-262"16,12 2-46-16,10 0-33 16,6 0-11-16,3 0-36 15,-4-2-92-15</inkml:trace>
  <inkml:trace contextRef="#ctx0" brushRef="#br0" timeOffset="698.4047">15185 6552 775 0,'6'-5'419'16,"5"1"-115"-16,11 7-136 16,3 7-52-16,5 18-70 15,-5 5 14-15,-17 18 20 16,-10 7 3-16,-14 3 8 16,-4-2-31-16,0-11-61 15,0-7-100-15</inkml:trace>
  <inkml:trace contextRef="#ctx0" brushRef="#br0" timeOffset="1437.161">22412 9073 839 0,'2'-6'394'0,"2"-5"-185"0,2 14-98 16,1 5-27-16,-4 15-50 16,0 10-7-16,-1 12-9 15,-1 0-6-15,-4 1 1 16,3-1-15-16,-3-18-134 16,1-1-159-16</inkml:trace>
  <inkml:trace contextRef="#ctx0" brushRef="#br0" timeOffset="1716.3531">22364 9041 575 0,'8'-9'342'0,"14"-2"-11"16,4 2-136-16,10 10-100 16,-2 6-15-16,-4-1-18 0,-6 4-4 15,-22 2-3-15,-6-1-4 16,-12 3-21-16,-6 2-3 15,2-4-9-15,2-2-6 16,14-5-19-16,8-2-5 16,14-2-8-16,5 5 0 15,5 4 12-15,-1 2 3 16,-11 5 5-16,-7 4 3 16,-18 1 9-16,-14 2 3 0,-9-5 3 15,-5-2-4-15,2-8-95 16,9-3-102-16</inkml:trace>
  <inkml:trace contextRef="#ctx0" brushRef="#br0" timeOffset="1945.4713">22422 8892 794 0,'-16'12'378'16,"-15"5"-147"-16,-3 13-134 16,2 8-22-16,6 7-42 15,4 2-11-15,16 5-11 16,6 0-3-16,8-3-4 16,7 1 3-16,4-7-89 0,4-5-90 15</inkml:trace>
  <inkml:trace contextRef="#ctx0" brushRef="#br0" timeOffset="2149.2394">22731 8940 1063 0,'11'0'426'0,"15"6"-274"15,10 12-71-15,4 15-50 16,1 11-16-16,-16 10 18 15,-12 2 12-15,-18 6 13 16,-12 4 4-16,-11 0-27 16,-1-4-9-16,-1-13-42 15,5-10-85-15</inkml:trace>
  <inkml:trace contextRef="#ctx0" brushRef="#br0" timeOffset="4637.2776">2078 9757 471 0,'9'-3'261'0,"5"2"-43"16,-7 4-12-16,-14 6-24 15,-10 3-19-15,-16 8-40 16,-12 1-29-16,-9-2-44 16,-4 1-12-16,3-7-13 15,8-4-5-15,11-6-10 16,7 0-4-16,14-1-6 16,6-1-10-16,15-1-12 0,9 0 1 15,17 0 2-15,11 1 9 16,16 5 10-1,2 6 0-15,-7 7 2 0,-14 5 1 16,-25 11 7-16,-19-3 4 16,-31 12 2-16,-9 2 1 15,-8-2-2-15,3-1-1 16,11-11-1-16,7-9 0 16,11-11-4-16,5-6-7 0,15-1-9 15,9 0-3-15,13 4 0 16,8 2 5-16,14-1 6 15,7 1 3-15,9-4 1 16,0-3-14-16,-2-4-164 16</inkml:trace>
  <inkml:trace contextRef="#ctx0" brushRef="#br0" timeOffset="5163.6812">2169 10127 660 0,'0'0'297'0,"2"0"-119"16,7 1-59-16,14 2-61 15,7-3-2-15,4-3-25 0,3-1-9 16,-3-2-8-16,-5 0-1 16,-6 4 2-16,-9-2 1 15,-15 6-1-15,-9 1-2 16,-16 4-6-16,0 5-4 15,-4 4-1-15,1 3 0 16,8 5 25-16,3-1 2 16,11 2 2-16,7 0 1 15,10-2-22-15,9-5 3 16,0-7 5-16,4-5 4 0,5-7 4 16,0-6 2-16,2-6-4 15,-2-5 0-15,-2-1-7 16,-7 0-4-16,-3 8-10 15,-5 4-6-15,-5 7-6 16,4 8 2-16,-5 3 5 16,-2 3 4-16,-3-1 7 15,-3 0 2-15,0-6 2 16,3-4 6-16,0-8-2 16,0-5-1-16,11-5-8 15,-6-7-8-15,9 1-3 16,10 1-3-16,-6 1-2 15,4 9-2-15,-3 10-1 16,-5 6 10-16,-1 14 17 0,-9 3 10 16,-1 8 11-16,-1 3-6 15,0-4-6-15,4-1-29 16</inkml:trace>
  <inkml:trace contextRef="#ctx0" brushRef="#br0" timeOffset="5672.4504">3552 10136 694 0,'-19'7'372'0,"-24"9"-100"16,-2 4-67-16,9 5-105 0,8 0-39 16,18 4-43-16,22 1-14 15,14-3-4-15,8-3 2 16,4-9 9-16,-7-7 3 16,0-9 10-16,-8-6 5 15,-6-13 10-15,-6-5 1 16,-8-8-3-16,-2-8-4 15,-9-5-12-15,-3-1-2 16,-6-12-6-16,-7-2-2 0,12-1-9 16,5 1-5-16,13 13-14 15,7 11-6-15,9 21-34 16,5 12-50-16,1 20-236 16</inkml:trace>
  <inkml:trace contextRef="#ctx0" brushRef="#br0" timeOffset="5842.4586">3736 10133 1088 0,'-3'5'436'0,"1"10"-269"16,1 11-51-16,2 4-51 15,1-2-17-15,5 2-27 16,-1-5-47-16,2-8-241 15</inkml:trace>
  <inkml:trace contextRef="#ctx0" brushRef="#br0" timeOffset="6135.5894">4100 10130 772 0,'-6'11'404'16,"-4"16"-94"-16,-2 3-61 0,-7 0-83 15,0 3-39-15,-4-12-59 16,0-3-17-16,6-10-14 16,1-8-7-16,-2-11-23 15,0-4-10-15,5-5-18 16,1-3-6-16,12 2 5 16,5 1 0-16,11 11-2 15,-1 0 4-15,9 13 15 16,0 8 5-16,-5 4 11 15,9 7 2-15,-7 1-6 16,-5 1 2-16,9-4-107 16,-1-2-172-16</inkml:trace>
  <inkml:trace contextRef="#ctx0" brushRef="#br0" timeOffset="6481.7345">4397 10240 816 0,'-17'-5'418'16,"-19"-4"-125"-16,-1 4-68 16,9 5-105-16,3 5-49 15,14 9-62-15,3 2-14 0,16 4-4 16,6 1 4-16,9-2 8 15,8-2 6-15,-1-5 3 16,2-4 3-16,-2-6 8 16,-10-5 4-16,-4-11 8 15,-9-6 1-15,-8-9-4 16,2-2-5-16,-16-13-7 16,-1-4-6-16,-10-11-6 15,-3-1-3-15,19-2-21 16,4 2-25-16,21 15-92 15,7 7-56-15</inkml:trace>
  <inkml:trace contextRef="#ctx0" brushRef="#br0" timeOffset="6970.5743">4621 10323 775 0,'8'7'361'16,"7"4"-164"-16,5 1-53 15,0-6-17-15,-9-6-37 16,7-3-16-16,2-7-29 16,-6-3-5-16,5-6-8 15,-12-2-7-15,-11-1-20 16,-4 0-11-16,-11 4-12 15,-4 0 0-15,-5 8 5 16,0 5 2-16,2 10 1 16,-3 6 2-16,12 15 1 15,6 6 7-15,9 13 4 16,9 8 3-16,5-1 7 16,2 2 0-16,-1-5 1 0,4-10-3 15,-1-6 1-15,-1-7 11 16,3-8-106-16,-4-5-132 15</inkml:trace>
  <inkml:trace contextRef="#ctx0" brushRef="#br0" timeOffset="7240.4715">5010 10262 814 0,'-9'-10'417'0,"-8"-3"-126"16,-6 0-70-16,0 11-104 16,-1 3-42-16,3 10-55 15,3 9-17-15,4 3-10 16,8 3 0-16,10 4 5 16,5-5 2-16,18-2 7 15,-2-7 1-15,1-8 2 16,4-6 2-16,-10-8-46 15,0-4-64-15,-3-8-193 16,-2-2-141-16</inkml:trace>
  <inkml:trace contextRef="#ctx0" brushRef="#br0" timeOffset="7404.2422">5098 10194 552 0,'-1'-8'388'0,"-2"-9"37"0,0 7-95 16,2 18-137-16,1 6-55 15,3 18-91-15,2 11-4 16,2 12-11-16,1 10-5 15,2 6-3-15,-5-2-8 16,0-4-5-16,0-4-8 16,-1-14-77-16,0-9-68 15</inkml:trace>
  <inkml:trace contextRef="#ctx0" brushRef="#br0" timeOffset="7769.0731">5176 10347 913 0,'11'-3'348'15,"11"-3"-243"-15,2 3-75 16,-2 1-6-16,-1 2-6 16,-5-2-1-16,-3 0-4 15,-3 0-3-15,-5 1-5 16,-3 1-3-16,0 4-3 15,-2-4 1-15,0 0 8 16,0 0 4-16,0 2 5 0,3 4 1 16,-3-6 1-16,9 6-1 15,31 7 1-15,-28-24-1 16,-1-6-8-16,-2 0 3 16,5 4 15-16,4 3 7 15,-6 8 10-15,0 7 2 16,-5 7-10-16,-4 10-6 15,-1 5-5-15,0-2-6 16,-2 5-4-16,-5-5-7 16,6 0-100-16,-1-6-93 0</inkml:trace>
  <inkml:trace contextRef="#ctx0" brushRef="#br0" timeOffset="7915.2364">5411 9999 974 0,'1'-2'498'16,"4"0"-189"-16,-5 6-173 15,0-4-62-15,1 10-74 16,2 17 1-16</inkml:trace>
  <inkml:trace contextRef="#ctx0" brushRef="#br0" timeOffset="8470.4205">6398 10024 956 0,'-11'20'422'16,"-12"10"-225"-16,-2 23-89 16,-5 1-24-16,1 12-49 15,6 3-12-15,9-16-9 16,6-6 0-16,8-23 0 16,0-12 4-16,7-12 8 15,-1-9 2-15,4-18-1 16,0-4-3-16,3-15-11 15,-2-2-2-15,-5-6-1 0,4 1-2 16,-1 2-3-16,8 7-2 16,2 15 1-16,-6 9 6 15,0 19-10-15,-1 9-2 16,-2 15-4-16,5 11-7 16,6 18 10-16,2 3 3 15,1 8 4-15,-2-5-7 16,-5-10-93-16,-5-10-69 15</inkml:trace>
  <inkml:trace contextRef="#ctx0" brushRef="#br0" timeOffset="8609.0199">6268 10305 850 0,'2'-3'376'0,"14"0"-190"16,5 1-89-16,19 2-85 15,6 2-4-15,5 1-141 16</inkml:trace>
  <inkml:trace contextRef="#ctx0" brushRef="#br0" timeOffset="8986.2798">6614 10227 952 0,'3'1'360'16,"12"2"-254"-16,7-2-28 16,20 2-34-16,7-1-3 15,6 1-22-15,0-1-8 0,-10-2-1 16,-2-1 1-16,-13-1-30 15,-8-5-21-15,-10-4-34 16,-3 2-9-16,-13-4 29 16,2 2 20-16,-1 1 34 15,-1-1 24-15,3 5 34 16,1 6 7-16,5 5 11 16,1 5-10-16,2 8-16 15,-3 0-1-15,-7 4-8 16,-4-2-4-16,1-1-95 15,2-6-173-15</inkml:trace>
  <inkml:trace contextRef="#ctx0" brushRef="#br0" timeOffset="9210.4105">7172 10013 1117 0,'3'3'477'0,"2"2"-238"16,3 14-131-16,4 8-19 16,2 6-11-16,0 5-9 15,-4 8-21-15,-1 4-12 16,-8-2-12-16,-2-6-4 0,-1-13-27 16,-3-7-37-16,1-14-127 15,-4-7-135-15</inkml:trace>
  <inkml:trace contextRef="#ctx0" brushRef="#br0" timeOffset="9485.6334">7125 10039 671 0,'13'-13'380'16,"9"-11"-67"-16,12 14-127 16,7 0-25-16,8 10-59 15,-2 6-30-15,-9 5-34 16,-4 6-11-16,-19 2-10 15,-8 1 1-15,-14 2 0 16,-6 2 0-16,-6 1-3 16,-1-5-1-16,6-10-10 15,6-7-5-15,10-4-5 16,10 0-4-16,-6-2 3 0,11 8-1 16,7 5-1-16,-4 5 2 15,1 13 7-15,-13-4 5 16,-18 6 7-16,-6 0 1 15,-7-2-9-15,-7-5-61 16</inkml:trace>
  <inkml:trace contextRef="#ctx0" brushRef="#br0" timeOffset="9651.7004">7756 10327 772 0,'-7'13'453'0,"-9"18"-68"16,-7 5-129-16,-12-5-135 15,8 0-61-15</inkml:trace>
  <inkml:trace contextRef="#ctx0" brushRef="#br0" timeOffset="10353.2342">8106 10176 727 0,'0'0'312'0,"9"2"-145"16,5 1-71-16,16 2-44 15,9-2-2-15,5-1-20 16,2-2-8-16,-8-1-8 16,-9-1 0-16,-12-3-5 15,-6 1-5-15,-11 0-9 16,-6 2-5-16,-5 3 0 15,-11 4 2-15,-1 5 4 16,1 4-1-16,7 7-5 0,9 2-2 16,6 4-3-1,10 3 1-15,9-1 6 0,4-2 2 16,7-10-27-16,3-2-2 16,3-13-16-16,2-3-4 15,-1-8 32-15,-6-7 5 16,-7-3 21-16,-8 1 10 15,-8-4 16-15,-6 2 25 16,-13 5 31-16,-5 2 21 16,-10 4 30-16,-3 4-16 15,5 6-29-15,0 3-24 0,12 8-51 16,4 5-9-16,7 2-5 16,5 0 3-16,11-3 5 15,5-2 1-15,4-9 2 16,1 0-9-16,-4-9-149 15</inkml:trace>
  <inkml:trace contextRef="#ctx0" brushRef="#br0" timeOffset="10818.4677">9078 10180 676 0,'14'4'364'16,"7"7"-64"-16,2 14-161 15,-3 7-18-15,-13 4-31 16,-6 2-15-16,-4-11-20 16,-3-6-12-16,3-12-8 15,-1-7-2-15,4-8-32 16,0-5-11-16,6-11-26 15,1-5-8-15,5-1 15 16,4 1 8-16,2 6 8 16,4 6 2-16,-1 12 7 15,-6 5 2-15,-1 17 4 16,-5 5 1-16,-6 7 3 16,3 3 13-16,-6-5-204 15</inkml:trace>
  <inkml:trace contextRef="#ctx0" brushRef="#br0" timeOffset="11102.0935">9350 10023 940 0,'16'-16'445'0,"11"-14"-191"16,6 18-95-16,-2 10-31 15,-2 21-52-15,-2 7-15 0,-12 16-23 16,8 8-2-16,-7 8-3 15,-2 3-5-15,5-1-5 16,-8-6-2-16,-2-15-3 16,2-8 2-16,1-17 3 15,-5-6 9-15,-5-13-30 16,-6-10-16-16,-11-6-39 16,-12-4-17-16,-10 4 17 15,-3 8 12-15,-7 10 23 16,4 4 3-16,11 8-23 15,6 1-60-15</inkml:trace>
  <inkml:trace contextRef="#ctx0" brushRef="#br0" timeOffset="11466.3296">9862 10165 763 0,'-15'0'396'16,"-5"2"-119"-16,-4 3-120 15,11 3-121-15,7 0-27 16,4 0-15-16,10 1-3 16,3 2 5-16,-1-5 3 15,3-1 3-15,-3 0 1 0,1-4 2 16,-2 1 0-16,-9 2-4 15,-6 0 0-15,-10 2-1 16,-5 1 0-16,2 4 17 16,4 2 11-16,8 6 14 15,1 0 10-15,9 1-6 16,3-1-7-16,9 0-11 16,4-2-9-16,7-5-7 15,-2-4-2-15,2-9-77 16,-1-6-62-16,-5-7-285 15</inkml:trace>
  <inkml:trace contextRef="#ctx0" brushRef="#br0" timeOffset="11616.2604">10019 10189 666 0,'1'-6'453'0,"4"-4"-38"16,-4 10-161-16,0 6-74 16,2 9-114-16,3 5-33 15,1 9-17-15,-9 1-3 16,5 6-6-16,-4-4 5 15,1-6-71-15,8-6-67 16</inkml:trace>
  <inkml:trace contextRef="#ctx0" brushRef="#br0" timeOffset="11799.7443">10241 10190 1056 0,'-7'3'459'0,"-15"5"-234"15,-4 1-45-15,-5 8-76 16,0 0-25-16,9 2-48 16,6-1-19-16,17 1-16 15,8-1-3-15,15-2-4 16,8-3-37-16,7-4-151 16</inkml:trace>
  <inkml:trace contextRef="#ctx0" brushRef="#br0" timeOffset="12155.0522">10365 10167 943 0,'5'1'392'0,"5"2"-204"16,7 0-57-16,15-1-51 15,3-2-9-15,9-1-35 16,1-1-14-16,-2 0-5 16,-8-2-22-16,-13 2-130 15,-7-3-107-15</inkml:trace>
  <inkml:trace contextRef="#ctx0" brushRef="#br0" timeOffset="12585.0652">10494 10229 360 0,'-9'11'231'0,"-10"11"5"15,12-2-56-15,12 0-53 16,5-3-21-16,12-3-36 16,6-3-19-16,5-8-22 0,4-2-7 15,0-5-7-15,-6-5-1 16,-3 0-2-16,-5-3-1 16,-7 0 1-16,0-1-6 15,-9 5 55-15,-4 4 11 16,-1 4 4-16,-1 2 12 15,-1-2-43-15,0 0-7 16,0 0-2-16,6 3-3 16,11 7-8-16,30 8-3 15,-24-20-3-15,0-4-2 16,-2-3-2-16,-4-2 0 0,-6-1 2 16,-7 0-1-16,-10-4-20 15,-7-2-6-15,-9 1-10 16,-1 4-4-16,-5 8 8 15,5 5-1-15,4 10-1 16,3 4 2-16,11 7 1 16,-3 6 3-16,6 7 10 15,2 5 4-15,5 6 7 16,2-2 3-16,-1-5-3 16,6 1-2-16,0-9 0 15,2-6-65-15,4-8-243 16</inkml:trace>
  <inkml:trace contextRef="#ctx0" brushRef="#br0" timeOffset="12854.4833">11225 10277 779 0,'-1'-11'371'16,"-5"-11"-112"-16,-5 0-25 15,-8 2-43-15,-7 2-22 16,-6 10-60-16,-4 6-28 0,2 9-44 16,4 5-16-1,10 6-21-15,10 4-5 0,10 3-1 16,7 2 2-16,11-4 4 16,6 0 3-16,9-7 3 15,1-3 2-15,1-8-11 16,-7-6-36-16,-8-9-141 15,0-5-239-15</inkml:trace>
  <inkml:trace contextRef="#ctx0" brushRef="#br0" timeOffset="12977.4658">11164 9975 996 0,'-5'-8'447'0,"1"-1"-235"15,1 6-97-15,3 5-108 16,5 10-14-16,4 4-121 15,5 5-121-15</inkml:trace>
  <inkml:trace contextRef="#ctx0" brushRef="#br0" timeOffset="13138.4692">11292 10153 684 0,'6'10'382'0,"11"17"-80"0,0 1-74 16,-3 4-116-16,1-2-33 15,-4-7-5-15,0-7 8 16,0-10 26-16,2-4 9 15,1-7-25-15,1-7-18 0,-4-5-36 16,-2-2-14-16,-2-1-96 16,-2 3-83-16</inkml:trace>
  <inkml:trace contextRef="#ctx0" brushRef="#br0" timeOffset="13309.9342">11622 10160 859 0,'0'6'421'0,"-2"10"-124"16,1 4-97-16,4 3-79 15,1 0-31-15,5 2-51 16,0 2-22-16,1-1-121 16,-4-2-130-16</inkml:trace>
  <inkml:trace contextRef="#ctx0" brushRef="#br0" timeOffset="13586.5292">11898 10175 892 0,'-19'-4'408'0,"-12"-3"-173"0,5 7-155 16,4 7-38-16,14 10-24 15,1 1 7-15,12 7 6 16,7-1 8-16,9-3 25 16,6 0 8-16,4-10 13 15,-3-4 8-15,-3-7-5 16,-6-7-8-16,-3-7-12 16,-4-4-15-16,-10-7-43 15,1 2-53-15,-9 4 226 16</inkml:trace>
  <inkml:trace contextRef="#ctx0" brushRef="#br0" timeOffset="14118.8425">12624 10058 711 0,'-3'-5'352'0,"-6"-3"-119"16,-3 9-63-16,4 29-77 0,2 15-24 16,4 33-25-16,3 12 0 15,6 13-4-15,-2-7-6 16,1-19-1-16,4-13-32 15,-1-27-109-15,0-9-124 16</inkml:trace>
  <inkml:trace contextRef="#ctx0" brushRef="#br0" timeOffset="14440.2337">12598 10274 808 0,'17'-1'303'15,"15"-1"-190"-15,6 0-122 16,7 2-24-16,8 0-65 16,-2 0-37-16,6-4-3 15,-6-5 23-15,-14-4 76 16,-6-1 41-16,-16 1 75 16,-11-2 32-16,-11 2 45 15,-13 1 20-15,-12 7-16 16,-4 3-16-16,-3 9-37 15,1 4-23-15,13 4-50 16,6 3-20-16,18-2-12 16,9 2 4-16,13-7 7 15,4-3 6-15,5-7 3 16,-9-1-1-16,7-4-9 0,-3-2-38 16,-6-3-124-16,2-2-103 15</inkml:trace>
  <inkml:trace contextRef="#ctx0" brushRef="#br0" timeOffset="14626.5977">13080 10175 614 0,'7'0'363'16,"6"0"-52"-16,2 5-74 0,3 9-97 15,-3 1-42-15,-2 4-35 16,-3 1-9-16,-2-4-19 16,3-1 1-16,-5-9-4 15,7-4 2-15,-1-7 2 16,-5-4-1-16,5-3-8 15,-4-3-33-15,-8-3-108 16,1 1-122-16</inkml:trace>
  <inkml:trace contextRef="#ctx0" brushRef="#br0" timeOffset="14954.2721">13401 10077 948 0,'6'4'371'0,"12"-1"-244"15,9 2-57-15,4-1-28 0,1 2-10 16,0 0-16-16,-5-1-2 16,-6-1-3-16,-5-3-11 15,-12-1-15-15,-6 0-8 16,-14-2-5-16,-6 2 10 15,-11 5 30-15,-4 1 19 16,4 7 27-16,3 1 11 16,12 3-1-16,7 2-12 0,11 1-24 15,4 5-11-15,16-6-13 16,4 2 0-16,10-5-11 16,0-3-28-16,1-7-108 15,1-4-111-15</inkml:trace>
  <inkml:trace contextRef="#ctx0" brushRef="#br0" timeOffset="15284.8781">13753 10089 930 0,'-13'0'364'0,"-11"1"-254"15,4 5-55-15,12 2-48 16,5 1-3-16,9 2 0 15,5 1 0-15,8 0 1 16,1-1-1-16,5-3 1 16,2-1 3-16,-5-5-27 0,-1 1-21 15,-11-2-34-15,-9-3-9 16,-11 0 23-16,-6 2 20 16,-14 0 73-16,3 4 24 15,3 2 19-15,5 1 10 16,7 2-18-16,-1 1-9 15,10 4-13-15,3 4-7 16,13 2-20-16,3 0-6 16,1-4-2-16,4-5 5 15,4-7-77-15,-1-4-115 0</inkml:trace>
  <inkml:trace contextRef="#ctx0" brushRef="#br0" timeOffset="15537.1276">13948 10086 699 0,'7'-13'401'0,"6"-12"-50"16,6 9-71-16,1 5-103 16,1 11-44-16,-1 10-71 15,1 7-23-15,-4 13-20 16,-3 3-4-16,-1 1-3 16,-4 2-1-16,1-3-2 15,-2-1 1-15,-2-11 3 16,-5-14-4-1,-1-3-28-15,1-1-13 0,-2-3-15 0,0 0 1 16,0-1 23-16,-23-2 5 16,-41-1 9-16,29 8 1 15,6 3-33-15,4 2-57 16</inkml:trace>
  <inkml:trace contextRef="#ctx0" brushRef="#br0" timeOffset="15841.7488">14355 10167 738 0,'-14'-4'376'15,"-11"-5"-92"-15,0 6-192 16,2 3-44-16,4 7-27 15,2 3-1-15,8 6-2 16,4 3 2-16,9 2 14 16,8-2 6-16,7 1 24 15,7-4 10-15,-2-6 10 16,-2-3 1-16,-2-9-1 16,-2-3-8-16,-4-7-23 15,-4-4-7-15,-4-3-80 16,-3 1-71-16,-3 4-171 15</inkml:trace>
  <inkml:trace contextRef="#ctx0" brushRef="#br0" timeOffset="16013.846">14672 10210 878 0,'19'1'474'0,"12"1"-117"0,3 1-180 16,-3-1-64-16,-9-1-88 16,-1 2-87-16</inkml:trace>
  <inkml:trace contextRef="#ctx0" brushRef="#br0" timeOffset="17065.0558">1735 11093 605 0,'-1'2'247'0,"-3"10"-139"16,2 6-46-16,5 13-19 16,1 5 8-16,1 0-2 15,0-2-3-15,-3-7-17 16,-1-9-2-16,-1-12 10 16,0-6 0-16,0-15-4 15,2-6-5-15,1-12-22 16,0-2-3-16,3-4-3 15,0 2-3-15,4 11-1 16,2-2-3-16,3 17-9 16,4 4-2-16,8 12-2 15,2 9 1-15,6 6 8 0,-5 5 5 16,-7 10 6-16,-7 3 3 16,-11 4-12-16,0 0-64 15</inkml:trace>
  <inkml:trace contextRef="#ctx0" brushRef="#br0" timeOffset="17343.8705">2222 11250 649 0,'-6'-7'371'16,"-5"-7"-63"-16,-6-1-114 15,-2-1-34-15,-6 1-58 16,6 7-27-16,-1 7-48 16,3 3-14-16,7 9-18 15,-2 3-8-15,12 5-4 16,4-2 0-16,7 3 6 16,3-4 6-16,9-4 6 15,4 1 4-15,1-7-28 16,1-3-56-16,-3-6-253 15</inkml:trace>
  <inkml:trace contextRef="#ctx0" brushRef="#br0" timeOffset="17488.7817">2299 11174 562 0,'1'-5'383'16,"-1"-5"28"-16,0 5-103 16,1 10-138-16,-1 5-49 15,6 14-79-15,1 3-13 16,7 5-10-16,1 3-5 15,-2-4-57-15,0 1-82 16</inkml:trace>
  <inkml:trace contextRef="#ctx0" brushRef="#br0" timeOffset="17992.7389">2693 11101 967 0,'-10'-3'411'0,"-12"-3"-227"15,3 6-88-15,6 6-72 16,4 5-19-16,6 2-18 16,11 2-3-16,9 1 5 15,1-2 6-15,10-2 9 16,-9-5 3-16,4-6 4 15,-4-1 2-15,-10-1 0 16,-4-1-5-16,-12-1-8 0,-6-1-4 16,-10 3-3-16,-5 1 3 15,-1 5 4-15,5 1 1 16,8 7 10-16,3 3 1 16,10 3 3-16,2 1 1 15,8 4-6-15,7 1-1 16,5-6 1-16,3-1-1 15,6-10 4-15,1-5 2 16,-4-7 6-16,1-8 3 0,-1-7 0 16,1-4-2-16,3-4-4 15,-6 0-1-15,-5 4-1 16,-7 0 8-16,-5 12 10 16,-5 2-2-16,-1 10-11 15,0 10-13-15,1 5-16 16,-1 10-1-16,0 1 8 15,0-1 5-15,0-1-97 16,2-4-66-16</inkml:trace>
  <inkml:trace contextRef="#ctx0" brushRef="#br0" timeOffset="18132.9728">2842 10998 956 0,'-4'-11'443'0,"-6"-6"-182"16,10 8-201-16,7 9-48 16,12 11-161-16</inkml:trace>
  <inkml:trace contextRef="#ctx0" brushRef="#br0" timeOffset="18860.6142">3083 11123 773 0,'6'-1'294'0,"8"0"-181"0,16-1-109 16,3-1 6-16,7 1 2 15,-11-1 0-15,-2 1-3 16,-3 2 1-16,-14 0 0 15,2-1-3-15,-16 4-3 16,-5 1-1-16,-1 4-3 16,-6 1 15-16,0-1 42 15,2 8 15-15,-2 10 15 16,4 1-5-16,10 10-34 16,3-1-13-16,14-1-12 15,2-4-8-15,12-9-2 0,3-10-6 16,6-11-59-16,8-6-41 15,4-13-119-15,-3-2-40 16,-4-8 46-16,0 0 38 16,-12 3 124-16,0 3 85 15,-13 8 85-15,-5 7 28 16,-12 10 71-16,-7 7-21 16,-10 5-61-16,-7 1-25 15,-9 1-76-15,4 1-17 16,2-6-8-16,2-2 1 0,10-10-7 15,-2-6-11-15,6-7-18 16,2-1-6-16,5-5-16 16,3-1 5-16,4 0 7 15,15 4-1-15,0 8 9 16,-4 5 4-16,4 10 18 16,-4 7 9-16,-4 6 26 15,9 7 12-15,2 2-5 16,-6-5-3-16,4-3-14 15,-4-8-5-15,1-9-1 16,0-4 3-16,2-10-3 16,0-4 0-16,-7-6-10 15,-2-1-8-15,3-1-14 16,-1 2-4-16,0 1-4 16,2 4 4-16,-5 11 3 0,-3 2 2 15,-1 13 8-15,-4 5 3 16,0 4 8-16,-1 5 1 15,1 1-19-15,5-1 19 16</inkml:trace>
  <inkml:trace contextRef="#ctx0" brushRef="#br0" timeOffset="19509.4145">4569 11227 514 0,'-9'4'333'0,"-10"8"12"0,3 7-192 15,9 10-101-15,4 3-17 16,10 0-6-16,7-7 4 15,5-9 4-15,7-4 0 16,0-12-2-16,2-2 1 16,-4-11-2-16,-4-6-1 15,-8-6-6-15,-2-3-3 0,-5 3-7 16,-2 1-2-16,-3 7-6 16,0 6-4-16,-3 7-16 15,3 7-6-15,0 5-1 16,0 6 1-16,4 4 16 15,2 2 4-15,3-1 3 16,3-3 2-16,3-9 4 16,3-5 2-16,-2-7 5 15,-1-5-1-15,2-4-3 16,-1-4-4-16,7 3-8 16,0 0-3-16,0 9 0 15,3 6 0-15,-12 3 12 16,4 9 16-16,-7 5 26 15,-8 1 11-15,-6 6 1 16,-8 1-9-16,-3-6-72 16,-2-4-65-16</inkml:trace>
  <inkml:trace contextRef="#ctx0" brushRef="#br0" timeOffset="19947.5308">5812 11159 872 0,'-9'4'395'0,"-17"12"-179"15,-11 4-57-15,12 8-75 16,3 4-27-16,12 4-38 15,12-1-8-15,11-1-1 16,2-7 0-16,10-12 6 16,6-3 4-16,-8-12 11 0,-2-2 7 15,-11-8 8-15,-6-5-2 16,-10-3-13-16,-9-4-26 16,-7 4-64-16,-3-1-54 15,0 4-297-15</inkml:trace>
  <inkml:trace contextRef="#ctx0" brushRef="#br0" timeOffset="20481.9078">5932 11234 802 0,'1'-2'385'0,"-1"0"-139"15,-6 2-63-15,5 0-76 16,0 0-25-16,0 7-42 15,-2 14-7-15,3 34-15 16,4-28-1-16,-1-3-2 16,8-3 1-16,1-9 10 15,6-6 6-15,-1-9 6 16,3-6 0-16,0-2-7 16,-1-5-3-16,-4 0-5 15,-3 0-3-15,-6-1-3 16,-2 2-3-16,-3 6-7 15,-1 5-7-15,0 4-12 16,-2 7-3-16,2 4-1 0,0 2 5 16,5 4 11-16,7-1 4 15,3-1 9-15,1-2 4 16,4-5 8-16,0 0 5 16,-1-8 6-16,-3-4 3 15,-5-5-2-15,-2-2-4 16,-6-7-27-16,-2 1-30 15,-4-5-93-15,-7-1-73 16,-6-3-229-16,0-3-65 0,1-6 102 16,1-2 96-16,7-2 355 15,3 3 141-15,-1 9 108 16,3 5 30-16,-3 11-47 16,2 7-37-16,-1 4-133 15,4 2-59-15,0-2-70 16,0 0-15-16,0 0-36 15,7 11-63-15</inkml:trace>
  <inkml:trace contextRef="#ctx0" brushRef="#br0" timeOffset="20692.9003">6332 11111 1121 0,'-2'11'437'0,"-1"15"-286"0,6 10-39 16,5 12-19-16,1 9-13 16,4 10-30-16,-5 3-16 15,-3 2-18-15,2-3-4 16,-6-9 2-16,1-6 1 16,3-18-21-16,-1-11-38 15,2-17-231-15</inkml:trace>
  <inkml:trace contextRef="#ctx0" brushRef="#br0" timeOffset="20860.8573">6408 11353 1058 0,'8'-1'366'0,"12"-3"-337"16,5 0-11-16,2 0-10 15,5 0 3-15,7 0-187 16</inkml:trace>
  <inkml:trace contextRef="#ctx0" brushRef="#br0" timeOffset="21113.8011">6832 11283 961 0,'-10'9'435'0,"-11"16"-197"0,-7-4-73 16,-3-1-72-16,2-5-28 15,2-11-34-15,1-4-2 16,9-12-40-16,4-2-19 16,7-7-23-16,2-1-6 15,8-1 20-15,4 2 10 16,9 4 27-16,5 5 9 16,7 13 24-16,2 3 15 0,3 15 5 15,-3 3-4 1,-2 8-14-16,-4 0-9 15,-1 2-32-15,-4-4 432 0</inkml:trace>
  <inkml:trace contextRef="#ctx0" brushRef="#br0" timeOffset="21544.9492">7554 11169 640 0,'-10'20'358'16,"-8"11"-2"-16,16 10-248 15,4 5-16-15,13-6-13 16,6-5-3-16,1-14-19 15,4-11-4-15,6-13 4 16,-4-9-1-16,1-6-4 16,-8-5-2-16,-11-5-13 15,-2 1-37-15,-8-6-106 16,-1 4-86-16</inkml:trace>
  <inkml:trace contextRef="#ctx0" brushRef="#br0" timeOffset="21799.3502">7853 11305 534 0,'1'14'332'16,"2"10"-41"-16,-1-3-87 15,-4-5-34-15,0-7-57 16,1-4-27-16,-3-11-39 16,2-4-11-16,2-10-28 0,-1-4-13 15,5-3-24-15,4 0-5 16,4 4 0-16,1 3 6 15,4 8 21-15,-2 4 11 16,-1 12 21-16,-2 6 13 16,-8 8 14-16,3 5-3 15,-7 3-13-15,2 4-9 0,2 1-23 16,-1-4-48 0,4-4-370-16</inkml:trace>
  <inkml:trace contextRef="#ctx0" brushRef="#br0" timeOffset="22028.8075">8238 11314 569 0,'-7'-9'332'0,"-7"-7"-33"16,-7-1-49-16,-5 3-56 16,1 3-32-16,3 7-64 15,6 4-37-15,8 8-58 16,5 2-9-16,6 6 2 15,9 2 3-15,5 1 8 16,4 3 1-16,2-2 1 16,-1-2 0-16,0-6 0 0,-3-4-31 15,-7-9-148-15</inkml:trace>
  <inkml:trace contextRef="#ctx0" brushRef="#br0" timeOffset="22180.0323">8176 11032 993 0,'-2'-6'514'0,"-4"-2"-158"16,5 9-192-16,-1 5-67 0,2 13-79 15,2-1-22-15,10 9-67 16,3 6-340-16</inkml:trace>
  <inkml:trace contextRef="#ctx0" brushRef="#br0" timeOffset="29493.6218">9048 11170 489 0,'-13'-3'313'0,"-5"-1"-31"16,-5 4-101-16,-5 7-35 15,3 12-66-15,5 6-26 16,4 11-40-16,15 1-11 16,9-1-9-16,2-1 2 15,17-10 5-15,-5-7 5 0,4-14 8 16,0-4 4-16,-15-14 42 16,-6 0 8-16,-18-5 3 15,-8 2-2-15,-12 1-44 16,3 3-10-16,2 0-11 15,8 2-13-15,20 3-138 16,5 1-134-16</inkml:trace>
  <inkml:trace contextRef="#ctx0" brushRef="#br0" timeOffset="29783.6031">9076 11215 722 0,'3'-3'332'0,"14"-2"-137"15,10 3-58-15,21-1-63 16,7 2-24-16,-1 1-31 0,-2 0-6 16,-14 1-5-16,-8 3 0 15,-12-3-84-15,-8-1-60 16,-8 3-118-16,-7-1-51 16,-10-2 57-16,-5 0 59 15,-4-3 138-15,3 3 86 16,1 3 103-16,4 1 38 15,5 10 28-15,2 3-16 16,-3 8-50-16,6 5-29 16,3 1-43-16,0 1-20 0,14-6-24 15,5-2-2-15,-2-14-121 16</inkml:trace>
  <inkml:trace contextRef="#ctx0" brushRef="#br0" timeOffset="30063.5434">9652 11274 729 0,'-8'8'364'0,"-9"12"-108"16,-3 1-57-16,-4-2-84 16,0-1-29-16,1-8-43 15,0-8-16-15,2-7-12 16,0-4-21-16,7-5-35 15,4-4-7-15,6-1-7 16,9 2 13-16,8 1 23 0,4 3 2 16,8 9 15-16,-2 4 8 15,2 9 15-15,0 7 7 16,-3 10-5-16,2 6-5 16,-2 0 1-16,-1 0-27 15</inkml:trace>
  <inkml:trace contextRef="#ctx0" brushRef="#br0" timeOffset="30412.9093">9758 11298 673 0,'6'15'279'15,"0"9"-159"-15,11 5-45 16,1-4-10-16,8-5 1 15,3-7-3-15,6-13-18 16,0-5-3-16,-5-13-8 16,-1-8 1-16,-11-7-2 15,-2-3 6-15,-13-4 2 16,-10-1 0-16,-16 0-4 16,-11-9-9-16,-11-3-11 15,-1 1 0-15,2 3 2 16,6 17-2-16,4 17-11 15,7 13-10-15,10 19-18 16,5 6-3-16,20 9 2 0,10 1 5 16,20 7 11-16,7-6 13 15,10 2-115-15,6-3-160 16</inkml:trace>
  <inkml:trace contextRef="#ctx0" brushRef="#br0" timeOffset="31046.0284">10272 11221 596 0,'-11'-4'344'0,"-14"-6"-55"0,1 8-155 16,5 2-54-16,2 4-58 16,8 7-14-16,9 3-16 15,6 3-1-15,10-2 4 16,2 1 3-16,6-3 4 15,-1-3 3-15,-7-1 2 16,0-4-1-16,-9-3-11 16,-6-2-3-16,-4 0-3 15,2-1 2-15,0 0 13 16,-11-1 14-16,-42-5 32 16,28 7 16-16,6 3 6 15,6 3-11-15,8 3-33 16,5 5-19-16,3 6-12 0,6-3-2 15,7 6 2-15,3-5 3 16,5 1 3-16,-4-1 1 16,1-10 3-16,1-3-1 15,1-9-9-15,-2-4-6 16,4-1-3-16,-3-2 1 16,-3 1 9-16,-2 2 2 15,-5 3 3-15,2 5 1 16,-4 1 5-16,4 1 1 0,4-1 2 15,2-3-1-15,1-3-2 16,1-2-1-16,1-3 2 16,-4 0 2-16,-5-7 4 15,-5 1 1-15,-10-2-3 16,-9-3-4-16,-6 2-8 16,-7 0-2-16,-3 9-10 15,6 5-2-15,1 12-7 16,7 8 0-16,4 10 3 15,6 9 2-15,3 6 4 16,2 6 3-16,6-1 3 16,0-3 2-16,2-7 2 15,-2-8 3-15,2-6-23 16,-2-7-68-16</inkml:trace>
  <inkml:trace contextRef="#ctx0" brushRef="#br0" timeOffset="31318.9585">10684 11279 977 0,'3'1'419'15,"8"10"-207"-15,-8 4-59 16,-2 9-61-16,2 5-13 0,-8-5-37 16,5 2-13-16,4-9-14 15,-4-7 3-15,2-6-54 16,-1-5-32-16,2-11-35 15,6-2-16-15,-4-8 42 16,6 2 28-16,5 4 29 16,-5-2 12-16,7 13 6 15,-7 5 3-15,-5 6 6 16,4 13 0-16,-6 3 3 16,-1 1-2-16,3 2-10 15,-4-7-112-15</inkml:trace>
  <inkml:trace contextRef="#ctx0" brushRef="#br0" timeOffset="31486.6345">10739 11017 1098 0,'0'0'450'0,"-2"-1"-254"16,2 16-150-16,5 11-45 15,0 9-34-15,7 4-124 16</inkml:trace>
  <inkml:trace contextRef="#ctx0" brushRef="#br0" timeOffset="32313.4592">11659 11178 593 0,'-22'-4'283'0,"-19"0"-103"0,-2 2-34 15,-4 5-52-15,8 4-20 16,11 2-38-16,6 3-20 16,21-3-22-16,8 2-6 15,16-1 2-15,7-2 7 0,6-2 6 16,2-2 3-16,-5-4 1 16,-7 0 2-16,-15-1 2 15,-9-1-3-15,-14 3-7 16,-8 4-1-16,-8 3-3 15,0 1 3-15,-1 4 1 16,6-2-1-16,9 6-1 16,8 4-3-16,11 2 0 15,12 0 1-15,10-2 3 16,5 0 0-16,7-7 4 16,-3-4 2-16,-3-6 3 15,-2-6-2-15,-4-13-51 16,-10-3-11-16,-4-10-5 15,-6 1 4-15,-7 4 53 16,4 4 8-16,-4 9 18 16,-3 6 3-16,-4 9 6 0,1 6 2 15,3 4-10-15,3-3-3 16,0-1-3-16,-1-6 2 16,-3-5 14-16,3-5-3 15,1 4-5-15,-1-3-6 16,4-16-20-16,22-29 0 15,-5 32 14-15,6 2 19 16,-7 5 24-16,-1 5 7 16,-1 9-3-16,-3 5-14 0,-5 13-19 15,-5-1-6-15,0 9-8 16,-3 2-3-16,1-1-9 16,3 1-48-16,-2-10-238 15</inkml:trace>
  <inkml:trace contextRef="#ctx0" brushRef="#br0" timeOffset="32467.921">11988 11238 884 0,'2'-1'436'0,"0"1"-175"16,2 5-77-16,-4-5-121 15,2 8-30-15,9 22-18 16,14 27-4-16,-10-28-83 15</inkml:trace>
  <inkml:trace contextRef="#ctx0" brushRef="#br0" timeOffset="33031.4324">12172 11208 700 0,'7'-3'269'0,"12"-2"-181"16,3-1-43-16,4-1 0 16,1 2-6-16,-2-1-9 15,-3 1-4-15,-8 2-8 16,-5-1 9-16,-15 6-3 16,-7 1-1-16,-5 6 32 15,-4 2 6-15,3 4 15 16,5 2-2-16,8 6-34 15,6 2-18-15,5 2-17 16,0 0 1-16,9-5-2 16,3-1 2-16,9-9-6 15,5-3-27-15,2-9-89 16,0-9-63-16,6-5-146 16,0-3-4-16,4-2 86 15,-1 3 67-15,-4 6 252 16,-9 3 87-16,-14 6 81 15,-6 3 23-15,-14 7-61 16,2 4-47-16,-10 4-70 0,-8 0-27 16,-3-1-36-16,-9-4-7 15,1-7-10-15,2-5-13 16,4-12-24-16,2-3-10 16,8-6-5-16,4-2 9 15,7 1 17-15,7 3 10 16,12 4 30-16,8 6 15 15,3 6 26-15,5 8 6 0,0 9-13 16,-5 5-9-16,0 11-18 16,-5-1-6-16,-5 1-9 15,1 1-8-15,-13-12-171 16</inkml:trace>
  <inkml:trace contextRef="#ctx0" brushRef="#br0" timeOffset="33178.5473">12520 11034 995 0,'0'1'435'16,"3"3"-160"-16,4 6-234 16,7 10-52-16</inkml:trace>
  <inkml:trace contextRef="#ctx0" brushRef="#br0" timeOffset="33512.4501">12814 11194 713 0,'7'0'352'0,"12"8"-130"15,4 12-59-15,6 22-85 16,6 7-18-16,3 13-19 15,-2 1-4-15,-3-8-9 16,-13-5 4-16,-4-16-127 16,-5-6-177-16</inkml:trace>
  <inkml:trace contextRef="#ctx0" brushRef="#br0" timeOffset="33664.877">13069 11231 1086 0,'-16'12'433'16,"-27"21"-293"-16,-2 8-48 16,-2 13-64-16,0 2-11 15,8-4-11-15,10-1-1 16,8-15-104-16</inkml:trace>
  <inkml:trace contextRef="#ctx0" brushRef="#br0" timeOffset="33933.575">13166 11183 980 0,'-1'7'382'15,"-5"3"-235"-15,2 10-82 16,1 2-5-16,3 4 11 15,9 3-2-15,11-5-12 16,2-1-3-16,5-12-2 16,-8-10 6-16,0-10 8 15,-1-4-1-15,-9-8-8 16,-1 0-14-16,-8-2-72 16,-4-1-74-16</inkml:trace>
  <inkml:trace contextRef="#ctx0" brushRef="#br0" timeOffset="34149.3475">13369 11137 1094 0,'3'8'437'0,"7"9"-279"16,2 6-10-16,2 8-28 16,2-2-11-16,2 2-32 15,1-1-23-15,1-7-27 16,1-4-4-16,-5-14 6 15,1-7 3-15,0-9 2 16,-3-6 1-16,5-3-12 16,-7-1-6-16,-1-2-84 15,-4 1-73-15</inkml:trace>
  <inkml:trace contextRef="#ctx0" brushRef="#br0" timeOffset="34707.5521">13831 11190 700 0,'-3'-3'380'0,"-11"-2"-93"0,-3-2-87 15,-6 7-91-15,-6-1-42 16,9 8-37-16,3 4-18 15,3 6-13-15,6 4-3 16,-2 0 0-16,9 3 0 16,6-2 4-16,8-2 4 15,10-9 6-15,-1-4 3 0,1-7 4 16,0-2-18-16,-7-6-46 16,-5-3-22-16,-7 0-31 15,-4-1 8 1,0 0 20-16,-3-1-1 0,6 0-10 15,2 3 7-15,6 3 27 16,2 2 46-16,3 5 67 16,0 3 23-16,0 5 31 15,1 1-6-15,-4 4-1 16,-3-3-9-16,-8 4-25 16,-2-2-14-16,-5-2-29 15,4-1-8-15,-2-9-5 16,3 0-2-16,5-6-19 15,2-4-10-15,6-5-27 16,2-3-5-16,5 2 7 16,3 4 9-16,2 7 17 0,-3 0 10 15,-1 8 41-15,-7 4 11 16,-8 9 37-16,-3 5 1 16,-4 5-24-16,-2 1-10 15,2-1-31-15,3-1-19 16,2-6 100-16</inkml:trace>
  <inkml:trace contextRef="#ctx0" brushRef="#br0" timeOffset="35196.4843">14822 11088 775 0,'-23'11'338'0,"-14"6"-173"16,7 7-96-16,7 4-23 15,15 5-6-15,8 0 7 16,19 1 14-16,8-4 0 0,11-8-5 15,0-6-4-15,-6-14-10 16,-4-4 0-16,-10-12 9 16,-6-3 2-16,-15-1-8 15,-5-1-11-15,-15 1-20 16,-4 0-11-16,-3 2-1 16,2 2-41-16,14 6-122 15,5 1-178-15</inkml:trace>
  <inkml:trace contextRef="#ctx0" brushRef="#br0" timeOffset="35496.0861">14973 11109 998 0,'15'-2'428'0,"23"-2"-244"16,1 2-49-16,1 0-75 15,-4 1-21-15,-10-1-23 16,4 2-6-16,-8 3-1 0,-2 0-37 15,-10 4-57-15,-10-5-23 16,-10 1-40-16,-2 1 31 16,-6-5 56-16,1 2 22 15,-2 4 60-15,-2-2 22 16,10 10 32-16,-4-1 9 16,8 5-10-16,1 2-14 15,4 1-27-15,7 3-10 16,2-1-9-16,11-4-4 15,2-3 2-15,3-4-27 16,5-11-101-16,0-1-125 0</inkml:trace>
  <inkml:trace contextRef="#ctx0" brushRef="#br0" timeOffset="35774.2082">15342 11192 339 0,'3'-5'277'0,"3"-1"71"15,-3-1-49-15,2 8-93 16,-3 3-43-16,-1 7-68 15,4 6-15-15,-5 0-22 16,1 2-7-16,-1-5-16 16,-3-4-7-16,-1-5-4 15,1-3 2-15,-1-6-39 16,3 3-18-16,1 0-30 16,1-5-10-16,7-11 27 15,27-27 12-15,-14 33 19 0,-2 4 5 16,3 8 15-1,-3 5 9-15,-2 9 8 0,-4 1 2 16,-4 5-9-16,-1-2-7 16,-6 0-20-16,3 0-81 15</inkml:trace>
  <inkml:trace contextRef="#ctx0" brushRef="#br0" timeOffset="35998.176">15607 11126 1042 0,'-4'0'453'0,"1"-1"-239"16,4 10-51-16,4 10-75 15,8 0-2-15,-2 7-10 16,-2-4-8-16,3-7-10 16,0-3-8-16,7-6 1 15,1-6 2-15,0-7-2 16,-5-4-4-16,-5-8-19 15,0 0-19-15,-5 1-104 16,0 1-72-16</inkml:trace>
  <inkml:trace contextRef="#ctx0" brushRef="#br0" timeOffset="36386.5788">16373 11044 855 0,'2'0'401'0,"-1"5"-181"15,2 9-65-15,2 16-95 16,1 9-21-16,4 10-16 15,-2-1-5-15,2-7-2 16,-4-7-12-16,0-15-142 16,2-7-219-16</inkml:trace>
  <inkml:trace contextRef="#ctx0" brushRef="#br0" timeOffset="36725.4797">16547 11084 803 0,'-11'2'365'0,"-13"-1"-164"16,-2 8-112-16,2 4-18 16,0 0-32-16,7 2-12 15,11 1-19-15,6 0-8 0,14 2-1 16,9 1 2-16,6-5 7 16,6-3 2-16,0-7 0 15,0-4-10-15,1-4-47 16,-2-4-12-16,-5-7-7 15,-3 0 9-15,-4-2 52 16,-6-2 19-16,-5 4 65 16,-6-3 30-16,-5 8 45 15,0 5-3-15,0 8-63 16,-1 7-30-16,1 6-48 16,-1 1-9-16,2 7 4 15,2 4 0-15,-1-1 1 16,2 0-23-16,-4-11-129 15,2-4-236-15</inkml:trace>
  <inkml:trace contextRef="#ctx0" brushRef="#br0" timeOffset="36861.4931">16740 10882 949 0,'-1'-2'386'0,"-3"-3"-193"15,6 11-173-15,-2-6-87 16</inkml:trace>
  <inkml:trace contextRef="#ctx0" brushRef="#br0" timeOffset="37073.6032">16921 11095 839 0,'10'13'438'16,"9"10"-134"-16,-1-1-114 15,-4 1-36-15,1-1-49 16,-7-4-16-16,4-5-25 16,3-4-6-16,-5-10-9 15,3-4-1-15,-4-6-8 16,-1-4-8-16,1-4-15 16,5 2-39-16,-8-4-123 15,0 1-72-15</inkml:trace>
  <inkml:trace contextRef="#ctx0" brushRef="#br0" timeOffset="37390.4571">17226 11096 982 0,'6'7'407'16,"3"11"-253"-16,2-2-29 15,-4 1-51-15,-3 3-11 16,-2-7-12-16,-1 0-12 0,-1-8-11 16,0-3 3-16,1-4 0 15,-1 1-3-15,0-1-14 16,0 1-16-16,4-14-22 16,22-31-5-16,-10 36 1 15,1-2 6-15,1 6 11 16,0 6 12-16,-6 5 11 15,-4 4 6-15,-3 7 7 16,-3-1-6-16,0 5-5 16,0 2 6-16,4-1-142 15</inkml:trace>
  <inkml:trace contextRef="#ctx0" brushRef="#br0" timeOffset="37941.6363">17673 11046 1093 0,'-14'-6'453'0,"-15"-6"-260"16,1 10-128-16,8 9-25 15,-2 9-22-15,9 5 2 16,11 8-11-16,-2-2 0 15,12 2 1-15,-2-1 0 0,7-7 6 16,2-5 0-16,2-8 5 16,5-2 4-16,-7-9-14 15,-6-5-16-15,-7-2-31 16,-3-5-15-16,0 0-21 16,-1 0-7-16,3-2-35 15,6-2-13-15,7 1 16 16,3 2 21-16,4 7 71 15,1 11 46-15,-3 3 60 16,-1 7 29-16,-5-1 33 16,-2 0-3-16,-1 6-14 15,-1-2-16-15,-4-1-38 16,2 0-16-16,-4-8-30 16,0-1-9-16,0-2-6 15,2-3-4-15,-5-2-27 16,0 1-11-16,2-1-12 15,13-7-1-15,28-20 18 16,-28 25 9-16,0 4 0 0,-4 0 0 16,-2 9 0-16,1 0-1 15,-5 6 6-15,0 2 2 16,-2-1 5-16,-1 1 13 16,0-5-128-16,-3-3-143 15</inkml:trace>
  <inkml:trace contextRef="#ctx0" brushRef="#br0" timeOffset="38451.6869">18467 11036 564 0,'1'0'220'16</inkml:trace>
  <inkml:trace contextRef="#ctx0" brushRef="#br0" timeOffset="41463.9378">17922 10859 896 0,'0'-7'444'0,"0"-3"-162"0,0 5-68 16,1 13-116-16,0 8-48 15,7 14-50-15,2 5 18 16,9 3-159-16</inkml:trace>
  <inkml:trace contextRef="#ctx0" brushRef="#br0" timeOffset="42283.4367">18510 11083 671 0,'3'-3'290'0,"14"0"-130"15,4-1-54-15,10 1-33 16,8-1-10-16,-2 2-30 15,-3-1-7-15,-15-4-6 16,-5 2 1-16,-15 3 1 16,-5 2-3-16,-10 9 1 15,-7 1 2-15,-3 2-1 0,0 4-1 16,9-1-11-16,9 1-7 16,15 4-4-16,8-2-2 15,14 2 4-15,5-3-17 16,5-3-14-16,4-3-4 15,-1-5-7-15,-6-6 16 16,-2-1 15-16,-2-7 5 16,-9-5 8-16,4 2 5 15,-10-4 5-15,-3 2 3 0,-7-2 10 16,-7-2 7-16,-11-2 13 16,-5 4 5-16,-8 4 1 15,-1 2-6-15,-3 9-20 16,0 0-12-16,6 7-20 15,3 4-7-15,12 9-1 16,5-3 2-16,7 6 4 16,5-2 4-16,10-5 4 15,6 2 1-15,4-10 3 16,3-1 3-16,-4-7-23 16,-5-4-14-16,-3-5-24 15,-7-8-12-15,0-2 6 16,-3-1 14-16,-5 1 23 15,-3 6 15-15,-8 5 29 16,0 1 4-16,3 9-5 16,-3-1-5-16,6 6-10 0,0 4 0 15,0 0 10-15,9 5 6 16,2 1 10-16,3 0 8 16,6-3 21-16,2-2 9 15,4-1-1-15,-1-7 1 16,0-1-12-16,-3-7-8 15,-5-6 0-15,-3-2-7 16,-7-6-10-16,-6-1-4 16,-6 1-15-16,-7-2-27 0,1 9-124 15,1 2-361-15</inkml:trace>
  <inkml:trace contextRef="#ctx0" brushRef="#br0" timeOffset="42718.9045">19929 11017 780 0,'-15'1'342'0,"-9"4"-178"15,1 13-92-15,-4-1-21 16,14 14-24-16,6 1-1 0,14 0 6 15,10-1 4-15,4-8 1 16,8-1-1-16,-7-12 1 16,2-3 3-16,-10-8 30 15,-5-8 6-15,-6-6-5 16,-6-2-10-16,-6-2-42 16,-7-2-9-16,-6 2-10 15,-3 3-22-15,-1-2-112 16,6 8-135-16</inkml:trace>
  <inkml:trace contextRef="#ctx0" brushRef="#br0" timeOffset="42870.8785">19991 11035 692 0,'10'-3'409'0,"23"-1"5"15,-1 1-210-15,12 3-98 16,0 2-29-16,-5-2-47 0,0 1-11 15,-9-1-48-15,-5-1-64 16,-8 1-246-16</inkml:trace>
  <inkml:trace contextRef="#ctx0" brushRef="#br0" timeOffset="43017.4238">20200 11088 468 0,'-3'8'312'0,"1"11"6"0,2 2-137 15,1 0-37-15,3 6-62 16,0-5-28-16,7 0-42 16,-2-6-69-16</inkml:trace>
  <inkml:trace contextRef="#ctx0" brushRef="#br0" timeOffset="43452.148">20519 11132 620 0,'-9'-9'346'0,"-16"-14"-64"16,6 6-69-16,-5 2-105 16,4 5-39-16,6 13-57 15,-5 0-14-15,10 11-3 0,1 2 3 16,5 0 7-16,8 1 5 15,5 1 1-15,4-4 4 16,9-2 3-16,-2-4 2 16,1-6 2-16,4-2-2 15,-5-7-2-15,-4-6-3 16,-1 0-6-16,-6-4-1 16,-2 3-2-16,0 1-3 15,-2 8-9-15,-2 1-6 16,3 8-4-16,1 7 5 0,1 5 14 15,4 3 7-15,-1 0 11 16,0-5 3-16,0-3 23 16,-1-4 19-16,0-7 20 15,-1-6 0-15,0-8-22 16,1 0-19-16,-1-4-26 16,-2 0-12-16,-3 3-107 15,0 0-84-15</inkml:trace>
  <inkml:trace contextRef="#ctx0" brushRef="#br0" timeOffset="43940.3143">21414 11049 547 0,'-6'10'316'0,"-10"11"-30"16,1 5-86-16,-2 0-89 15,-4-4-25-15,0-5-42 16,-5-7-7-16,-4-8-7 16,3-3-3-16,2-12-32 15,0-3-12-15,10-6-18 16,4 0-4-16,10 2 15 15,4 3 5-15,16 3 14 16,3 4 14-16,8 10 32 16,0 1 14-16,-5 13 6 15,3 7-6-15,-10 3-18 16,2 2-9-16,-9 4-9 0,-6-5-3 16,4-4-26-16,-9-2-50 15</inkml:trace>
  <inkml:trace contextRef="#ctx0" brushRef="#br0" timeOffset="44092.1901">21326 10801 1112 0,'-3'-3'438'0,"1"0"-309"15,5 6-80-15,-3-3-44 16,0 1-60-16</inkml:trace>
  <inkml:trace contextRef="#ctx0" brushRef="#br0" timeOffset="44738.7046">21521 10742 544 0,'5'-1'276'16,"8"1"-75"-16,8 4-46 15,13-2-53-15,7 4-24 16,13-4-39-16,2 0-13 0,-7-2-9 16,-8 0 0-16,-22-4 4 15,-10-2 3-15,-4-1-3 16,-6 0-4-16,-10 0-9 16,-1 2-5-16,-12-1-2 15,0 2 1-15,4 4-1 16,2 3-1-16,9 5-4 15,2-1-1-15,8 3 1 16,4 0 1-16,3 1 3 16,1 1 0-16,5 0 3 15,-2-3 0-15,0 3 0 16,-5-5 0-16,-6-2-1 16,3 1-1-16,-8 0 3 15,4 2 8-15,2 8 8 16,1 5 2-16,7 11 2 15,1 4-8-15,-4 5-7 16,-1 7-3-16,-5-2-2 16,0 4 1-16,-10-3 25 0,-6-8 10 15,-11-7 16-15,-5-5 3 16,-2-10-15-16,-2-4-7 16,4-11-4-16,2-4-2 15,8-12-3-15,6-5-21 16,8 0-59-16,6-2-32 15,6 4-76-15,3-1-45 16,4 1-180-16</inkml:trace>
  <inkml:trace contextRef="#ctx0" brushRef="#br0" timeOffset="44892.3193">21679 11010 612 0,'13'-1'334'0,"18"-3"-76"15,6 4-69-15,5 1-77 16,2 3-32-16,-4 3-36 16,1 1-12-16,-3-2-423 15</inkml:trace>
  <inkml:trace contextRef="#ctx0" brushRef="#br0" timeOffset="45382.0646">22145 11141 603 0,'2'-2'280'15,"-2"-4"-101"-15,-1-3-10 16,-10-3-8-16,-7 0-12 0,-6 1-39 15,-4 5-25-15,0 2-43 16,1 1-24-16,8 6-22 16,2 3-4-16,11 8-5 15,5 4 3-15,-1-2 3 16,9 4 2-16,8-3 8 16,5-2 4-16,12-3 5 15,-5-7 4-15,-1-6 6 16,-7-6 0-16,-4-5 0 15,1-4-3-15,0-1-7 16,1 4-1-16,-2-1 0 16,-3 2 0-16,-1 4-5 15,-3 1-4-15,1 7-7 16,-3-1-3-16,1 7 4 16,1-2 4-16,0 3 20 15,0-3 15-15,-1-7 22 16,4 2 7-16,-6-7-4 0,3 4-11 15,-1-4-21-15,-5 2-9 16,0-1-13-16,-2 2-44 16,-1 2-147-16</inkml:trace>
  <inkml:trace contextRef="#ctx0" brushRef="#br0" timeOffset="45736.5442">22650 11066 886 0,'-2'8'395'0,"-3"5"-179"16,-5 4-48-16,-1-2-61 16,-2-2-28-16,-4 0-42 15,0-4-12-15,-6-2-7 16,-5-2-1-16,3-5-24 15,0-4-28-15,1-7-38 16,5-3-7-16,4-6 18 16,4-1 21-16,12 8 30 15,6 1 1-15,8 6 13 16,-2 3 15-16,3 3 23 16,3 7 13-16,2 8 12 15,6 5 4-15,-1 7 10 16,-2 2-3-16,-6 0-20 0,-2-3-12 15,-2-4-55-15,-1-4-56 16</inkml:trace>
  <inkml:trace contextRef="#ctx0" brushRef="#br0" timeOffset="46856.59">1724 12058 761 0,'-5'10'313'15,"-5"13"-184"-15,4 5-50 16,14 5-39-16,6-3-3 16,13-2-8-16,1-5-1 0,8-15 0 15,0-4 1-15,-4-12 4 16,2-6 1-16,-11-8 3 16,-6-1-1-16,-11-8-6 15,-2 4-3-15,-6 2-9 16,-4 4-6-16,3 15 15 15,-4-5-2-15,6 13-7 16,2 7 4-16,3 14-9 16,2 15 8-16,-1 12 30 15,-2 8 4-15,-14 1 3 16,-7 4-6-16,-8-9-13 16,-9-7-1-16,9-16-3 15,0-10-5-15,3-12-58 16,4-11-50-16,2-16-128 15,3-7-72-15</inkml:trace>
  <inkml:trace contextRef="#ctx0" brushRef="#br0" timeOffset="47019.012">2120 11792 839 0,'7'1'379'15,"-7"2"-150"-15,-4 12-59 16,-3 20-90-16,-8 5-11 0,11 12-43 16,4-1-23-16</inkml:trace>
  <inkml:trace contextRef="#ctx0" brushRef="#br0" timeOffset="47492.574">2240 12118 754 0,'-1'12'302'0,"0"15"-184"15,5-2-12-15,8 0-12 0,4-7-18 16,5-10-28-16,1-3-6 16,5-11-3-16,-1-3-2 15,2-7-7-15,-2-4-4 16,-7-1-4-16,-2 4-1 16,-8 1 3-16,-5 2 8 15,-2 4 0-15,-3-1-9 16,4 16-15-16,1 3-7 15,3 16-3-15,5 7 5 0,-5 12 11 16,4 13 5-16,-11 9 17 16,-6 1 6-16,-6 1 11 15,-7-8-2-15,-8-11-8 16,-9-8-1-16,-5-20-3 16,5-10-6-16,-1-15-15 15,5-4-6-15,6-14-12 16,0-1-5-16,12-5-33 15,9-1-37-15,14 0-136 16,8 0-153-16</inkml:trace>
  <inkml:trace contextRef="#ctx0" brushRef="#br0" timeOffset="48331.7925">2824 12326 1057 0,'-5'2'536'0,"-1"1"-158"16,4-1-197-16,-1 4-40 15,3-1-79-15,0-2-41 16</inkml:trace>
  <inkml:trace contextRef="#ctx0" brushRef="#br0" timeOffset="49035.8693">3422 11766 599 0,'1'-8'344'0,"0"-2"-68"16,3 6-62-16,-2 18-91 15,5 17-24-15,-1 27-24 16,1 11 7-16,3 11-22 16,-3-2-14-16,1-9-17 0,5-8 13 15,-10-12-119-15,3-8-98 16</inkml:trace>
  <inkml:trace contextRef="#ctx0" brushRef="#br0" timeOffset="49340.3502">3778 12057 975 0,'-7'2'420'0,"-1"-1"-212"16,-7 7-57-16,-1 12-51 15,1 1-30-15,-4 9-48 16,6 0-14-16,12-4-16 15,7 2 0-15,13-4 4 16,1-2 4-16,7-11 6 16,1-4 4-16,-4-8 11 15,3-7 7-15,-16-2 16 16,-6-4 2-16,-17-1-8 16,-12 0-11-16,-6 0-23 15,-4 1-18-15,0 3-67 16,7 1-55-16,5 6-302 15</inkml:trace>
  <inkml:trace contextRef="#ctx0" brushRef="#br0" timeOffset="49488.7414">3864 12135 628 0,'20'14'351'0,"14"6"-82"15,3 11-80-15,-4 3-39 16,-2 5-65-16,5 4-29 15,-6-1-17-15,-2-3-63 0,-3-10-411 16</inkml:trace>
  <inkml:trace contextRef="#ctx0" brushRef="#br0" timeOffset="49677.881">4102 12059 1100 0,'-9'8'457'0,"-15"12"-262"16,0 12-63-16,-3 15-48 16,3 4-13-16,0 11-26 15,-5-1-11-15,3 0-16 16,-3-5-3-16,5-14-68 16,11-6-67-16</inkml:trace>
  <inkml:trace contextRef="#ctx0" brushRef="#br0" timeOffset="49978.2261">4235 12095 762 0,'0'-3'407'0,"-1"1"-102"15,1 7-140-15,0-5-110 16,0 0-17-16,3 17-9 16,16 33-4-16,0-31-9 15,3-1-1-15,3-6 3 16,-2-5 4-16,2-7 5 16,-2-3 3-16,-8-10 2 15,-3-2 0-15,-3-2-26 16,-5-2-36-16,-4 2-142 15,-6-3-173-15</inkml:trace>
  <inkml:trace contextRef="#ctx0" brushRef="#br0" timeOffset="50096.9141">4322 11869 759 0,'0'0'350'0,"-2"0"-165"15,3 6-70-15,-1-6-79 16,0 0-18-16,1 8-10 0,6 10 14 15</inkml:trace>
  <inkml:trace contextRef="#ctx0" brushRef="#br0" timeOffset="50447.1441">4750 12192 669 0,'0'-5'335'0,"0"-8"-95"16,-1-1-49-16,-8-1-41 16,-3 0-10-16,-7 2-15 15,-2 1-19-15,-4 6-43 16,-3 4-21-16,4 8-37 15,1 1-8-15,9 9-10 16,3 3 4-16,11 3 8 16,0 0 4-16,13-4 12 15,6-3 4-15,4-11 12 16,5 1 3-16,-5-6 2 16,-5-5 0-16,-6-1-7 15,-5-2-41-15,-2 0-149 0</inkml:trace>
  <inkml:trace contextRef="#ctx0" brushRef="#br0" timeOffset="50731.3849">4849 12107 897 0,'1'2'389'0,"-2"-2"-177"0,1 4-132 16,-1-4-30-16,1 0-9 15,0 11-4-15,4 9-12 16,13 32-3-16,-7-35 3 16,3-6 9-16,9-3 18 15,-3-3 11-15,1-8 10 16,-5-3 2-16,-6-4-10 16,2-1-9-16,-8-4-12 15,5 2-11-15,-2 1-30 16,-6 1-42-16,0 2-131 15,0-2-124-15</inkml:trace>
  <inkml:trace contextRef="#ctx0" brushRef="#br0" timeOffset="50950.0364">5065 12083 760 0,'2'9'420'0,"4"4"-96"15,7 6-124-15,3 2-36 16,6 0-47-16,2 1-20 15,0-1-37-15,0-6-11 16,1-5-10-16,-6-9 6 16,3-5 9-16,-2-5 1 15,-3-9-7-15,-1-1-12 16,0-1-11-16,-5-3-5 0,-7 5-2 16,0-1-35-16,-6 5-122 15,1 6-5-15</inkml:trace>
  <inkml:trace contextRef="#ctx0" brushRef="#br0" timeOffset="51549.2446">6218 12119 607 0,'-11'-4'339'0,"-16"3"-71"16,0 1-87-16,4 8-96 16,0 6-35-16,8 5-32 15,6 7-7-15,9 3-1 16,4-1 1-16,15-4 7 15,4-7 8-15,3-12 20 16,4-3 10-16,-3-8 31 16,-6-5 6-16,-7-4-10 0,-10-2-8 15,-5-2-41-15,-4 2-46 16,-1 0-142-16,-1-1-188 16</inkml:trace>
  <inkml:trace contextRef="#ctx0" brushRef="#br0" timeOffset="51763.5166">6414 12101 867 0,'0'6'393'0,"4"7"-154"16,-4 3-39-16,-2 7-64 15,2 0-16-15,7 6-55 16,4-2-13-16,-2-4-19 15,6-4-9-15,1-8-3 16,0-6 1-16,15-5-54 16,0-8-66-16</inkml:trace>
  <inkml:trace contextRef="#ctx0" brushRef="#br0" timeOffset="52186.9315">7229 12113 690 0,'0'0'338'0,"2"5"-89"15,4 7-53-15,5 12-72 16,6 9 8-16,0 4-26 15,1-4-16-15,-2-5-25 16,-1-8-10-16,3-14-10 16,4-4 1-16,-3-13 0 15,0-7-1-15,-3-8-11 16,-5 2-6-16,-1-1-64 16,-2 1-68-16,-6 2-328 15</inkml:trace>
  <inkml:trace contextRef="#ctx0" brushRef="#br0" timeOffset="52483.267">7741 12182 745 0,'0'-2'346'15,"-4"0"-147"-15,-2-4-34 16,-2 1-57-16,-1 2-16 15,-7-3-24-15,-2 4-9 0,-8 2-18 16,2 1-7-16,4 7-9 16,4 2-6-16,8 7-5 15,5-1-1-15,10 6-6 16,3-4 1-16,8-4 1 16,7 0 0-16,1-8 3 15,4-2 2-15,-1-4 6 16,-5-1 9-16,-2-7-87 15,-6-4-76-15</inkml:trace>
  <inkml:trace contextRef="#ctx0" brushRef="#br0" timeOffset="52604.7142">7749 11958 904 0,'-5'-6'446'0,"1"-1"-166"15,-1 8-192-15,5 6-58 16,1 7-52-16,1-2-71 15</inkml:trace>
  <inkml:trace contextRef="#ctx0" brushRef="#br0" timeOffset="52796.7821">7903 12043 1163 0,'-4'6'480'0,"4"16"-278"16,-4 4-35-16,4 16-53 15,6 6-22-15,-5 10-40 16,5 6-17-16,2 4-13 16,-3 1-6-16,0-8-17 15,3-3-64-15,-2-14-142 16,0-11-164-16</inkml:trace>
  <inkml:trace contextRef="#ctx0" brushRef="#br0" timeOffset="52976.9506">7951 12273 649 0,'0'0'305'0,"5"0"-80"16,2 0-97-16,14 0-40 0,7 0-4 15,5 2-32-15,2-1-21 16,-5-1-83-16,-4 1-71 15</inkml:trace>
  <inkml:trace contextRef="#ctx0" brushRef="#br0" timeOffset="53196.8958">8317 12179 431 0,'-4'-5'285'0,"-11"-4"20"15,-3 2-135-15,-3 3-27 0,-6 5-47 16,5 1-30-16,-2 6-45 15,3 4-15-15,9 0-12 16,4 4-1-16,13 3 2 16,2-5 2-16,14 0 5 15,1-2 0-15,8-4 3 16,-1 0 6-16,-4-4-64 16,4-4-58-16,-9-4-180 15</inkml:trace>
  <inkml:trace contextRef="#ctx0" brushRef="#br0" timeOffset="53338.1964">8402 12197 327 0,'9'-10'297'16,"3"-5"38"-16,-3 6-33 16,-4 0-22-16,-4 9-90 15,0 3-36-15,-1 9-49 0,0 7-11 16,3 6-2-16,-2 2-11 16,5 0-31-16,-1-6-16 15,5-2-32-15,0-5-57 16</inkml:trace>
  <inkml:trace contextRef="#ctx0" brushRef="#br0" timeOffset="54063.3692">8971 12137 526 0,'10'2'254'16,"5"2"-86"-16,9 0-66 16,8 0 4-16,8 0-17 15,4-4-14-15,4 2-32 0,-8-5-11 16,-7-1-13-16,-10 3-1 16,-16-5-12-16,-7 4-11 15,-14 0-15-15,-2-1-4 16,-13 8 7-16,2 2 8 15,-4 4 9-15,1 4 8 16,11 1 16-16,3 4 8 16,12 2 18-16,4-1-3 0,9-1-8 15,9-3-5 1,5-6-11-16,3-3-3 0,4-8 1 16,-3-1 0-16,-10-6-4 15,5-3-2-15,-4-3-20 16,-3-2-13-16,3-1-10 15,-8 1-2-15,-2 6 13 16,2 5 5-16,-6 7 19 16,-1 7 9-16,0 6 20 15,-2 0 14-15,3 2 1 16,0-2-3-16,-4-6-12 16,0 0-5-16,2-7-4 15,4-6-2-15,3-7-12 16,0-5-13-16,5-5-24 15,-3 0-1-15,6-2-10 16,5 2 6-16,-3 6 9 16,1 4-1-16,-3 12 11 15,-5 6 5-15,-3 11 9 16,3 3 5-16,-10 3 7 0,0 2-2 16,0-3 8-16,-3-2-57 15</inkml:trace>
  <inkml:trace contextRef="#ctx0" brushRef="#br0" timeOffset="54264.0779">9633 12185 739 0,'6'-7'419'0,"12"-1"-85"16,1 5-81-16,9 13-100 16,0 7-38-16,-1 8-17 15,0 1-4-15,-18-7-10 16,0 3-13-16,-13-5-22 15,-3 1-10-15,-9-7-12 16,-2-6-32-16,-6-9-135 16,-5-7-118-16</inkml:trace>
  <inkml:trace contextRef="#ctx0" brushRef="#br0" timeOffset="54806.1842">10474 12096 971 0,'2'9'369'16,"3"13"-262"-16,4 7-29 16,-1 14-8-16,-1-4-12 15,2 1-19-15,-5-3-5 16,-1-13-14-16,-3-4-51 16,0-13-239-16</inkml:trace>
  <inkml:trace contextRef="#ctx0" brushRef="#br0" timeOffset="55131.6037">10648 12140 682 0,'-8'1'319'15,"-7"-1"-109"-15,-6 11-95 16,-4 4-20-16,0 4-24 16,11 2-21-16,13-1-29 15,6-2-4-15,22-2 2 16,0-2 1-16,7-9 2 15,3 0-3-15,-2-7-2 16,1-3-1-16,-10-3-2 16,-1-2-9-16,-1-3-12 15,-9-3-2-15,5-2-1 16,-6 2 8-16,-12 3 19 16,2 6 19-16,-7 7 14 15,-7 3 5-15,8 14 0 0,-3 4-14 16,5 8-12-1,2-3-5-15,3 2-8 0,-4-4 10 16,0-8-90-16,5 1-69 16</inkml:trace>
  <inkml:trace contextRef="#ctx0" brushRef="#br0" timeOffset="55263.3962">10810 11909 785 0,'-4'-11'315'0,"3"-4"-223"16,6 9-63-16,2 14-115 16,3 9-149-16</inkml:trace>
  <inkml:trace contextRef="#ctx0" brushRef="#br0" timeOffset="55447.418">10971 12135 717 0,'9'14'453'16,"5"12"-45"-16,2 1-140 15,3 3-57-15,-3-2-92 16,-2-3-40-16,-2-4-43 16,-4-6-5-16,2-8 0 15,2-4 3-15,2-8 2 16,2-6-1-16,4-6-10 16,-5-5-3-16,-5-2-65 15,-1-1-61-15,-3 6-191 0</inkml:trace>
  <inkml:trace contextRef="#ctx0" brushRef="#br0" timeOffset="55746.384">11313 12147 686 0,'-3'12'430'0,"2"10"3"0,-7 4-238 15,8 1-40-15,-3-5-67 16,0-5-29-16,3-5-32 15,2-3-4-15,6-9 0 16,0-3-1-16,4-9-9 16,-4-4-3-16,4-4-10 15,5 2-2-15,2 2 1 16,3 2-2-16,1 7-1 16,-5 1 3-16,-2 12 5 15,-1 5 7-15,-11 8 3 16,1 4 0-16,-5 4-4 15,0 1-3-15,2 0-66 16,3-5-63-16</inkml:trace>
  <inkml:trace contextRef="#ctx0" brushRef="#br0" timeOffset="56030.4906">11859 12135 695 0,'-16'-7'360'0,"-17"-1"-75"15,8 8-163-15,1 5-26 16,10 11-27-16,6 1-9 0,0 3-20 16,3-1-7-16,5 2-7 15,6 2-2-15,3-6-5 16,0-3 2-16,-1-9 4 15,1-2 5-15,-5-4 7 16,4-3-1-16,-7-3-7 16,-1-6-13-16,-3 1-67 15,-2 0-54-15</inkml:trace>
  <inkml:trace contextRef="#ctx0" brushRef="#br0" timeOffset="56314.4153">11911 12172 608 0,'5'5'412'0,"5"6"49"0,0 5-166 16,-2 2-93-16,-3 1-54 15,-2-3-71 1,-1-3-26-16,1-6-28 16,-3-5-2-16,1-2-28 0,-1-1-30 15,0 0-43-15,0 0-17 16,9-15 16-16,26-31 24 15,-18 34 35-15,1 0 14 16,1 5 18-16,-1 6 9 16,-4 5 21-16,-1 7 9 0,-6 5 0 15,-5 5-5 1,2 0-15-16,-4-3-8 0,-2 0-31 16,1-1-65-16</inkml:trace>
  <inkml:trace contextRef="#ctx0" brushRef="#br0" timeOffset="56570.6529">12300 12104 937 0,'7'3'422'0,"8"9"-168"0,1 4-49 16,5 9-5-16,0 9-11 16,-5-1-34-16,-2 2-34 15,-13-3-37-15,-8-8-21 16,-11-4-16-16,-2-4-3 16,-4-14-69-16,4-4-66 15</inkml:trace>
  <inkml:trace contextRef="#ctx0" brushRef="#br0" timeOffset="58216.267">12806 12331 703 0,'0'0'436'0,"0"2"3"15,-1 1-111-15,0-3-89 16,0 0-33-16,0 0-58 16,0 0-39-16,-1 0-50 15,1 0-22-15,0 0-61 16,1 0-35-16</inkml:trace>
  <inkml:trace contextRef="#ctx0" brushRef="#br0" timeOffset="81757.3144">13247 12397 493 0,'0'-7'286'16,"4"-10"-38"-16,2-8-32 15,3-7-69-15,4-6-11 16,0-8-22-16,-1-4-9 0,-1 2-29 15,0-4-18-15,-3 6-31 16,0 6-11-16,-1 6-9 16,-3 10 0-16,-2 10 1 15,2 4-1-15,-3 5-8 16,0 4-15-16,1 4-6 16,-2-3-5-16,0 0 5 15,5 26 10-15,11 42 3 16,-6-27 4-16,4 5 2 15,7 4 2-15,5-6 1 16,4 0 2-16,6-11-88 16,-1-5-77-16</inkml:trace>
  <inkml:trace contextRef="#ctx0" brushRef="#br0" timeOffset="81942.5313">13240 12211 666 0,'6'7'269'15,"12"6"-144"-15,7 1-60 16,16-4-24-16,4 0-1 0,4-3-11 16,0-2-85-1</inkml:trace>
  <inkml:trace contextRef="#ctx0" brushRef="#br0" timeOffset="82095.87">13176 12134 930 0,'-8'0'419'16,"-5"-2"-196"-16,8 3-156 15,3 2-41-15,14 3-43 16,9 1 7-16,15 4-146 15</inkml:trace>
  <inkml:trace contextRef="#ctx0" brushRef="#br0" timeOffset="82440.9617">13768 12260 884 0,'1'3'358'15,"8"4"-233"-15,6-2-36 16,6-3-40-16,6 0-11 16,-2-3-6-16,-3-2-1 15,-3-7 1-15,-4-3 2 16,-7-2 3-16,-5-3 0 0,-11 3 4 16,-5 0 4-16,-7 6 0 15,-2 3-1-15,1 6-5 16,1 8-8-16,4 11-14 15,7 3-3-15,5 12-7 16,4 2-1-16,6 4-2 16,1 4 1-16,3-5-4 15,1-2 1-15,-1-6 5 16,0-3-51-16,4-7-162 16,-1-4-207-16</inkml:trace>
  <inkml:trace contextRef="#ctx0" brushRef="#br0" timeOffset="82744.7262">14415 12245 948 0,'-14'9'472'0,"-12"4"-180"15,-8 2-111-15,-1 2-43 16,1-6-69-16,0-1-24 15,9-9-23-15,5-4-5 16,5-6-13-16,5-2-4 16,3-3-10-16,2 0-5 15,8 0-8-15,2 0-1 0,5 3 16 16,-1-1 7-16,6 9 16 16,1 4 9-16,7 12 3 15,-2 4 8-15,-2 9 14 16,0 4 1-16,-4 3-7 15,1-1-9-15,-1-6-24 16,3-2-93-16</inkml:trace>
  <inkml:trace contextRef="#ctx0" brushRef="#br0" timeOffset="83812.4046">6386 13191 705 0,'0'-4'391'15,"0"-5"-99"-15,0 9-100 16,-6 5-45-16,1 10-80 16,5 5-34-16,1 8-27 15,10 8-1-15,5-1 0 16,-3-6 0-16,12-6 2 16,-3-10 1-16,4-13 5 15,1-2 3-15,-8-15 6 16,0-4 1-16,-5-5-2 15,-2-1-1-15,-8-1-2 16,-4 3-3-16,-1 5-5 0,-1 5-4 16,1 10-19-1,1 7-5-15,0 13-2 0,0 8 2 16,6 20 12-16,3 7 2 16,3 14 3-16,0 2 2 15,-9-3 7-15,-3-5 4 16,-9-8 6-16,-5-5 1 15,-6-14 4-15,-1-7 2 0,-3-19 7 16,-4-8 0-16,4-12-6 16,2-8-10-16,5-6-18 15,6 0-14-15,7-2-36 16,6 4-21-16,9 11-71 16,9 4-70-16</inkml:trace>
  <inkml:trace contextRef="#ctx0" brushRef="#br0" timeOffset="84025.9379">6788 13531 1126 0,'-1'0'456'0,"2"8"-291"16,-1 3-53-16,4 12-56 0,-1 1-9 15,9 8-16-15,-5 2-1 16,0-7-15-16,0 2-3 16,-10-14-67-16,6-3-89 15</inkml:trace>
  <inkml:trace contextRef="#ctx0" brushRef="#br0" timeOffset="84331.9272">6749 13521 779 0,'7'-7'354'0,"19"-3"-160"16,-2 3-39-16,8 7-66 16,-2 1-22-16,-12 5-15 15,-1 2-4-15,-11 7-1 16,-1 3 0-16,-7 2-19 16,-6-2-6-16,1-6-5 15,0-4-6-15,5-7-20 16,4-1-4-16,8-2-8 15,5-1 0-15,11 3 9 16,-1 4 3-16,-5 5 5 16,-5 5 8-16,-12 8 39 15,-6 2 14-15,-11 1 17 16,-6 2-3-16,-6-11-23 16,1-5-9-16,-3-13-79 15,6-8-78-15,6-5-308 0</inkml:trace>
  <inkml:trace contextRef="#ctx0" brushRef="#br0" timeOffset="84565.2226">7320 13283 901 0,'9'-1'432'16,"7"1"-117"-16,6 0-226 15,10 3-31-15,11 1-29 16,1 2-10-16,4 0-7 16,-7-2-27-16,-9-1-167 15</inkml:trace>
  <inkml:trace contextRef="#ctx0" brushRef="#br0" timeOffset="84750.4684">7384 13412 1053 0,'6'6'431'15,"7"1"-255"-15,7-1-55 16,15 0-40-16,2-3-25 15,10-2-33-15,-3-1-20 16</inkml:trace>
  <inkml:trace contextRef="#ctx0" brushRef="#br0" timeOffset="85315.5925">8024 13197 899 0,'-3'3'393'0,"-5"11"-188"15,2 5-82-15,6 13-65 16,3 2-11-16,12 8-13 16,4-3-4-16,4-9-2 0,0-2-1 15,6-14-5-15,3-12 0 16,-3-10 2-16,0-8 2 15,-8-10 5-15,-11 1-1 16,-7-5 1-16,-3 0-4 16,-10 0-5-16,2 1-4 15,-1 9-3-15,-1 0 0 16,7 15-12-16,2 8-3 0,5 15-3 16,3 11-3-16,12 17 5 15,-1 6 1-15,-2 8 10 16,-1-1 10-16,-13-2 20 15,-9-1 5-15,-13-8 2 16,-9-2-8-16,-5-12-11 16,-1-9-3-16,0-18-3 15,2-11-9-15,6-16-46 16,0-7-32-16,12-4-102 16,6 0-72-16</inkml:trace>
  <inkml:trace contextRef="#ctx0" brushRef="#br0" timeOffset="85666.2535">8447 13544 864 0,'-3'8'442'0,"-2"8"-139"15,-3 3-130-15,0 2-41 16,0 4-59-16,0-5-21 15,7 2-33-15,-1-4-6 16,4-9-9-16,-1-8 4 16,4-7 4-16,0-6 2 0,0-10 1 15,10 0-3-15,-8-8-5 16,6 3-2-16,0 2-1 16,-4 0-1-1,2 10-3-15,-6 1 1 0,-1 10 3 16,1 8 2-16,2 12 10 15,0 6 4-15,3 3-2 16,3 3-1-16,-1 1-6 16,3-2-5-16,0 2-1 15,-3-2-20-15,-1-8-119 16,-2-3-99-16</inkml:trace>
  <inkml:trace contextRef="#ctx0" brushRef="#br0" timeOffset="85800.8283">8402 13650 1182 0,'7'1'430'0,"11"3"-352"0,12-1-44 16,10 2-41-16,4 0-63 16</inkml:trace>
  <inkml:trace contextRef="#ctx0" brushRef="#br0" timeOffset="86192.558">9319 13235 1132 0,'-3'7'446'16,"1"16"-313"-16,-1 10-54 15,3 13-46-15,6 5-16 16,1-1-7-16,2-2-1 16,-2-16-52-16,-2-4-72 15</inkml:trace>
  <inkml:trace contextRef="#ctx0" brushRef="#br0" timeOffset="86346.4693">9110 13393 886 0,'7'0'389'0,"20"1"-177"16,10 6-107-16,11-2-63 15,10 4-11-15,-2-5-18 16,5 4 7-16,0-1-249 15</inkml:trace>
  <inkml:trace contextRef="#ctx0" brushRef="#br0" timeOffset="86765.7765">9784 13237 1074 0,'2'3'429'0,"5"2"-279"0,-3 6-36 15,0 11-33-15,-1 5-4 16,-3 9-9-16,8 5-6 16,-5-1-16-16,4-7-11 15,2-9-15-15,-1-4-4 16,12-6-3-16,0-6 2 15,3-10 0-15,2-7 0 0,-5-11-2 16,-1-3-1-16,-4-6 0 16,-1-2-3-16,-5-5 0 15,-5-1 2-15,0-1-6 16,-4 5 1-16,-1 11 10 16,-2 9 0-16,-2 20 2 15,1 7 4-15,3 16-10 16,0 5-2-16,8 6-1 15,2 1-2-15,5-5-3 16,2-1 12-16,0-7-134 16,-1-7-114-16</inkml:trace>
  <inkml:trace contextRef="#ctx0" brushRef="#br0" timeOffset="87198.5366">10144 13462 1149 0,'3'5'450'0,"1"2"-316"16,4 3-48-16,10-1-48 15,0 4-13-15,5-5-10 16,6 0-1-16,-8-7 0 15,0-8 1-15,-5-4 4 16,-7-4 1-16,-4 0 3 16,0 2 0-16,-7 2-2 15,3 1-4-15,-3 7-8 16,-3 1-6-16,4 10-4 16,-2 4 0-16,1 8 0 15,0 6 2-15,2 3 7 16,1 5 1-16,0 4 23 15,3 1 11-15,-6 2 29 16,-5-4 14-16,-5-7 2 16,-6-6-4-16,-4-14-22 15,-1-9-12-15,-5-10-22 16,2-6-10-16,5-7-23 0,5-2-32 16,13-2-94-16,7 1-73 15,11 4-353-15</inkml:trace>
  <inkml:trace contextRef="#ctx0" brushRef="#br0" timeOffset="88389.8413">10455 13659 765 0,'-9'8'393'16,"-4"6"-93"-16,0 7-176 15,3 1-22-15,-1-3-36 16,5-4-16-16,3-9-17 15,3-2-14-15,8-4-1 16,2-6 1-16,7-7-1 0,-5-6-4 16,0-6-5-16,-3-1 0 15,-3 0-1-15,1 7 0 16,-5 5 6-16,1 6 6 16,-1 6 4-16,-1 10 0 15,3 7-8-15,2 4-6 16,7 14-5-16,3-3-1 15,6 5-2-15,-3 0-1 16,-1-7-29-16,-3-5-63 16,-6-11-247-16</inkml:trace>
  <inkml:trace contextRef="#ctx0" brushRef="#br0" timeOffset="88524.7596">10441 13748 784 0,'5'2'316'0,"12"-1"-185"16,5-1-99-16,7 0-11 15,4-3-68-15</inkml:trace>
  <inkml:trace contextRef="#ctx0" brushRef="#br0" timeOffset="88858.4076">10758 13082 1027 0,'0'0'462'16,"1"3"-214"-16,5 12-142 16,3 12-40-16,-3 14-25 15,-4 5-5-15,4 20-3 16,-5 1-3-16,3-6-11 16,3-5-5-16,5-16-7 15,3-13-2-15,10-12-5 16,5-4-24-16,-2-15-90 15,-2-2-78-15</inkml:trace>
  <inkml:trace contextRef="#ctx0" brushRef="#br0" timeOffset="89027.3494">10611 13310 1071 0,'5'2'431'0,"12"5"-259"0,12 3-58 16,14-3-26-16,2 3-16 16,7-6-29-16,-3-1-15 15,2-3-102-15</inkml:trace>
  <inkml:trace contextRef="#ctx0" brushRef="#br0" timeOffset="89748.9279">11489 13215 1103 0,'0'-2'486'0,"-4"3"-279"0,3 11-54 16,2 12-90-16,0 13-38 15,7 14-18-15,1 3-1 16,-4-5 1-16,4-7 0 15,-3-13-134-15,-2-11-153 16</inkml:trace>
  <inkml:trace contextRef="#ctx0" brushRef="#br0" timeOffset="89872.0014">11372 13354 1110 0,'16'1'405'0,"27"3"-334"15,9 3-23-15,15-1-28 16,1-2 20-16</inkml:trace>
  <inkml:trace contextRef="#ctx0" brushRef="#br0" timeOffset="90233.5131">12236 13132 755 0,'1'-22'391'0,"-2"-19"-131"0,1 9-65 16,0 10-13-16,3 13-36 15,-1 3-28-15,-2 13-54 16,3 5-29-16,-4 11-36 16,3 12-3-16,5 9 4 15,-4 0 1-15,7 3 2 16,1-2 30-16,1-7-150 15,3-4-107-15</inkml:trace>
  <inkml:trace contextRef="#ctx0" brushRef="#br0" timeOffset="90399.9432">12082 13409 954 0,'10'2'396'15,"7"2"-185"-15,20 0-193 16,3-1 0-16,15-2-11 16,3 1-1-16,4-2-50 15,9 1-144-15</inkml:trace>
  <inkml:trace contextRef="#ctx0" brushRef="#br0" timeOffset="90768.9906">12057 13636 636 0,'0'-10'320'16,"5"-10"-53"-16,19-1-187 15,9 1-9-15,12 7-12 16,6 5-3-16,3 11-16 15,-3 7-8-15,-10 7 4 16,-12 5 6-16,-26 5 9 16,-8 3 0-16,-23 4-9 15,-2-3-10-15,-3-6-15 16,-3-3-4-16,2-11-10 16,-3-4-11-16,8-3-19 15,1-4-14-15,15-1-12 16,5-4 4-16,10-3 7 15,11 3 8-15,12-1 26 16,3 5 8-16,4 3 13 16,-3 5 7-16,6 7-9 0,-1 1 18 15</inkml:trace>
  <inkml:trace contextRef="#ctx0" brushRef="#br0" timeOffset="91413.2996">12945 13356 1266 0,'-6'-13'92'0,"1"1"-21"16,-8-13 89-16,-2-2-24 15,-10 4-41-15,0 5-22 16,-5 9-56-16,0 7-15 0,7 11-25 15,1 7-6-15,6 13 3 16,8 6 5-16,11 6 12 16,2-3 6-16,16-6 4 15,-2-6 3-15,5-16 2 16,8-9 2-16,-2-6 4 16,0-8 1-16,-5-7 4 15,-9 1 1-15,-3-6 0 16,-5 2 0-16,-5 6 2 15,4 6 5-15,-13 11-10 16,1 4-2-16,-2 17-9 16,-1 2-8-16,9 6 2 15,0 2-7-15,8-2-133 16,3-3-212-16</inkml:trace>
  <inkml:trace contextRef="#ctx0" brushRef="#br0" timeOffset="91805.4427">13091 13467 927 0,'1'5'360'16,"4"6"-243"-16,4 3-48 16,5-1-15-16,3-2-4 0,-2-5-6 15,7-4-3-15,-6-6-9 16,-1 1-2-16,0-4-1 15,-10-2 0-15,2-2-1 16,-3 0-3-16,-4 3 4 16,0 1-3-16,0 7-14 15,-3 1 0-15,3-1-9 16,0 6-2-16,2 19 8 16,9 37-4-16,-4-29 10 15,-7 0 20-15,-5 4 38 16,-2-2 18-16,-9-4 8 15,-1-1-9-15,-8-11-23 16,-3-6-10-16,-6-14-10 16,4-7-9-16,2-12-15 15,9-4-10-15,11-5-19 16,4-1-7-16,15-3-82 16,7-2-45-16,11 5-220 15</inkml:trace>
  <inkml:trace contextRef="#ctx0" brushRef="#br0" timeOffset="92093.3434">13499 13083 1054 0,'1'0'476'15,"3"2"-209"-15,2 11-163 16,-1 5-42-16,3 12 12 16,-3 9 7-16,-5 9 3 15,-3 4-7-15,-1 10-40 16,2-5-12-16,6-5-16 16,5-9-2-16,4-18-6 15,6-3-1-15,2-9-50 16,0-5-40-16,-2-8-167 15</inkml:trace>
  <inkml:trace contextRef="#ctx0" brushRef="#br0" timeOffset="92253.8494">13434 13358 1062 0,'4'-1'422'16,"13"1"-255"-16,10 2-101 15,16 1-28-15,6 0-5 16,3 0-9-16,-6-3-16 16</inkml:trace>
  <inkml:trace contextRef="#ctx0" brushRef="#br0" timeOffset="92564.3541">13759 13050 749 0,'8'-3'387'16,"9"-6"-155"-16,7 9-63 16,3 4-24-16,0 7-63 15,-2 0-6-15,-15 8 6 16,-8-1 7-16,-12 5-7 15,-7 3-9-15,-6-2-35 16,0 2-15-16,8-6-14 16,5-2-5-16,16-7-1 15,8-5 1-15,15-5-1 0,8-1 2 16,6-1-4-16,-2 1 0 16,-3 0-55-16,-7 1-64 15</inkml:trace>
  <inkml:trace contextRef="#ctx0" brushRef="#br0" timeOffset="94818.6686">6298 14330 808 0,'-3'5'359'0,"0"9"-160"15,-1 6-77-15,6 13-62 16,8 4-8-16,9 3-20 16,8-3-11-16,4-10-6 15,-3-9 0-15,6-15 3 16,0-5 3-16,-3-17 7 15,1 0 3-15,-16-13 0 16,-4-4 0-16,-12 0-6 16,-3 1-3-16,-6 4-5 15,-5 4 14-15,3 9 4 16,0 6-9-16,2 15-5 16,5 12-19-16,6 16-11 15,2 10 5-15,11 9 2 0,2 6 2 16,-6 1 4-16,-1 2 6 15,-11-5 17-15,-4-6 6 16,-13-10 7-16,-4-4-1 16,2-12-6-16,-7-6-1 15,-1-11-3-15,1-9-4 16,-4-11-18-16,6-2-38 0,10-7-118 16,6-1-93-16</inkml:trace>
  <inkml:trace contextRef="#ctx0" brushRef="#br0" timeOffset="95369.2137">6716 14623 1005 0,'1'2'430'0,"-1"9"-226"0,0 5-41 15,2 11-59-15,3 7-12 16,1-4-30-16,-1-2-22 16,0-5-18-16,0-6-2 15,-4-9-56-15,-1-6-48 16,-6-13-96-16,-4-4-33 15,-8-7 27-15,-1-4 46 16,3 1 101-16,2-4 36 16,8 0 39-16,6 3 17 15,14 4 22-15,7 6-1 16,11 9-5-16,8 7-10 0,-3 7-21 16,0 4 10-16,-9 4 17 15,-11 2 8-15,-12 2 14 16,-9 1-13-16,-7-1-20 15,-8-5-11-15,2-7-13 16,0-6-8-16,10-4-23 16,10-4-7-16,11-1-13 15,7-1 1-15,5 6 13 16,-5 3 3-16,1 10 2 16,-8 2 2-16,-10 7 9 15,-4 0 3-15,-15 7 1 16,-2 0 1-16,-7-7-11 15,2-6-37-15,-2-13-125 16,-2-8-142-16</inkml:trace>
  <inkml:trace contextRef="#ctx0" brushRef="#br0" timeOffset="95612.4019">7280 14463 1187 0,'11'2'464'0,"18"1"-321"15,7 1-42-15,12 3-40 16,2 0-20-16,-3 0-25 15,0 2-15-15,-10-2-165 16</inkml:trace>
  <inkml:trace contextRef="#ctx0" brushRef="#br0" timeOffset="95791.2527">7361 14592 1189 0,'7'2'458'16,"11"0"-316"-16,6 2-33 16,16 1-33-16,6-2-19 15,4 3-14-15,3-4-65 16</inkml:trace>
  <inkml:trace contextRef="#ctx0" brushRef="#br0" timeOffset="96312.721">8253 14387 862 0,'-21'7'370'0,"-24"11"-175"0,1 11-69 16,11 10-52-16,4 3-13 15,16 4-35-15,10 1-8 16,15 0-5-16,14-1-2 16,19-11 16-16,9-9 11 15,12-16 18-15,-4-10 8 16,-2-18 11-16,-6-10 8 0,-11-15 11 15,-8-3-2 1,-21-4-16-16,-12 1-11 0,-27-3-19 16,-9 0-8-16,-15 5-21 15,1 7-13-15,-2 18-16 16,1 11-47-16,4 14-126 16,3 8-134-16</inkml:trace>
  <inkml:trace contextRef="#ctx0" brushRef="#br0" timeOffset="96524.3807">8485 14409 784 0,'0'0'441'0,"-3"5"-109"15,-14 9-127-15,-6 5-43 16,-10 7-68-16,0 4-19 15,-3 6-33-15,-5 1-10 16,-1 0-23-16,3-4 0 16,11-8-75-16,11-2-78 15</inkml:trace>
  <inkml:trace contextRef="#ctx0" brushRef="#br0" timeOffset="96881.4143">9154 14454 872 0,'-1'0'462'0,"-4"0"-147"0,1 10-88 15,-2 13-133-15,3 3-43 16,4 10-29-16,2 2-5 15,6 5-3-15,1 0-1 16,-4-4-17-16,3-8-74 16</inkml:trace>
  <inkml:trace contextRef="#ctx0" brushRef="#br0" timeOffset="97027.3981">8952 14639 977 0,'4'-2'426'0,"12"1"-198"16,12 1-123-16,18 0-69 16,14 1-9-16,12-1-17 15,1-1-8-15</inkml:trace>
  <inkml:trace contextRef="#ctx0" brushRef="#br0" timeOffset="97764.5557">9973 14468 840 0,'-14'0'386'15,"-18"3"-163"-15,-1 6-55 16,8 14-67-16,1 2-21 15,10 10-40-15,8 3-17 16,14 5-19-16,9 3-2 16,17-3 6-16,7-3 10 15,14-15 13-15,5-9 8 0,4-17 12 16,-4-10 22-16,-10-17 26 16,-11-7-3-1,-20-5 0-15,-9-4-23 0,-15 4-37 16,-5 2-2-16,-25-1-18 15,-2 4-6-15,-10 5-11 16,-2 2-7-16,16 19-69 16,5 2-51-16,10 12-161 15</inkml:trace>
  <inkml:trace contextRef="#ctx0" brushRef="#br0" timeOffset="97977.3834">10230 14498 874 0,'-8'0'485'0,"-5"3"-63"16,-10 12-255-16,-8 2-47 16,-7 12-57-16,-4 1-21 15,0 7-25-15,6 2-4 16,7-7-37-16,7-4-55 15,15-13-205-15</inkml:trace>
  <inkml:trace contextRef="#ctx0" brushRef="#br0" timeOffset="98290.589">10649 14324 1232 0,'5'-2'540'0,"2"1"-294"16,0 9-92-16,-1 17-59 15,-3 12-20-15,-3 11-1 16,-2 0-2-16,-5 3-31 15,0-4-13-15,8-2-19 0,4-5-5 16,13-6-5-16,-1-7-2 16,4-11 3-16,3-3-8 15,-12-11-87-15,3-3-68 16</inkml:trace>
  <inkml:trace contextRef="#ctx0" brushRef="#br0" timeOffset="98453.0211">10457 14595 1293 0,'10'1'491'0,"20"3"-364"16,11-3-11-16,15 4-48 16,3-3-13-16,0-1-7 15,-7 0-67-15</inkml:trace>
  <inkml:trace contextRef="#ctx0" brushRef="#br0" timeOffset="98945.9858">11520 14474 864 0,'-5'5'419'0,"-3"13"-119"15,0 8-157-15,6 13-90 16,2 6-14-16,6-2-29 16,-1-1-2-16,2-12-60 0,-1-3-77 15</inkml:trace>
  <inkml:trace contextRef="#ctx0" brushRef="#br0" timeOffset="99096.4638">11313 14616 1070 0,'6'-2'454'0,"13"-2"-230"16,11 4-115-16,18 1-60 15,12 4-16-15,13-4-33 16,0-1-66-16</inkml:trace>
  <inkml:trace contextRef="#ctx0" brushRef="#br0" timeOffset="99516.3105">12310 14385 880 0,'-3'-19'439'16,"-5"-18"-139"-16,0 1-50 0,2 12-61 16,3 9-37-16,-3 12-66 15,3 3-28-15,0 11-49 16,2 12-14-16,3 20-5 15,8 8 2-15,0 9 6 16,4-4-25-16,0-9-142 16,-3-4-143-16</inkml:trace>
  <inkml:trace contextRef="#ctx0" brushRef="#br0" timeOffset="99685.2324">12133 14639 973 0,'23'-3'387'15,"14"-1"-257"-15,18 3-86 0,4 0-8 16,12 7-26-16,0 3-2 16,3 5-118-16</inkml:trace>
  <inkml:trace contextRef="#ctx0" brushRef="#br0" timeOffset="100054.8448">12148 14893 868 0,'5'-14'343'0,"11"-17"-222"16,12 2-26-16,11 5-1 16,5 8-10-16,4 17-14 15,0 7-23-15,-11 18-16 16,-8 9 2-16,-23 8 8 16,-13 0 3-16,-20-1-9 15,-4-3-6-15,-8-10-13 16,-4-6-17-16,8-10-16 15,1-8-4-15,5-5-7 16,8-4 9-16,9-5 1 16,4-5-4-16,18-1-4 15,5 1 7-15,10 5 19 16,9 10 7-16,2 5 6 0,8 7-2 16,4 5-54-16</inkml:trace>
  <inkml:trace contextRef="#ctx0" brushRef="#br0" timeOffset="100469.371">13165 14062 681 0,'-31'9'411'0,"-19"14"4"16,-13 32-295-16,-6 24-40 15,13 37-47-15,4 12-8 16,24 21-11-16,7 2-6 16,23-14-2-16,17-8 2 15,22-29 1-15,20-17 1 16,20-26 12-16,7-15-65 15</inkml:trace>
  <inkml:trace contextRef="#ctx0" brushRef="#br0" timeOffset="100964.2096">13135 14689 957 0,'20'3'430'16,"7"-1"-226"-16,27 3-103 15,11-3-22-15,11-3-55 16,8-5-1-16</inkml:trace>
  <inkml:trace contextRef="#ctx0" brushRef="#br0" timeOffset="101351.4106">13804 14675 675 0,'1'-2'319'0,"11"-2"-91"16,12 2-62-16,27 2-48 15,22 2 12-15,24 5-14 16,17-1-18-16,24 3-27 16,0-1-21-16,6-2-22 15,-7-4-56-15,-15-3-135 16,-6-6-15-16,-18-1-28 15,-9 0-29-15</inkml:trace>
  <inkml:trace contextRef="#ctx0" brushRef="#br0" timeOffset="101850.8874">14141 14350 840 0,'5'2'354'15,"3"0"-177"-15,4 0-98 16,8-4-9-16,9-3-13 16,6-7-15-16,-1-4-11 15,-2 0-3-15,-15-5 1 16,-7 5-1-16,-12 2-4 15,-12 0-3-15,-11 7-17 16,4 8-6 0,11 1-3-16,-1-1 5 0,-26 20 14 15,3 10 8-15,12 11 3 16,21-2-4-16,4 0-9 16,16-1-3-16,6-7-1 0,8-2 0 15,12-12 0-15,-1-8 1 16,7-11-35-16,-3-6-74 15</inkml:trace>
  <inkml:trace contextRef="#ctx0" brushRef="#br0" timeOffset="102181.5109">14661 14124 709 0,'-2'2'415'0,"-9"6"-50"15,6 6-166-15,-3 15-107 16,-3 4-20-16,8 11-9 15,-5 4-6-15,8 2-14 16,1-4-14-16,3-8-13 16,-3-8-2-16,2-17 0 15,-2-5 7-15,-1-10 14 16,3-6 3-16,-2-13 0 16,0-5-6-16,-1-7-15 15,-2-7-3-15,-5-8-5 16,-3-2-1-16,0-2-3 15,3 3-1-15,5 8-8 16,2 2-4-16,9 12-7 16,1 6-5-16,8 11-3 15,4 4 1-15,2 5 1 16,5 2 6-16,11 3-45 0,0 0-44 16,12 4-171-16</inkml:trace>
  <inkml:trace contextRef="#ctx0" brushRef="#br0" timeOffset="102434.7982">14629 14526 619 0,'0'1'332'0,"8"5"-16"16,6-6-135-16,17 0-65 15,6 1-13-15,9-2-60 16,1 1-13-16,8 0-15 16,-6-7-63-16</inkml:trace>
  <inkml:trace contextRef="#ctx0" brushRef="#br0" timeOffset="102614.1815">14627 14267 738 0,'8'1'422'0,"6"0"3"15,12 6-314-15,11 1-11 16,16-3-47-16,6-4-18 15,9-1-27-15,-2-1-22 16</inkml:trace>
  <inkml:trace contextRef="#ctx0" brushRef="#br0" timeOffset="103267.3492">14218 14912 643 0,'3'8'295'16,"7"18"-101"-16,0 3-93 15,-2 4-23-15,-3 0-9 16,-3-7-20-16,-5-1-4 15,2-12-11-15,-2-5 2 0,3-8-11 16,0-13-14-16,5-5-15 16,8-6-14-16,6-8 0 15,7 6 8-15,4 3 22 16,0 4 16-16,0 15 28 16,-2 10 6-16,-10 14 8 15,-6 8-5-15,-11 1-19 16,-4-4-4-16,-5-3-22 15,3-2-3-15,-1-8-2 16,2-7 1-16,6-11-14 16,3-6-14-16,8-11-19 15,4 2-8-15,6-6 7 16,-2 1 11-16,4 4 11 16,1 1 5-16,-7 13 7 15,2 6 11-15,-7 10 34 16,-2 8 11-16,-3 12 18 15,-7-2 2-15,-1 4-24 16,-1-1-9-16,0-11-21 0,1 4-27 16,3-8-511-16</inkml:trace>
  <inkml:trace contextRef="#ctx0" brushRef="#br0" timeOffset="103796.4714">15232 13906 775 0,'22'28'307'16,"32"40"-195"-16,11 23-14 0,2 34 17 15,-10 10 11-15,-26 5 17 16,-17-2 1-16,-39-7-32 15,-14-5-17-15,-24-13-39 16,-2-8-16-16,7-33-16 16,8-13-4-16,17-22-10 15,-2-16-26-15,20-9-64 16,-4-8-52-16,7-10-247 16</inkml:trace>
  <inkml:trace contextRef="#ctx0" brushRef="#br0" timeOffset="104555.3079">15932 14305 434 0,'1'-1'300'0,"2"1"50"16,1 5-98-16,-4-5-80 15,1 14-11-15,4 55-29 16,-5-20-17-16,0 4-19 15,0 1-13-15,3-2-33 16,5-4-14-16,12-4-25 16,3-3-4-16,8-16 3 15,1-7 1-15,1-12 5 16,-8-5-15-16,-12-7-96 16,-3-2-90-16</inkml:trace>
  <inkml:trace contextRef="#ctx0" brushRef="#br0" timeOffset="104726.5931">15793 14562 928 0,'0'-2'443'0,"4"-1"-126"0,7 3-168 16,16 1-92-16,13 1-2 15,16 2-25-15,4-2-15 16,-4 3-47-16,-7-3-80 15</inkml:trace>
  <inkml:trace contextRef="#ctx0" brushRef="#br0" timeOffset="105116.8627">16120 14102 719 0,'3'-8'386'15,"3"-9"-59"-15,9 4-150 16,9 6-24-16,6 8-43 15,5 4-32-15,-2 13-40 16,-5-3-7-16,-14 6 4 16,-10 5 4-16,-14 0 4 15,-9 5 0-15,-4-5-12 16,3-3-5-16,6-9-12 0,5-4-4 16,11-8 1-16,7 0 4 15,14-2 3-15,6-2-1 16,12 1-5-16,0 0-6 15,-1 2 8-15,-4 3-60 16</inkml:trace>
  <inkml:trace contextRef="#ctx0" brushRef="#br0" timeOffset="106503.3404">17172 14678 834 0,'8'11'355'0,"7"9"-144"15,-8 10-130-15,-6 6 1 16,-10 1-25-16,-12-5-112 16</inkml:trace>
  <inkml:trace contextRef="#ctx0" brushRef="#br0" timeOffset="106771.1693">17768 14317 1104 0,'-2'4'446'0,"0"16"-261"15,2 16-110-15,2 28-56 16,4 8 13-16,2 11 4 15,-2-1-2-15,-3 1-3 16,-2-1-9-16,-1-14-16 16,1-12-38-16,1-25-147 15,0-12-197-15</inkml:trace>
  <inkml:trace contextRef="#ctx0" brushRef="#br0" timeOffset="106921.068">17680 14704 628 0,'10'-5'325'16,"20"-4"-38"-16,9 2-220 15,12 1-61-15,4 0 0 16,5 3-78-16</inkml:trace>
  <inkml:trace contextRef="#ctx0" brushRef="#br0" timeOffset="107239.4086">18243 14458 1054 0,'-19'-3'481'15,"-17"-3"-220"-15,5 5-139 16,1 1-36-16,11 7-65 16,7 4-23-16,8 3-17 15,9 2-1-15,9-1 5 16,3-3 6-16,10-2 7 15,-2-4 1-15,0-4 0 16,-1-2-11-16,-11 0-6 16,-7 0-6-16,-13 1-3 0,-10-1 10 15,-10 0 8-15,-2 4 12 16,2 6 30-16,6 2 7 16,9 3 8-16,8-2-2 15,4-4-13-15,8 0-3 16,11-1-7-16,5-1-4 15,12 2-8-15,1-6-57 16,12 0-266-16</inkml:trace>
  <inkml:trace contextRef="#ctx0" brushRef="#br0" timeOffset="107605.0422">19192 14150 1238 0,'4'5'457'0,"5"11"-350"16,0 12-55-16,4 22-22 16,-3 12 3-16,-1 12 2 15,-1-1 1-15,-4-6-5 0,0-9-5 16,3-16-12-16,3-5-3 16,14-11-2-16,1-8 0 15,4-11 7-15,2-2-30 16,-9-8-110-16,2-1-185 15</inkml:trace>
  <inkml:trace contextRef="#ctx0" brushRef="#br0" timeOffset="107780.4342">19134 14470 1170 0,'4'-2'468'16,"3"-1"-279"-16,14 5-113 15,10 1 7-15,18 2-14 16,7 1-16-16,4 0-16 16,0-1-6-16,-10-3-128 15,0 2 41-15</inkml:trace>
  <inkml:trace contextRef="#ctx0" brushRef="#br0" timeOffset="107975.9866">19636 14452 1128 0,'9'-3'469'0,"9"-1"-256"16,13 2-152-16,7 2-14 15,8 2-28-15,-5 3-8 16,-2-1-68-16,-6-3-79 15</inkml:trace>
  <inkml:trace contextRef="#ctx0" brushRef="#br0" timeOffset="108142.7197">19664 14569 971 0,'3'3'424'0,"9"2"-198"15,7-1-51-15,12 2-50 16,5 1-36-16,3-3-59 16,-1 3-19-16,-4-4-323 15</inkml:trace>
  <inkml:trace contextRef="#ctx0" brushRef="#br0" timeOffset="108556.5061">20550 13783 931 0,'-19'35'361'15,"-18"28"-230"-15,3 36-87 16,7 18 9-16,0 34 0 16,8 5-3-16,13 8 3 15,6-3-2-15,19-24-11 16,8-13-6-16,18-30-13 16,8-19-22-16,6-32-129 15</inkml:trace>
  <inkml:trace contextRef="#ctx0" brushRef="#br0" timeOffset="109037.6297">21006 14497 285 0,'2'-1'254'16,"-1"-5"14"-16,7-7-41 16,4-10-54-16,0-17-47 15,7-2-6-15,-3-9 2 16,-5-2-2-16,-12-4 0 16,-11 0-3-16,-14-2-30 0,-1 4-10 15,-1 18-32-15,4 9-24 16,3 23-24-16,3 9-12 15,7 20-7-15,0 7 4 16,13 17 9-16,8 6 4 16,13 6 5-16,6 1 2 15,8 0 2-15,3-3 26 16,5-11-164-16</inkml:trace>
  <inkml:trace contextRef="#ctx0" brushRef="#br0" timeOffset="109366.4852">20667 14654 765 0,'0'0'352'0,"4"-2"-103"0,5 2-114 16,20 1-46-16,16 4 13 16,24-1 1-16,14 1-10 15,24-5-8-15,5 0-9 16,6-3-34-16,-11-1-20 15,-13 0-123-15,-17 3-55 16,-30 1-172-16</inkml:trace>
  <inkml:trace contextRef="#ctx0" brushRef="#br0" timeOffset="109904.4151">20808 14885 696 0,'6'-4'356'0,"6"3"-64"16,2 5-119-16,-1 11-66 16,-1 8-10-16,-5 10-35 0,-5-1-7 15,-4 5-15-15,-3-3-8 16,-1-2-12-16,6 0-5 16,5-9-5-16,4-2-1 15,5-13 7-15,0-6 2 16,4-7 4-16,3-9 3 15,-2-8-5-15,-2-1-3 16,-1-4-3-16,-3-2-3 16,1 1-1-16,-3 0-1 15,-6 1-1-15,-1 10-1 0,-3 9 10 16,1 3 3-16,-2 8-4 16,-2 4-1-16,0 9-13 15,0 5-2-15,0 6 5 16,0 2 2-16,2-1 0 15,0-1 1-15,6 1-2 16,2-3-2-16,5-4 3 16,3-5-26-16,0-5-135 15,2-1-143-15</inkml:trace>
  <inkml:trace contextRef="#ctx0" brushRef="#br0" timeOffset="110281.3988">21265 15199 758 0,'-1'5'428'16,"-4"2"-49"-16,2 7-218 15,-4 2-18-15,0 5-54 16,1-1-22-16,4 5-25 15,2-3-11-15,3-2-15 16,4-2-4-16,5-6-5 16,0-4 1-16,2-8-46 15,0-1-50-15,-6-9-430 16</inkml:trace>
  <inkml:trace contextRef="#ctx0" brushRef="#br0" timeOffset="110453.9121">21292 15068 1200 0,'-2'-2'538'0,"1"1"-229"0,4-2-146 16,-3 3-94-16,0 0-22 15,0 0-46-15,10 3-57 16</inkml:trace>
  <inkml:trace contextRef="#ctx0" brushRef="#br0" timeOffset="110937.2914">21559 13803 885 0,'13'30'324'0,"15"44"-240"16,11 23 2-16,5 29 19 15,1 12 16-15,-9 8 14 16,-10-3-4-16,-26-1-24 16,-6-12-19-16,-18-18-35 15,-5-10-23-15,-1-27-11 16,0-13 7-16,9-24-126 16,6-9-113-16</inkml:trace>
  <inkml:trace contextRef="#ctx0" brushRef="#br0" timeOffset="122015.3649">21938 14374 726 0,'0'0'319'0,"1"-1"-114"16,9 1-79-16,13 1-52 15,6-1-1-15,17 0-36 16,3 0-18-16,3 0-33 16,-2-1-78-16</inkml:trace>
  <inkml:trace contextRef="#ctx0" brushRef="#br0" timeOffset="122208.279">21961 14518 723 0,'4'0'375'0,"5"4"-68"16,16-1-191-16,9-1-16 16,11 2-47-16,7-5-21 15,4-3-62-15,1 0-105 16</inkml:trace>
  <inkml:trace contextRef="#ctx0" brushRef="#br0" timeOffset="122642.9647">22591 14163 582 0,'2'-17'306'15,"3"-23"-63"-15,-1-2-38 16,0 7-27-16,-2 8-13 16,-1 7-24-16,-1 13-26 15,-1 9-66-15,-1 9-25 16,1 21-38-16,1 5-1 15,5 10 15-15,6 5 0 0,4-1 0 16,2-4 1-16,-1-3-73 16,-3-6-73-1</inkml:trace>
  <inkml:trace contextRef="#ctx0" brushRef="#br0" timeOffset="122867.3167">22449 14466 1064 0,'10'2'397'0,"12"0"-300"15,8-2-42-15,21-3-9 0,3 2-18 16,13 6-15-16,0-4-1 15,-12 4-115-15,-3-3-171 16</inkml:trace>
  <inkml:trace contextRef="#ctx0" brushRef="#br0" timeOffset="123286.3618">22465 14661 708 0,'8'-5'328'16,"9"-4"-146"-16,12 1-72 15,9 0-2-15,10 3-47 16,0 3-17-16,-2 2-15 15,-7 6-5-15,-14 3-3 16,-14-1-1-16,-17 6 0 16,-7 0 0-16,-19 1 0 15,2 0-3-15,0-4-6 16,7 0-3-16,14-3-11 16,6-2-5-16,12 0-5 15,7 0 3-15,12 5 11 0,3 4 5 16,-5 7 13-1,0 5 7-15,-23 4 21 0,-6 4 10 16,-21-3 1-16,-13-4-2 16,-7-6-15-16,-2-11-6 15,5-15-59-15,8-10-58 16,14-16-302-16</inkml:trace>
  <inkml:trace contextRef="#ctx0" brushRef="#br0" timeOffset="123512.4821">23063 14508 1368 0,'0'2'535'0,"-1"1"-380"15,1 0-60-15,0-3-57 16,0 0-18-16,0 0-110 16,0 0-102-16</inkml:trace>
  <inkml:trace contextRef="#ctx0" brushRef="#br0" timeOffset="123781.9537">23236 14233 768 0,'2'-5'473'0,"-2"-7"-31"0,1 12-259 15,-1 7-52-15,0 11-80 16,2 9-23-16,-1 19 2 15,0 4 0-15,-1 5-7 16,0 1-2-16,0-11-10 16,0-4 8-16,1-11-118 15,2-10-92-15</inkml:trace>
  <inkml:trace contextRef="#ctx0" brushRef="#br0" timeOffset="124094.3425">23473 14298 806 0,'-11'-11'449'0,"-6"-9"-77"16,-6 8-204-16,0 6-48 15,3 10-74-15,1 6-33 16,11 14-29-16,-3 8-3 15,9 10 1-15,9 4 8 16,-2-2 11-16,7-5 3 16,4-11 6-16,-1-12 5 15,13-11 28-15,1-5 20 16,0-12 26-16,-3-6 3 16,-9-12-21-16,-3-2-18 0,-11-6-29 15,-7 2-11-15,-10 7-49 16,-4 4-43-16,-3 10-172 15</inkml:trace>
  <inkml:trace contextRef="#ctx0" brushRef="#br0" timeOffset="124357.9612">23362 13983 1004 0,'9'4'416'16,"11"4"-265"-16,3-4-48 15,8-4-56-15,5 1-15 16,1-2-122-16,2-1-226 15</inkml:trace>
  <inkml:trace contextRef="#ctx0" brushRef="#br0" timeOffset="124708.9096">23657 13774 832 0,'5'3'305'0,"9"0"-205"15,4 1-33-15,12-2 28 16,2 0 1-16,2-1-21 16,-8-3-6-16,-12-5-14 15,3-2-4-15,-13-3-9 16,2 3 9-16,2 5-1 15,-9-1-6-15,-4 6-17 16,0 4-22-16,-3 7-15 16,1 8 0-16,4 11 10 0,1 8 2 15,0 8 0-15,0 0 1 16,7-5-1-16,-1-6 1 16,7-8 3-16,0-6-18 15,-4-11-98-15,-2-3-79 16</inkml:trace>
  <inkml:trace contextRef="#ctx0" brushRef="#br0" timeOffset="124858.1804">23762 13943 739 0,'1'-3'399'0,"6"1"-64"16,0-2-113-16,13 4-106 15,4 0-30-15,7 2-57 16,5 2-13-16,-2-2-28 15,1 1-94-15</inkml:trace>
  <inkml:trace contextRef="#ctx0" brushRef="#br0" timeOffset="125393.1959">24034 14394 526 0,'-10'-5'338'0,"-16"-4"-23"16,1 3-89-16,4 3-106 15,2 3-42-15,8 2-40 16,2 4-18-16,9 5-11 16,2 1 7-16,15 8 5 15,3 1 4-15,5 4-3 16,2 8-7-16,-11-8-2 16,-2 1 10-16,-16-8 50 15,-10-2 26-15,-15-1 23 16,-13-2-3-16,4-6-36 0,-1-8-19 15,6-12-21-15,12 0-12 16,5-8-60-16,13 6-60 16,12 0-186-16</inkml:trace>
  <inkml:trace contextRef="#ctx0" brushRef="#br0" timeOffset="127722.4313">6225 15786 612 0,'-4'8'299'0,"-3"13"-76"16,2 3-86-16,5 11-51 15,4 1-14-15,7-2-32 16,5 3-16-16,6-14-7 15,3-6 2-15,3-14 4 16,2-8 3-16,-4-14 4 16,2-2 0-16,-6-8-1 15,-6-6 4-15,-7 5 10 16,-4-3 7-16,-5 3 24 16,-2 9 0-16,2 10-13 15,-4 6-16-15,6 15-33 16,-3 9-11-16,0 11-4 15,2 8 1-15,-1 5 2 0,8 6 0 16,-2 1 6-16,1 3 6 16,-5 8 14-16,-2-5 7 15,-5-4 6-15,-7-8-3 16,-8-20-3-16,-2-8-4 16,-2-14-4-16,2-12-2 15,0-10-20-15,0-8-29 16,4-3-79-16,5 1-56 0,14 7-179 15</inkml:trace>
  <inkml:trace contextRef="#ctx0" brushRef="#br0" timeOffset="127961.2844">6582 16140 878 0,'-2'-1'464'16,"-1"1"-101"-16,1 14-237 15,2 7-49-15,0 12-31 16,2 2-2-16,2 5-7 16,-2 3-4-16,1-8-19 15,-2 1-10-15,0-19-150 0,1-6-163 16</inkml:trace>
  <inkml:trace contextRef="#ctx0" brushRef="#br0" timeOffset="128247.1031">6546 16136 773 0,'14'-9'398'0,"8"-3"-113"16,8 8-141-16,1 4-37 0,-2 11-41 15,-3-1-10-15,-11 9-6 16,-9 1-1-16,-12 3-8 15,-7 2-7-15,-7-4-14 16,3-3-3-16,3-11-12 16,5-4-15-16,9-6-19 15,0-3-6-15,15 2 0 16,7 2 6-16,5 4 12 16,6 5 2-16,-14 7 9 15,-5 6 6-15,-14 6 12 16,-9 4 7-16,-13 4 7 15,-6-5 3-15,-8-11-10 16,1-10-45-16</inkml:trace>
  <inkml:trace contextRef="#ctx0" brushRef="#br0" timeOffset="128532.3278">7134 16017 1071 0,'12'1'442'15,"7"6"-265"-15,21-3-106 16,9 5-17-16,4-1-33 16,-3-5-7-16,-13-2-40 15,-7-2-83-15</inkml:trace>
  <inkml:trace contextRef="#ctx0" brushRef="#br0" timeOffset="128710.4765">7146 16184 1020 0,'11'0'422'0,"22"2"-256"0,6 1-58 16,9 2-40-16,-3 2-30 15,-4-3-55-15,-7 1-111 16</inkml:trace>
  <inkml:trace contextRef="#ctx0" brushRef="#br0" timeOffset="129488.8533">7881 16197 1021 0,'-1'-2'480'16,"-2"0"-215"-16,6 2-67 16,-3 0-93-16,7 0-42 15,24 1-33-15,66 9-6 16,-28-4-7-16,-2 0-4 15,-7 0-95-15,-2-4-471 16</inkml:trace>
  <inkml:trace contextRef="#ctx0" brushRef="#br0" timeOffset="129977.2544">8483 16239 935 0,'7'0'383'0,"18"0"-225"16,18 0-62-16,35 3-35 16,16 1-15-16,21 1-12 15,4-2-2-15,-2-2-2 16,-5-1-2-16,-8-3-116 15,-13-4-108-15</inkml:trace>
  <inkml:trace contextRef="#ctx0" brushRef="#br0" timeOffset="130222.044">8894 15827 964 0,'0'-6'451'0,"-6"-9"-177"16,2 11-158-16,4 6-42 16,1 11-55-16,5 12-22 15,6 21-10-15,-4 7 7 16,2 9-70-16,-3 7-107 0</inkml:trace>
  <inkml:trace contextRef="#ctx0" brushRef="#br0" timeOffset="130597.1571">8801 16515 927 0,'5'-15'405'16,"4"-12"-180"-16,8 3-108 16,10 2-6-16,10 13-32 15,3 12-17-15,3 15-45 16,-6 6-5-16,-16 11 5 16,-10-4 1-16,-22 6 3 15,-10 3-1-15,-17-3-3 0,-5 0-1 16,-3-6 2-16,3-8 1 15,5-14-33-15,-1-7-26 16,7-11-29-16,3-7-9 16,17-7 18-16,15-1 23 15,20-2 44-15,8 2 20 16,9 9 24-16,-2 7 8 16,3 13-7-16,-6 9-11 15,-3 10-11-15,-3 3-9 0,-7 3-29 16,-1-2-79-1</inkml:trace>
  <inkml:trace contextRef="#ctx0" brushRef="#br0" timeOffset="131145.5873">9537 16221 929 0,'-1'-1'366'0,"9"0"-222"16,15 3-100-16,36 0-45 16,18 3 4-16,37-5 1 15,22-3 9-15,21 1 11 16,8-4 1-16,15 3-3 15,-8-1-8-15,-4-2-6 16,-6-1-1-16,-29-1 1 16,-14 3 15-16,-27 4-283 15</inkml:trace>
  <inkml:trace contextRef="#ctx0" brushRef="#br0" timeOffset="131630.1105">9907 15891 593 0,'5'2'308'0,"7"3"3"16,10 0-224-16,12-6-37 15,6-5 9-15,4-8-9 16,0-2-4-16,-9-7 3 15,-5-3-2-15,-15 0-3 16,-8-1-5-16,-17 9-11 16,-11-1-6-16,-12 11-14 15,-3 6 1-15,-1 10 12 0,4 9 4 16,8 12 4-16,6 2-3 16,13 7-14-16,7 0-2 15,18 2-2-15,8-5 0 16,12-7 0-16,6-3 0 15,3-11 1-15,-3 1 1 16,-5-10-78-16,-2-6-100 16</inkml:trace>
  <inkml:trace contextRef="#ctx0" brushRef="#br0" timeOffset="131973.4113">10546 15597 1091 0,'-8'0'488'0,"-10"9"-243"15,0 6-102-15,3 14-93 16,1 9-21-16,6 10-12 16,3 5 0-16,5 5-5 15,-1-3 1-15,5-7-2 16,-2-12 0-16,3-16 4 16,-2-8 2-16,-3-12 22 15,0-6 2-15,-1-13 1 16,0-2-3-16,0-17-21 15,-4-3-4-15,0-12-3 16,-2-7-1-16,3 1-5 16,-4-3-2-16,5 13-5 15,5 4-4-15,3 15-7 0,7 7-3 16,1 7-6-16,3 10-1 16,8 2 3-16,6 3 3 15,8 6 8-15,7-2-47 16,2 2-69-16,2 1-63 15,-2-5-317-15</inkml:trace>
  <inkml:trace contextRef="#ctx0" brushRef="#br0" timeOffset="132217.6042">10444 16033 1024 0,'-1'0'421'0,"3"0"-237"16,11 5-53-16,18-1-41 16,12 0-19-16,11-4-40 15,2 0-11-15,-6 0-11 16,-3-2-12-16,-11 5-166 15</inkml:trace>
  <inkml:trace contextRef="#ctx0" brushRef="#br0" timeOffset="132393.1648">10445 15765 1215 0,'5'2'444'0,"10"5"-326"15,10-1-70-15,21 4 2 16,11 0-6-16,7 0-19 16,2-1 9-16</inkml:trace>
  <inkml:trace contextRef="#ctx0" brushRef="#br0" timeOffset="133126.7762">10004 16460 899 0,'8'5'367'0,"9"9"-216"16,2 3-47-16,-4 9-6 16,-5-1-20-16,-9-2-23 15,-1 3-8-15,-3-10-17 16,-2-6-5-16,3-5 4 15,1-6-2-15,5-13-12 16,3-2-12-16,8-9-18 16,5-1-4-16,6 0 5 15,2 3 6-15,0 10 18 16,-4 7 8-16,-9 12 9 16,-1 11 4-16,-12 7-11 15,-2 5-4-15,-7 0-6 0,0-5-3 16,6-7 1-16,-1-8-5 15,7-9-8-15,6-5-6 16,-4-11-3-16,4-4 4 16,6-2 6-16,-5-7 3 15,6 7 1-15,0 0 0 16,-6 9 14-16,6 10 2 16,-6 8 14-16,3 8 7 0,-4 8 14 15,-2 0 15-15,1 1 8 16,-6-1-2-16,3-2-22 15,-3 1-13-15,-4-4-18 16,1-2-24-16,-1-2-104 16</inkml:trace>
  <inkml:trace contextRef="#ctx0" brushRef="#br0" timeOffset="136204.8491">11641 16179 827 0,'-8'0'371'0,"0"0"-164"16,10 0-89-16,28 4-49 15,18 0-22-15,40 1-27 16,22 0 3-16,30-1 5 0,11 2 5 16,6 0 4-16,-9 1-1 15,-31-4-46-15,-18-1-81 16</inkml:trace>
  <inkml:trace contextRef="#ctx0" brushRef="#br0" timeOffset="136653.309">11986 16051 872 0,'5'-5'357'0,"14"-10"-197"15,5-10-33-15,13-10-21 16,2-11-23-16,-1-11-22 0,-2-2 1 16,-17 0 2-1,-9 2-1-15,-11 11-15 0,-5 7-4 16,-10 12 1-16,1 12-5 16,-7 12-18-16,-6 5-12 15,0 17-18-15,4 8-1 16,7 14 5-16,9 8 3 15,16 4 1-15,11 1 2 16,17-7 1-16,7-7 1 16,5-16-19-16,6-8-50 15,6-18-166-15,-2-8-275 0</inkml:trace>
  <inkml:trace contextRef="#ctx0" brushRef="#br0" timeOffset="136935.3298">12425 15538 695 0,'-1'-13'382'16,"-3"-12"-22"-16,12 7-219 16,6 3-17-16,9 10-26 15,4 5-19-15,-1 11-40 16,-3 7-13-16,-15 4 0 15,-7 2 7-15,-17 4 5 16,-4-4-1-16,-3 0-11 0,4 1-11 16,17-9-10-16,9-3-1 15,18-10-2-15,10-3 0 16,7 0-29-16,2-3-38 16,-8 8-224-16</inkml:trace>
  <inkml:trace contextRef="#ctx0" brushRef="#br0" timeOffset="137467.9661">11869 16441 935 0,'10'-2'388'0,"10"-1"-223"0,-3 9-40 15,-10 15-32-15,-6 4-18 16,-4 11-28-16,-4 6-9 16,0-2-16-16,1-1-7 15,8-5-7-15,7-6 0 16,7-9 1-16,6-5 2 16,5-13 2-16,0-7 3 15,2-10 1-15,0-4 1 16,-9-9-3-16,2 4 1 15,-7-6-1-15,-5 0 0 0,-1 3-3 16,-6 2-2-16,-3 7-5 16,1 10 0-16,-1 11 0 15,-4 3-1-15,1 13 0 16,2 2-2-16,2 4 0 16,6 3 0-16,0-3 0 15,4 1-2-15,-3-1-51 16,-1 2-78-16,-3-5-309 15</inkml:trace>
  <inkml:trace contextRef="#ctx0" brushRef="#br0" timeOffset="137679.5557">12271 16777 952 0,'-5'4'422'0,"-3"11"-183"0,-2 1-92 16,0 5-48-16,7 2-30 16,1-2-44-16,2-2-11 15,4-4-11-15,4 0-4 16,0-7-100-16,5-3-82 16</inkml:trace>
  <inkml:trace contextRef="#ctx0" brushRef="#br0" timeOffset="137855.0968">12266 16621 1080 0,'1'0'460'0,"-1"0"-232"16,6 2-162-16,-6-2-113 15,0 0-76-15</inkml:trace>
  <inkml:trace contextRef="#ctx0" brushRef="#br0" timeOffset="138283.9097">12388 16454 1041 0,'0'-5'425'0,"1"-4"-269"15,5-1-33-15,11 0-32 16,-1 6-14-16,7 1-19 16,2 5-12-16,-2 10-24 15,-3-1-3-15,-13 6 5 16,-7 1 5-16,-12 1 3 16,-7 3 0-16,-4-4-12 15,2 2-6-15,7-9-7 16,8 1-2-16,6-5-1 15,3-4-2-15,10-1 1 16,6 0-1-16,11 0 1 16,5 0 0-16,2 3-2 15,0-2 1-15,-11 1-22 16,-5-4-54-16</inkml:trace>
  <inkml:trace contextRef="#ctx0" brushRef="#br0" timeOffset="142132.7824">7132 17558 652 0,'3'1'302'0,"15"-1"-105"0,8 0-95 16,23-1-40-16,7 1-22 15,6 0-29-15,-2 0-3 16,-10 2-49-16,-7 1-110 16</inkml:trace>
  <inkml:trace contextRef="#ctx0" brushRef="#br0" timeOffset="142312.5359">7124 17645 813 0,'6'5'389'0,"9"5"-141"0,25-2-139 15,15-1-19-15,15-5-45 16,0 0-15-16,-6 1 14 16,-6-2-82-16</inkml:trace>
  <inkml:trace contextRef="#ctx0" brushRef="#br0" timeOffset="142659.1684">7836 17690 988 0,'8'0'438'0,"11"0"-168"15,11 1-127-15,19 3-49 16,6 4-19-16,10-1-43 16,5-1-8-16,-7-2-48 15,0-4-18-15</inkml:trace>
  <inkml:trace contextRef="#ctx0" brushRef="#br0" timeOffset="143963.4421">7127 17407 773 0,'-9'-6'360'0,"-6"-9"-153"16,2-1-52-16,15-3-64 16,5-6-34-16,11 5-29 15,6-3 4-15,4 8 1 16,1 8-1-16,0 9-12 15,-2 12-8-15,-3 14-6 16,-2 4 1-16,-3 1 1 16,-2-2 1-16,4-16 5 15,1-5 3-15,2-14 17 0,2-6 9 16,-1-10 8-16,0-3-1 16,-10 0-14-16,-2-1-9 15,-10 9-53-15,-2 3-75 16</inkml:trace>
  <inkml:trace contextRef="#ctx0" brushRef="#br0" timeOffset="144865.6315">8828 17449 583 0,'-12'-1'330'0,"-4"-1"-74"16,-14 6-65-16,-6 4-33 16,2 7-59-16,-1 6-24 15,10 7-56-15,6 6-10 16,14 5-9-16,9 0-2 0,19-1 0 15,12-7 1-15,16-10 4 16,1-9 4-16,-2-17 15 16,-5-8 23-1,-8-15 45-15,-7-2 22 0,-10-7 36 16,-10 2-9-16,-19 2-26 16,-12-3-19-16,-7 5-47 15,-4-1-18-15,1 10-28 16,6 4-8-16,0 10-122 15,9 6-110-15</inkml:trace>
  <inkml:trace contextRef="#ctx0" brushRef="#br0" timeOffset="145046.324">9072 17746 1396 0,'-1'0'496'15,"-1"4"-438"-15,2-1-41 16,0-3-382-16</inkml:trace>
  <inkml:trace contextRef="#ctx0" brushRef="#br0" timeOffset="145547.2408">9555 17457 850 0,'-9'-3'386'15,"-15"-1"-171"-15,-4 3-28 16,-9 1-43-16,-1 3-29 16,7 9-48-16,2 0-29 15,10 13-38-15,8 2-8 16,3 4-6-16,11 4 1 0,14-2 9 16,1-5 1-16,19-8 3 15,5-5 3-15,8-17 6 16,0-3 4-16,-5-15 33 15,-8-6 19-15,-21-4 21 16,-8-3 4-16,-17 3-29 16,-11 0-18-16,-11 7-35 15,0 6-3-15,2 5-109 16,7 9-76-16</inkml:trace>
  <inkml:trace contextRef="#ctx0" brushRef="#br0" timeOffset="145874.3416">9786 17602 706 0,'1'-3'360'15,"5"-8"-67"-15,2-2-77 16,2-3-15-16,5-3-17 16,-2-4-37-16,1-2-9 15,-8-1-27-15,-3 1-15 0,0 6-21 16,-3 6-12 0,-2 12-30-16,2 6-12 0,-4 13-20 15,1 9-5-15,7 14-1 16,-1 4 1-16,4 6 0 15,-3 4 4-15,-2-8-28 16,5-7-87-16</inkml:trace>
  <inkml:trace contextRef="#ctx0" brushRef="#br0" timeOffset="146442.3618">10309 17556 359 0,'7'-6'307'0,"6"5"35"0,-5-9-89 15,-7-4-37-15,1 2-51 16,-6-9-17-16,-8 6-30 16,2-1-12-16,-13-4-27 15,-1 7-15-15,-11 1-29 16,-2 10-14-16,-1 8-26 15,4 0-11-15,13 10-16 16,6-4 2-16,11 5 7 16,7 0 5-16,10-4 13 15,8 0 2-15,7-5-2 16,2-5 0-16,2-3 1 16,-3 0 0-16,1-4 0 15,-7 4 1-15,-1 5 0 16,-1 5-1-16,-10 9 3 15,2 4 1-15,-6 3 6 16,-3 2 5-16,-7 3 5 0,-4 0 3 16,-2-3 10-16,-10-3 6 15,-1-11 12-15,-5-7 1 16,-8-12-11-16,6-4-8 16,-3-8-40-16,6 0-37 15,14-4-134-15</inkml:trace>
  <inkml:trace contextRef="#ctx0" brushRef="#br0" timeOffset="147058.4344">10835 17381 662 0,'0'2'370'0,"6"3"-95"16,-11-3-95-16,-4 4-41 16,-3-1-63-16,-5 0-21 15,-4 0-20-15,-3-5-6 16,-5-5-10-16,0 0-4 16,2 1-12-16,3 4-4 15,7 2-6-15,1 2-1 0,5 2-2 16,0 1 0-1,3 6 0-15,1 3 8 0,5-1 7 16,2 4 5-16,4-6 6 16,3-4-4-16,4 0 0 15,6-8-1-15,14 2-1 16,1 3-1-16,11 2-3 16,-2 4 0-16,-8 2 4 15,-1 1 4-15,-13 3 4 16,-4 2 6-16,-12-2 20 15,-3 5 7-15,-18-1 12 16,2 0 0-16,-10-5-7 16,-6-5-1-16,0-12-11 15,-10-5-8-15,1-5-18 16,6-2-9-16,11 2-75 16,10-1-49-16,19 1-198 15</inkml:trace>
  <inkml:trace contextRef="#ctx0" brushRef="#br0" timeOffset="147772.2274">11293 17528 850 0,'5'1'364'0,"6"4"-162"16,3 8-77-16,4 5-29 16,-3 4-3-16,-1 8-27 0,-5 0-6 15,-8-1-7-15,-1-5-7 16,-3-8-8-16,-3-4-4 15,1-10 1-15,1-4-2 16,2-13-10-16,4-5-5 16,6-9-21-16,3 0-4 15,9 2-3-15,-2 3-1 16,3 9 7-16,2 2 4 16,-2 9 9-16,-1 6 4 15,-7 9 4-15,-3 4 0 0,-9 6 0 16,-3 2-1-16,-8-1-3 15,1-3-2-15,1-8-1 16,0-3-2-16,13-12-2 16,3-4-2-16,9-8-4 15,6-8-2-15,2 1-3 16,3 0 2-16,1 8 0 16,2 3 2-16,-2 10 1 15,-4 4 5-15,-9 11 13 16,-6 7 9-16,-5 6 15 15,-2 0 1-15,0-3-6 16,-3 0-9-16,-2-10-14 16,2 2-5-16,-7-5-54 15,7-3-76-15</inkml:trace>
  <inkml:trace contextRef="#ctx0" brushRef="#br0" timeOffset="154146.6791">13345 16970 857 0,'-15'4'418'0,"-12"6"-162"15,-5 21-124-15,-3 16-33 16,4 38-38-16,1 16-11 0,16 26-10 15,14 1-5 1,18-9-21-16,15-13-4 16,23-28 0-16,-6-46-18 15,-24-16-224 1</inkml:trace>
  <inkml:trace contextRef="#ctx0" brushRef="#br0" timeOffset="154578.0952">13864 17479 540 0,'-3'8'325'16,"-7"17"2"-16,-7 3-73 16,-9 9-77-16,-6-4-40 15,-1-11-70-15,-1-1-21 16,4-21-10-16,1-3-3 0,7-15-13 15,5-4-10-15,8-4-21 16,9 1-8-16,11 2-8 16,8 4-1-16,6 8-5 15,2 10-2-15,0 16 4 16,0 8 6-16,1 12 17 16,-3-2 9-16,1 4 9 15,1-5-90-15</inkml:trace>
  <inkml:trace contextRef="#ctx0" brushRef="#br0" timeOffset="154891.216">13988 17616 748 0,'10'7'365'0,"9"3"-154"16,7-4-89-16,1-4-20 15,-4-6-40-15,-7-3-9 16,-4-11-2-16,-2 1-5 16,-12-1-14-16,-1-5-6 15,-13 5-10-15,-7 0-7 16,-2 7-16-16,1 6-10 16,2 13-13-16,3 11-4 15,10 8 8-15,0 11 12 0,5 5 17 16,3-1 8-1,7 0 2-15,3-1-4 0,7-4-2 16,2-5 1-16,-1-5-84 16,-2-9-193-16</inkml:trace>
  <inkml:trace contextRef="#ctx0" brushRef="#br0" timeOffset="155117.5567">14215 17501 1218 0,'1'6'463'0,"7"16"-344"15,-2 6-6-15,2 5-14 16,3 3-17-16,-2-6-24 16,4-3-10-16,0-10-19 0,2-9-3 15,6-15 1-15,1-9 0 16,6-12-3-16,-1 0-2 15,-2-2-62-15,-4-2-85 16</inkml:trace>
  <inkml:trace contextRef="#ctx0" brushRef="#br0" timeOffset="155536.3471">14607 17510 503 0,'9'10'340'16,"1"2"32"-16,-7 10-191 16,-3-1-9-16,-13 0-56 15,2 0-29-15,-3-5-39 16,5-5-12-16,4-10-13 16,5-4-8-16,6-12-11 0,2-4-6 15,9-4-10-15,6-2 3 16,2 7 0-16,-2 7-2 15,-3 8 15-15,-3 7 15 16,-7 12 32-16,-3 3 8 16,-6 13-9-16,-1 0-12 15,1 1-50-15,5 3-90 16</inkml:trace>
  <inkml:trace contextRef="#ctx0" brushRef="#br0" timeOffset="156008.2374">14930 17535 702 0,'7'-1'296'16,"6"1"-111"-16,12 0-138 15,7-3 5-15,2 1-4 16,0-2-9-16,-11-1-5 16,-8 1 4-16,-4 4 11 0,-14-6-8 15,-8 7-14-15,-6 4-6 16,-12 3 3-16,1 3 3 16,4 4 5-16,3 2 0 15,12 3-22-15,9 0 1 16,10-1-1-16,8 2 2 15,7-6 4-15,3-1-2 16,-2-4 0-16,2-3 1 16,-10-8 8-16,2-4 4 15,-1-9 3-15,-2-5-1 0,-1-4-7 16,-5-1-1-16,-6 5-6 16,-2 4 15-16,-2 9 16 15,1 6-5-15,-2 8-2 16,-3 6-16-16,3 8-20 15,-1 1 1-15,2 1-21 16,2 0-44-16,6-5-274 16</inkml:trace>
  <inkml:trace contextRef="#ctx0" brushRef="#br0" timeOffset="156149.4308">15367 17527 1219 0,'0'0'475'0,"-1"6"-330"0,0 7-69 16,2 12-65-16,2 6-2 16,1 4-3-16,0 0 22 15,3 0-180-15</inkml:trace>
  <inkml:trace contextRef="#ctx0" brushRef="#br0" timeOffset="156607.9548">15543 17529 1024 0,'-17'8'404'0,"-16"6"-280"15,-4 1-30-15,4 3-42 16,5-5-22-16,11 1-30 16,11-2-6-16,11-1-4 15,13 0 0-15,8-6 7 16,4 1 3-16,5-4 0 15,-4-2 1-15,1-1-20 16,-4-6-12-16,-6-4-8 16,-2-1 1-16,-8 0 22 15,-5 1 12-15,-4 3 42 16,2 4 14-16,1 6 41 16,-1 8 13-16,4 5-23 15,-8 7-7-15,-1-3-32 16,0-1-13-16,0-6-8 15,3-9-4-15,3-4-2 16,3-8-1-16,7-9 0 0,-2-1-2 16,5-3-6-16,-4 1-1 15,-3 7-7-15,1 3 0 16,-4 7-6-16,3 4-1 16,-4 4 4-16,0 7 1 15,-4 5 2-15,-4 4 3 16,-4 4-24-16,-2-3-49 15,-1-4-170-15</inkml:trace>
  <inkml:trace contextRef="#ctx0" brushRef="#br0" timeOffset="156748.7495">15699 17184 1151 0,'2'-6'500'0,"1"-2"-306"15,3 10-60-15,-3 19-100 16,4 5-25-16,8 13-105 16</inkml:trace>
  <inkml:trace contextRef="#ctx0" brushRef="#br0" timeOffset="156987.4661">16161 17669 871 0,'1'11'453'0,"-4"9"-75"0,-6 11-278 16,-2 6-15-16,-2 2-97 15,2-3 48-15</inkml:trace>
  <inkml:trace contextRef="#ctx0" brushRef="#br0" timeOffset="157316.7731">16666 17509 1147 0,'-10'-4'446'0,"-10"1"-304"0,3 4-48 16,3 7-38-16,5 6-15 15,4 2-24-15,5 2-4 16,5 2-4-16,8-2 1 16,6-1-4-16,4 0 2 15,-2-8 5-15,2 0 1 16,-5-9-15-16,0-3-34 16,-4-11-175-16,-6-6-217 15</inkml:trace>
  <inkml:trace contextRef="#ctx0" brushRef="#br0" timeOffset="157420.1804">16678 17314 608 0,'-3'-9'381'0,"-5"-9"-11"16,5 11-145-16,1 7-136 15,-1 4-48-15,6 11-90 16,1 2-90-16</inkml:trace>
  <inkml:trace contextRef="#ctx0" brushRef="#br0" timeOffset="157691.0465">16889 17582 924 0,'-6'15'422'0,"-3"7"-213"16,-1 1-87-16,0-3-20 16,3-9-59-16,4-2-13 15,3-9 2-15,4-6-2 16,6-8-6-16,2 0-7 15,3-11-13-15,1 5-2 16,3-3 0-16,-3 5 6 16,4 13 17-16,-1-4 3 15,0 16 9-15,-1-3-5 16,-4 7-15-16,-3 8-3 16,-4 4 12-16,-3 4-46 0,3 4-326 15</inkml:trace>
  <inkml:trace contextRef="#ctx0" brushRef="#br0" timeOffset="158224.3256">17259 17527 935 0,'-6'9'373'0,"-3"13"-237"0,-2 1-51 16,7 1-25-16,3 1-13 15,4-7-16-15,6-3 1 16,5-9 3-16,1-5-2 15,2-4-2-15,-2-8 0 16,-2-5-5-16,-1-4-3 16,-5-1-7-16,-2 3-5 15,-1 6-7-15,-2 5-12 0,0 10-10 16,3 5-1-16,4 9-2 16,2 3 11-16,5 2 9 15,3 2 1-15,6-8 3 16,-1-2 3-16,3-9 4 15,-4-6 2-15,-3-9 5 16,-3-3 0-16,-6-5 0 16,1-4 9-16,-1 3 8 15,-1 0 7-15,6 8 12 16,-3 4-10-16,0 9 2 16,-3 5-1-16,-5 7 14 15,-1 4 11-15,-8 4-7 16,-3 0-6-16,-8-2-52 15,2-1-67-15</inkml:trace>
  <inkml:trace contextRef="#ctx0" brushRef="#br0" timeOffset="158708.0171">18823 17431 768 0,'-15'17'342'0,"-19"22"-177"0,-10-1-16 15,-7-1-48 1,2-6-32-16,2-12-29 16,9-4-1-16,8-16-1 15,6-5-4-15,8-9-8 16,5-8-8-16,8 0-18 15,3-1-5-15,11-4-6 16,4 8 1-16,2 0 15 0,4 10 4 16,-3 12 2-16,-1 8 4 15,0 15-8 1,-3 5 0-16,1 3 4 0,-2-1 1 16,1-6-32-16,-5-10-49 15,2-6-133-15,0-5-117 16</inkml:trace>
  <inkml:trace contextRef="#ctx0" brushRef="#br0" timeOffset="158907.8649">18749 17488 708 0,'9'-14'352'0,"4"-8"-95"15,3 8-53-15,5 14-80 16,0 12-30-16,2 11-59 16,1 8 1-16,-3 4 9 15,-3-5 0-15,1-6 3 16,-3-7 10-16,2-10 20 15,3-5 7-15,-1-12 4 16,-2-7-21-16,-4-6-29 16,-1-4-10-16,-10-2-129 15,-2 0-73-15</inkml:trace>
  <inkml:trace contextRef="#ctx0" brushRef="#br0" timeOffset="159226.6534">19379 17495 584 0,'2'6'304'15,"-1"9"-55"-15,-2 1-42 0,-9 8-20 16,-6-2-30-1,-14-1-50-15,0-3-28 0,-7-6-32 16,2-6-9-16,9-8-7 16,3-1-2-16,12-9-10 15,4-3-4-15,10-4-15 16,2-3-8-16,10 2-6 16,3 2-1-16,4 12-4 15,0 5-2-15,-3 11 1 16,1 6 2-16,-2 8 49 15,1 3-73-15</inkml:trace>
  <inkml:trace contextRef="#ctx0" brushRef="#br0" timeOffset="159491.5592">19500 17346 596 0,'6'-7'391'0,"3"-1"27"0,1 10-200 15,1 27-103-15,-4 12-21 16,1 13-17-16,-1 8-2 16,-5 1-4-16,0 1-2 15,-5 0-10-15,-4 1-16 0,0-1-24 16,0-2-28-16,2-17-85 15,1-14-69 1</inkml:trace>
  <inkml:trace contextRef="#ctx0" brushRef="#br0" timeOffset="159624.6544">19551 17604 780 0,'11'-5'360'16,"9"-4"-80"-16,9 8-256 15,3 1-15-15,7 0-82 16,3-3-95-16</inkml:trace>
  <inkml:trace contextRef="#ctx0" brushRef="#br0" timeOffset="160125.2379">19924 17384 988 0,'-14'-6'417'0,"-11"-3"-258"0,0 5-49 16,9 6-78-16,5 5-24 16,8 3-17-16,4 2-1 15,10 3 3-15,4 0 4 16,-4-5 3 0,-6-5 1-16,1 0 4 15,17 13 0-15,-9-6 2 0,-8 1 1 0,-21-11-2 16,-6 8 0-16,-5 0-2 15,1-1 0-15,10 2-1 16,3 0 0-16,8 1 0 16,5-2 1-16,9 0 2 15,5-2 3-15,4-1 4 16,2-1 3-16,1-6 5 16,0-3 1-16,-3-8-2 15,2-4-2-15,-5-5 26 16,0 0 12-16,1-2 10 15,-4 4 1-15,4 7-28 16,-2 3-12-16,-2 9-9 16,1 7 1-16,-1 11-4 15,2 2-4-15,-4 3-3 16,0 0 0-16,-2-3 2 0,-1-7 2 16,-2-5 6-1,0-7 6-15,1-10 9 0,1 0 3 16,0-7-7-16,1 0-7 15,-1-2-29-15,-1-1-61 16,-5-2-108-16</inkml:trace>
  <inkml:trace contextRef="#ctx0" brushRef="#br0" timeOffset="160490.8767">20506 17554 445 0,'-2'-8'315'15,"2"-6"18"-15,-8 0-112 16,-1-6 8-16,-5 6-37 16,-1 3-19-16,-6 4-47 15,-1 10-27-15,-1 4-53 16,0 4-18-16,12 8-20 0,3 4-5 16,11 5-5-16,7 1 0 15,8-4 2-15,-1-6 2 16,7-7 5-16,-2-4-6 15,-2-10-79-15,4-1-75 16</inkml:trace>
  <inkml:trace contextRef="#ctx0" brushRef="#br0" timeOffset="160602.5294">20475 17333 730 0,'-4'-10'389'0,"0"-6"-92"15,1 4-99-15,4 12-136 16,1 5-5-16,5 5-208 15</inkml:trace>
  <inkml:trace contextRef="#ctx0" brushRef="#br0" timeOffset="161007.899">20657 17461 593 0,'-4'1'289'0,"-4"4"-138"16,11 1-28-16,8 1-3 16,15 0-49-16,8 0-7 15,6-2-34-15,7-3-10 16,-4-5-6-16,-6 1 0 15,-11-7 2-15,-7 1 2 16,-10 1 3-16,-3-4 0 16,-11 4-8-16,-3 2 0 0,-5 5 14 15,-2 1 16-15,-2 7 16 16,3 5 0-16,-2 8-19 16,6 3-16-16,6 3-13 15,4-4-3-15,5 0 0 16,5-1 0-16,6-3 2 15,2-3-8-15,6-12-77 16,1-2-67-16,5-7-328 16</inkml:trace>
  <inkml:trace contextRef="#ctx0" brushRef="#br0" timeOffset="161257.5785">21253 17546 502 0,'4'0'368'15,"3"2"39"-15,-13 12-122 16,-8 2-52-16,-11 0-77 15,-4-1-49-15,-6-5-54 0,0-5-10 16,4-5-10-16,3-5-4 16,9-5-6-16,7-3-4 15,4-3-10-15,7-1-6 16,3 2-8-16,6 0-5 16,7 7-7-16,1 0-2 15,5 8 1-15,0 5 6 16,-3 12 15-16,-2 6 7 15,-1 5 2-15,0 2-1 0,2 2-34 16,-2-6-82 0</inkml:trace>
  <inkml:trace contextRef="#ctx0" brushRef="#br0" timeOffset="161506.964">21334 17491 1067 0,'5'0'472'16,"4"4"-218"-16,-2 12-148 16,1 4-25-16,5 5-16 15,1 3-1-15,-3-4 2 16,5-2-5-16,-8-6 2 16,-2-5-3-16,6-7 5 15,-9-4-2-15,6-8-7 0,4-6-2 16,-5-8-21-16,9 0-5 15,-8-3-13-15,0 1-20 16,-1-1-125-16,-5 1-92 16</inkml:trace>
  <inkml:trace contextRef="#ctx0" brushRef="#br0" timeOffset="161907.3124">21668 16777 599 0,'21'30'282'15,"13"23"-47"-15,16 41-156 16,3 19 14-16,-5 18 64 0,-9 2 10 15,-26-8 27-15,-15-8 6 16,-30-17-47-16,-16-5-19 16,-10-13-63-16,3-8-28 15,9-21-50-15,9-15-78 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11:48.941"/>
    </inkml:context>
    <inkml:brush xml:id="br0">
      <inkml:brushProperty name="width" value="0.05292" units="cm"/>
      <inkml:brushProperty name="height" value="0.05292" units="cm"/>
      <inkml:brushProperty name="color" value="#FF0000"/>
    </inkml:brush>
  </inkml:definitions>
  <inkml:trace contextRef="#ctx0" brushRef="#br0">7613 8505 242 0,'-1'0'201'0,"1"1"23"16,0-5-61-16,0 3-24 15,0 0-32-15,0 0-11 16,2-8-18-16,0-2-5 15,15-30-14-15,-10 26-9 16,3 2-5-16,-2 0 4 16,-4 2 10-16,-3 2 6 15,1 6 8-15,-2 1-2 0,-4 2-17 16,3 0-13-16,0 0-25 16,0 0-13-16,0 0-8 15,-1 1 0-15,2 12 2 16,3 28 1-16,-1-22 2 15,0 4 0-15,2 3 1 16,-2-1 1-16,3 1 1 16,-2-2 2-16,-1-9 1 15,1 0 1-15,-3-5 7 16,0-5 5-16,-1-2 7 16,-4-3 2-16,4-1-5 15,0-1-5-15,0 1-11 16,-8 0-4-16,0 1-3 15,-30 14 0-15,31-5-1 16,0 0 0-16,2-2 0 16,2-3 0-16,2-3-7 15,2-1-3-15,0-1 0 0,0 0 2 16,0-1 8-16,8-1 4 16,14-6 1-16,33-14-2 15,-24 13 0-15,-3 0 3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13:36.456"/>
    </inkml:context>
    <inkml:brush xml:id="br0">
      <inkml:brushProperty name="width" value="0.05292" units="cm"/>
      <inkml:brushProperty name="height" value="0.05292" units="cm"/>
      <inkml:brushProperty name="color" value="#FF0000"/>
    </inkml:brush>
  </inkml:definitions>
  <inkml:trace contextRef="#ctx0" brushRef="#br0">17456 11963 286 0,'0'1'174'15,"0"4"14"-15,6 1-10 16,10 2-27-16,2 1-17 15,21-3-49-15,20 0-15 16,33-10-14-16,21-5-3 0,32 0-11 16,7-4-12-16,3 6-20 15,-1 4-3-15,-18 3 0 16,-17 1 0-16,-30 3 3 16,-14 1-3-16</inkml:trace>
  <inkml:trace contextRef="#ctx0" brushRef="#br0" timeOffset="431.992">19049 11865 534 0,'0'-7'367'0,"-1"-5"39"15,3 4-168-15,8 8-121 16,-1 5-34-16,18 16-47 16,2 8-11-16,5 10-10 15,3 2-4-15,-12-7 1 16,-2 0 2-16,-5-10 0 15,-1-1-35-15,-2-9-152 16,-3-4-218-16</inkml:trace>
  <inkml:trace contextRef="#ctx0" brushRef="#br0" timeOffset="596.9317">19379 11870 800 0,'-7'0'366'0,"-11"0"-144"0,-3 5-51 15,-9 12-53-15,-7 5-20 16,-5 11-43-16,-3 4-18 16,3 0-17-16,3-1-6 15,6-10 12-15,11-3-63 16</inkml:trace>
  <inkml:trace contextRef="#ctx0" brushRef="#br0" timeOffset="1224.7763">19523 11983 441 0,'-7'2'235'0,"-8"2"-66"15,8 0-32-15,9 2-50 16,3-4-21-16,31 0-12 16,15-2-4-16,36-3-12 15,23 0 12-15,18-5 0 16,10-3 6-16,8-1 1 15,0-1-17-15,1 6-13 16,-6 5 6-16,-26 2 0 16,-13 0 0-16,-40 3-3 15,-18 1-11-15,-24-3-96 16,-6 1-119-16</inkml:trace>
  <inkml:trace contextRef="#ctx0" brushRef="#br0" timeOffset="1690.8861">20837 11793 717 0,'-5'-3'334'0,"-8"2"-146"16,6 1-65-16,3 9-69 15,8 5-16-15,13 11-8 16,5 3 3-16,6 2 4 16,2 1 1-16,-5-5-4 15,-1-5-4-15,2-3-2 16,-6-6-2-16,-2-4-1 0,-8-3-1 16,-4-3 18-16,-5 1 2 15,-7 0 24-15,-6 1 13 16,-9 5-10-16,-3 1-4 15,-5 5-30-15,3 3-16 16,5 3-16-16,3-2-80 16</inkml:trace>
  <inkml:trace contextRef="#ctx0" brushRef="#br0" timeOffset="2441.5073">17703 11869 725 0,'-7'1'337'16,"-9"4"-126"-16,-9 6-107 15,-3 4-20-15,-6 6-6 16,4 0-12-16,-2-5-19 0,3-1-5 16,3-6-22-16,0-4 1 15,11-8-2-15,4 1 3 16,6-3 4-16,4 0-3 16,8 6-9-16,4 2-6 15,14 11-4-15,2 3 0 16,1 11 12-16,2 7 3 15,-8-3 1-15,0 7 0 16,-5-4 3-16,1-5-24 0</inkml:trace>
  <inkml:trace contextRef="#ctx0" brushRef="#br0" timeOffset="12883.0228">17505 9532 180 0,'0'0'150'0,"-9"-4"27"16,6 4-40-16,3 6-44 16,-2-3-8-16,2-3 17 15,0 0 6-15,24 13-9 16,52 33-11-16,-5-22-40 16,12 2-16-16,3 3-14 15,-9 4-42-15</inkml:trace>
  <inkml:trace contextRef="#ctx0" brushRef="#br0" timeOffset="13232.6146">18193 9865 387 0,'8'1'178'0,"14"6"-31"16,9 5-30-16,21 8 4 16,8 8-4-16,2 4-41 15,1 2-20-15,6 2-24 16,-3-2-10-16,6-3-90 16</inkml:trace>
  <inkml:trace contextRef="#ctx0" brushRef="#br0" timeOffset="13576.9445">19072 10309 343 0,'19'9'227'16,"7"5"-4"-16,23 7-51 15,11 4-12-15,15 3-53 16,8 6-31-16,-6 4-47 16,-6-1-9-16,-17 4-213 15</inkml:trace>
  <inkml:trace contextRef="#ctx0" brushRef="#br0" timeOffset="14012.6912">19921 10797 576 0,'8'5'277'0,"21"12"-59"16,2 7-81-16,17 11-23 0,11 7-14 16,11-1-41-16,19 0-18 15,4-1-77-15</inkml:trace>
  <inkml:trace contextRef="#ctx0" brushRef="#br0" timeOffset="14416.6046">20656 11262 844 0,'4'2'318'16,"8"4"-188"-16,8 5-49 15,18 10 3-15,13 6 4 16,18 10-34-16,4 7-19 15,-4 2-91-15</inkml:trace>
  <inkml:trace contextRef="#ctx0" brushRef="#br0" timeOffset="17565.3393">1642 7529 754 0,'-1'-1'370'0,"-5"1"-141"16,5 15-120-16,-4 6-28 15,6 20-51-15,2 9-12 16,4 13-9-16,-2 9-3 16,0-4 0-16,2-7 0 15,-1-13 5-15,2-9 2 16,-4-21 8-16,2-4 7 15,-2-14 23-15,-4-9 10 16,0-11 6-16,-5-9-5 0,-1-14-24 16,-1-4-11-16,0-9-14 15,3-3-3-15,0-1-8 16,3 7 0-16,0 7-3 16,1 7-1-16,1 9-5 15,5 1-1-15,6 9-20 16,4 2-8-16,15 6-4 15,6 4 1-15,11 4-27 16,6-1-51-16</inkml:trace>
  <inkml:trace contextRef="#ctx0" brushRef="#br0" timeOffset="17844.1095">1914 7810 949 0,'0'9'393'0,"0"15"-245"15,0 7-24-15,0 4-49 16,2 2-24-16,3-9-22 16,-2-3-3-16,8-8-131 15,-1-7-159-15</inkml:trace>
  <inkml:trace contextRef="#ctx0" brushRef="#br0" timeOffset="18131.0514">2284 7876 785 0,'-2'8'432'0,"-6"14"-77"15,0 4-76-15,-8-2-95 16,-3 2-40-16,-2-12-59 16,-2-1-24-16,0-7-23 15,3-6-4-15,2-1-17 0,1-9-16 16,1-10-41-16,2-1-18 15,6-2-16-15,6 0 1 16,12 4 13-16,5 0 8 16,7 5 12-16,3 2 12 15,3 13 23-15,1 5 14 16,0 14 27-16,-5 4 5 16,-1 5-3-16,-7 1-9 15,-2-6-56-15</inkml:trace>
  <inkml:trace contextRef="#ctx0" brushRef="#br0" timeOffset="18515.0143">2884 7868 876 0,'0'7'431'15,"1"5"-133"-15,2 9-162 0,4 7-12 16,0 2-43-16,2-1-20 15,2-3-20-15,0-10-12 16,7-11-11-16,0-6 1 16,5-14 2-16,0-3 3 15,-3-8 2-15,-3-1-2 16,-9-3-6-16,-2 1-4 16,-2 6-44-16,2 6-55 0,7 11-209 15</inkml:trace>
  <inkml:trace contextRef="#ctx0" brushRef="#br0" timeOffset="18798.8291">3412 7932 1120 0,'-3'8'518'0,"-7"7"-220"16,-8-3-80-16,-4 3-97 15,-8-1-35-15,3-1-47 16,-1-5-8-16,0-7-6 15,2-7-4-15,-1-9-16 16,4 0-8-16,5-2-25 16,8-2-12-16,11 2-19 15,8 2-3-15,11 5 8 16,5 3 10-16,1 6 24 0,6 3 10 16,1 12 19-16,-2 5 10 15,1 6 11-15,-7 1 0 16,-7 1-8-16,-1-1 4 15</inkml:trace>
  <inkml:trace contextRef="#ctx0" brushRef="#br0" timeOffset="19176.0746">4081 7728 933 0,'0'17'369'0,"0"12"-230"15,5 24-97-15,2 11 0 16,-4-14-17-1,-1-26-3-15,0 2 4 0,6 65-61 16</inkml:trace>
  <inkml:trace contextRef="#ctx0" brushRef="#br0" timeOffset="19498.4508">4043 7710 884 0,'12'-15'395'0,"23"-11"-184"15,5 9-68-15,-1 18-80 16,-2 8-13-16,-16 12-25 16,-11 4 0-16,-10 9-3 15,-6 0 0-15,-11 3 3 16,-3-4-10-16,-5-18-41 16,2-8-28-16,6-16-37 15,6-7-6-15,17-4 20 16,8 0 18-16,14 3 41 15,0 7 18-15,5 10 29 16,-2 10 10-16,-9 10 0 16,-5 8 0-16,-17 5-2 0,-7 4-1 15,-11 0-2-15,-4 0-2 16,-2-12-66-16,4-5-81 16</inkml:trace>
  <inkml:trace contextRef="#ctx0" brushRef="#br0" timeOffset="19815.0134">4471 7980 666 0,'13'4'370'16,"8"1"-77"-16,2-1-134 16,-3-5-29-16,1-7-51 15,0-4-18-15,-4-5-20 16,0-1-3-16,-8-1-3 15,-8-3 0-15,-11 1-9 16,-9 2-11-16,-10 5-20 16,1 7-10-16,0 10-11 15,2 8-1-15,5 13 1 16,4 5 1-16,6 3 3 16,6 6-1-16,8-1 13 15,4 1 7-15,5 6 13 16,-1-2 7-16,2 1-1 15,-6-1-3-15,6-8-54 0,1-5-121 16</inkml:trace>
  <inkml:trace contextRef="#ctx0" brushRef="#br0" timeOffset="20228.0276">4758 7814 1051 0,'-15'4'436'0,"0"7"-259"15,5 6-77-15,5 8-38 16,13 5-11-16,3-3-13 16,3 1 0-16,6-7-30 15,1-6 0-15,3-7 0 16,0-4 3-16,-4-9 4 15,-1-1 3-15,-7-11 2 16,1-7-1-16,-5 5-4 16,-2-5-4-16,-6 9-5 15,0 5-6-15,2 10-13 16,-4 6-5-16,-1 9-2 16,-1 8 3-16,4 7 11 15,4-4 3-15,7 0 3 16,5-5 0-16,2-12 28 0,7 0 19 15,-2-10 48-15,0-3 24 16,1-8-1-16,-8-6-15 16,-3-14-40-16,-5 2-22 15,-13-6-42-15,-2 0-60 16,-2 8-134-16</inkml:trace>
  <inkml:trace contextRef="#ctx0" brushRef="#br0" timeOffset="20677.0829">5648 7840 878 0,'9'0'359'0,"20"1"-219"0,7-1-34 16,3 0-31-16,5-1-16 15,-6-4-20-15,-4 0-2 16,-17-2-2-16,-8 0 3 16,-12 2 0-16,-8 1-7 15,-7 7-15-15,-5 3-3 16,-4 11-2-16,-2 4-1 16,11 6-2-16,4 2-8 0,14 3-9 15,8-1-2-15,15-3 3 16,7-5-18-16,13-8-71 15,-2-5-131-15,4-6-157 16</inkml:trace>
  <inkml:trace contextRef="#ctx0" brushRef="#br0" timeOffset="20915.8432">6172 7943 630 0,'-2'-9'415'16,"-3"-6"-26"-16,-11 4-115 15,-4 1-46-15,-7 7-78 16,0 2-39-16,1 6-70 15,5 6-29-15,7 10-32 16,8 4-6-16,2 0 3 16,8 1 5-16,10-9 12 15,4-4 2-15,18-5 7 16,0-8 3-16,-1-7 10 16,-5-9 8-16,-30-3 14 15,13 1 6-15,-20-1-3 0,-7 2-12 16,7 0-120-16,-20 3-451 15</inkml:trace>
  <inkml:trace contextRef="#ctx0" brushRef="#br0" timeOffset="21442.3324">6965 7837 932 0,'-8'-1'422'0,"-14"1"-188"0,2 4-47 15,-6 6-81-15,4 8-36 16,2 9-62-16,-1 5-14 16,17 7-9-16,2 2 2 15,15-8 10-15,13-4 1 16,1-13 2-16,8-6 7 0,-10-10 18 16,-6-4 24-16,-10-8 30 15,-12-6 11-15,-7-2-4 16,-7 1-23-16,-11 0-32 15,5 8-17-15,-4 3-52 16,1 1-45-16,16 7-319 16</inkml:trace>
  <inkml:trace contextRef="#ctx0" brushRef="#br0" timeOffset="21710.0564">7104 7909 817 0,'-3'-3'446'0,"-2"6"-105"16,-1 2-138-16,2 12-119 0,0 2-37 15,6 2-26-15,6 4-6 16,8-4-8-16,-1 1-1 16,8-7 2-16,1-7 15 15,1-3 33-15,7-7 19 16,-6-6 35-16,-4-5-5 15,-8-7-23-15,-3-1-17 16,-10-3-36-16,-1 2-4 16,-5-3-83-16,-8 4-73 0</inkml:trace>
  <inkml:trace contextRef="#ctx0" brushRef="#br0" timeOffset="21948.0534">7399 7939 1012 0,'0'1'495'0,"3"7"-187"16,1 0-73-16,10 12-116 15,-2-1-33-15,-1 3-40 16,1-1-15-16,-5-5-17 16,3-2-2-16,2-6 1 15,-1-2-2-15,3-10 5 16,-1-4 1-16,0-10 2 15,2-3 0-15,-1-7-9 16,1-2-6-16,-1 8-37 16,-2-5-64-16,-7 13-143 0</inkml:trace>
  <inkml:trace contextRef="#ctx0" brushRef="#br0" timeOffset="22481.9844">7894 7977 803 0,'0'-8'390'0,"-7"-11"-123"0,1 0-23 16,-10-3-49-1,-6 2-22-15,-7 5-65 16,0 8-35-16,0 12-55 15,6 7-25-15,10 12-16 16,6 2 2-16,13 3 6 16,5-5 8-16,14-3 7 15,3-4 0-15,-1-10 3 16,3-2 2-16,-9-10 6 16,-3-9 1-16,2-7 4 15,-8-5-2-15,3-12-5 16,5 1-2-16,-3-9-2 15,4 1 1-15,0 8-3 16,-7 7-3-16,-2 19 1 0,1 11 0 16,0 16 3-16,2 7 3 15,6 17-2-15,1 0 0 16,7 12-3-16,0-2 1 16,1-10-1-16,-3-2 2 15,-6-16 4-15,-9-8 3 16,-14-9 20-16,-12-10 2 15,-18-8-2-15,-5 2-3 16,-18-2-20-16,2 3-5 0,5 9-7 16,3-4-7-16,19 5 7 15,5 1-49-15,16 5-132 16,10 10-115-16</inkml:trace>
  <inkml:trace contextRef="#ctx0" brushRef="#br0" timeOffset="22685.8601">8371 7918 992 0,'0'-6'490'0,"0"0"-186"15,0 9-86-15,0-3-116 16,0 5-34-16,3 21-26 0,1 28-6 15,-1-27-14-15,2-1-10 16,-1-3-143-16</inkml:trace>
  <inkml:trace contextRef="#ctx0" brushRef="#br0" timeOffset="22898.1836">8515 7821 1226 0,'5'5'481'0,"2"2"-306"0,7 16-134 15,2 1-19-15,-3 14-6 16,-4 5-1-16,-8-8-3 16,-2 2-2-16,2-13-32 15,-1-6-64-15</inkml:trace>
  <inkml:trace contextRef="#ctx0" brushRef="#br0" timeOffset="23314.4905">8763 7876 1015 0,'-8'0'473'16,"-9"3"-196"-16,-7 7-107 15,-4 3-37-15,-12 3-36 0,11 2-21 16,7 0-45-16,7-3-15 15,22-2-18-15,2-1-5 16,14 1-2-16,7-3 0 16,9 3-41-16,-1 1 2 15,-1-5-112-15,-1 1-40 16,-5-6 9-16,6 0 1 16,5-6 116-16,-2-7 45 15,3-2 74-15,-8-5 35 0,-8-2 60 16,-16 2 25-16,1-4 17 15,-9 2-1-15,-8 1-22 16,0-1-13-16,-18 1-46 16,-2 2-25-16,-2 4-40 15,2 9-14-15,2 7-18 16,3 6-6-16,10 9-5 16,6 4 0-16,8-1 1 15,8 0 1-15,9-2 3 16,2-4-1-16,11-1 3 15,-8-4-8-15,5-10-81 16,-2-3-59-16,-6-9-305 16</inkml:trace>
  <inkml:trace contextRef="#ctx0" brushRef="#br0" timeOffset="23444.0568">9023 7631 1288 0,'-3'-1'548'0,"-2"0"-330"0,2 4-68 15,3-3-94-15,0 1-30 16,5 27 33-16,10 32-82 16</inkml:trace>
  <inkml:trace contextRef="#ctx0" brushRef="#br0" timeOffset="24014.0071">9532 7815 964 0,'1'-1'425'16,"5"6"-221"-16,3 12-68 15,1 15-79-15,-10 10-14 16,7 5-12-16,-1-7-2 0,-15-8-4 16,18-9-4-16,-5-15-1 15,2-6 0-15,18-15-4 16,-8-10-4-16,6-11-11 15,1-7-5-15,10 3-5 16,1 4 1-16,-4 11-4 16,-3 9-1-16,-14 17 5 15,0 11 5-15,-7 20 7 16,-6 4 6-16,-2 4-2 16,-1 4-2-16,2-9-17 15,1-2-75-15</inkml:trace>
  <inkml:trace contextRef="#ctx0" brushRef="#br0" timeOffset="24298.8713">9928 7686 1112 0,'10'-7'470'16,"11"-3"-290"-16,1 11-52 15,2 21-75-15,-2 7-22 16,4 17-12-16,1 7-1 15,-1 6-6-15,7 4-3 16,-7-17 1-16,0-9 2 16,-9-17 2-16,-9-13 2 15,-8-7 20-15,-2 0 3 0,-15-6-11 16,-6-2-3-16,-15-1-27 16,-5-1-11-16,-6 10 1 15,4 8-1-15,8 6 0 16,3 0-11-16,18 1-149 15</inkml:trace>
  <inkml:trace contextRef="#ctx0" brushRef="#br0" timeOffset="24664.4443">10459 7845 812 0,'-9'-5'433'0,"-10"-7"-112"0,-1 4-96 16,0 7-124-16,-1 3-47 15,6 8-53-15,3 5-12 16,5 7-12-16,7 1-2 16,3 2 5-16,8-7 5 15,7-3 11-15,2-3 6 16,-1-10 7-16,1 2-9 15,-11-4-25-15,-4 0-16 16,-12 2-7-16,-12-6 9 0,-4 5 32 16,-2 0 24-16,2 1 18 15,7 5 5-15,5 3-2 16,4-2-15-16,12 8-9 16,4 0-5-16,7-3-4 15,7 2 2-15,6-2-4 16,1-4 1-16,5 0-124 15</inkml:trace>
  <inkml:trace contextRef="#ctx0" brushRef="#br0" timeOffset="24836.3491">10639 7825 1010 0,'0'-2'519'0,"1"0"-187"16,0 6-131-16,-1-4-137 15,3 17-41-15,7 51-12 16,-3-22-2-16,-5-8-3 0,3-2-20 16,-2-11-103-16,-3-8-90 15</inkml:trace>
  <inkml:trace contextRef="#ctx0" brushRef="#br0" timeOffset="25035.1158">10782 7896 683 0,'-6'-1'440'0,"-6"2"-10"16,-5 7-170-16,-6 5-118 16,6 7-52-16,-3-1-44 15,1 1-16-15,10 1-19 16,-2-4-5-16,16 2-4 16,6-3-1-16,11-4-1 15,4-1 0-15,4-6-28 16,0-4-74-16,-2 0-175 15</inkml:trace>
  <inkml:trace contextRef="#ctx0" brushRef="#br0" timeOffset="25714.319">10954 7835 757 0,'0'0'356'0,"6"0"-136"0,4 0-62 16,12 0-80-16,5 5-19 15,8-1-31-15,0 1-12 16,-3 0-6-16,-4-5 2 16,-12-1 2-16,-5 1-7 15,-13-2-15-15,-8 3-5 16,-15 4-4-16,-3 4 4 0,-11 6 22 15,10 5 9-15,3 2 13 16,5 5 4-16,14-3 1 16,-1 3-5-16,18-2-6 15,5-6-3-15,15-2-7 16,3-5-3-16,6-10-2 16,0-1-6-16,-2-8-111 15,1-2-91-15,-5-7-199 16,0-5-64-16,-9-3 161 15,-8 0 173-15,-5 9 345 16,-7 4 127-16,-5 10 24 16,0 2-67-16,-2 3-133 15,1-4-50-15,1 0-63 16,0 0-11-16,2 8-6 16,6 6-2-16,35 28 4 15,-19-36 4-15,2-4 2 0,-2-3-2 16,-14-9-10-16,13-1-7 15,-2-4-4-15,-5-1 0 16,5-5-1-16,-20-4-3 16,-18-1-13-16,4 3-7 15,-9 6-11-15,-2 9-2 16,3 11-2-16,-7 5-2 16,5 10-4-16,6 6 3 15,6 6 5-15,3 5 5 0,11 6 11 16,2-5 5-16,4 7 7 15,3-3 2-15,-2 1-2 16,1-2-4-16,-3-7-21 16,-4-5-37-16</inkml:trace>
  <inkml:trace contextRef="#ctx0" brushRef="#br0" timeOffset="26107.0806">11663 7864 987 0,'1'2'422'0,"1"10"-237"16,2 6-71-16,-2 12-73 15,5 7-17-15,0 1-5 16,0-2-69-16</inkml:trace>
  <inkml:trace contextRef="#ctx0" brushRef="#br0" timeOffset="26280.9277">11843 7857 1201 0,'2'10'450'0,"0"13"-342"0,4 8-54 16,1 7-30-16,-4-3-9 15,4-2 1-15,-6-8-32 16,3-8-220-16</inkml:trace>
  <inkml:trace contextRef="#ctx0" brushRef="#br0" timeOffset="26466.1263">12005 7891 844 0,'-4'5'390'0,"-17"5"-167"15,1 2-74-15,10 7-74 16,-7 1-27-16,8 1-30 15,6 1-14-15,8-7-10 16,3-3-1-16,10-1-4 16,5-3-27-16,8 0-95 15,6-1-92-15</inkml:trace>
  <inkml:trace contextRef="#ctx0" brushRef="#br0" timeOffset="26697.4513">12293 8019 533 0,'11'-7'337'0,"4"-10"6"15,-5-4-52-15,-10 5-52 16,-5 1-15-16,-15-1-41 16,2 7-24-16,-9-1-64 0,1 1-32 15,3 12-45-15,-3 5-13 16,9 10-13-16,-5 1-1 16,14 6 3-16,5-1-1 15,9-1 2-15,12-1 1 16,4-8 2-16,7-5 1 15,3-8 1-15,-5-2-14 16,4-8-91-16,-2-2-70 16,-5-8-348-16</inkml:trace>
  <inkml:trace contextRef="#ctx0" brushRef="#br0" timeOffset="26826.9885">12263 7669 761 0,'-1'-5'426'16,"1"-3"-78"-16,0 7-155 15,4 5-50-15,-3 6-77 16,3 4-37-16,2 13-26 16,5-4 387-16</inkml:trace>
  <inkml:trace contextRef="#ctx0" brushRef="#br0" timeOffset="27332.7899">12918 7944 634 0,'-2'14'334'16,"-2"15"-68"-16,1 2-163 15,0-9-26-15,-1-6-30 16,-1-4-5-16,1-10-1 16,-1 0 1-16,-1-9-5 15,2-4-7-15,4-17-14 16,1-3-9-16,9-3-4 16,7-3 11-16,9 4 43 15,4 6 17-15,1 11 14 16,-2 6-10-16,-8 21-39 15,-1 7-17-15,-6 14-11 16,-4 4-2-16,-6 7-3 0,-3-3 15 16,0-4-125-16,5 1-150 15</inkml:trace>
  <inkml:trace contextRef="#ctx0" brushRef="#br0" timeOffset="27681.6531">13411 7830 1022 0,'-14'0'450'0,"-15"4"-235"16,-3 0-96-16,9 7-91 16,4-1-20-16,9 6-16 15,5 0-5-15,12 4-4 16,1-5 1-16,12-1 11 15,5 2 4-15,2-11-21 16,0 1-23-16,-8-6-92 16,-6-3-26-16,-9-3 20 15,-6 2 24-15,-13 4 142 16,-10 1 60-16,-10 8 77 16,1-2 26-16,7 3-31 15,6 1-32-15,16 0-75 16,5 4-27-16,9 0-21 0,11-1-4 15,7-2-27-15,6-3-80 16</inkml:trace>
  <inkml:trace contextRef="#ctx0" brushRef="#br0" timeOffset="28013.9968">13826 7933 989 0,'-17'-13'464'0,"-19"-10"-209"16,1 6-104-16,12 13-121 16,0 7-29-16,6 12-22 15,7 3-4-15,5 7 9 16,5 3 4-16,6 0 12 16,8 1 3-16,7-6 3 15,1-7 3-15,8-12 5 16,0-2 3-16,-1-13 9 15,-4-7 2-15,-9-6 9 16,-7-6-6-16,-12-12 39 16,-9-3 8-16,-9-12 11 15,-4-6 11-15,-3 1-40 16,11 7-15-16,10 9-33 16,3 9-16-16,19 12-84 15,0 4-50-15,16 12-163 0</inkml:trace>
  <inkml:trace contextRef="#ctx0" brushRef="#br0" timeOffset="28262.0526">14095 7865 1378 0,'-1'11'503'0,"-1"16"-414"16,-3 3-33-16,1 6-37 16,4 2-5-16,-4-7-3 15,2-1-60-15</inkml:trace>
  <inkml:trace contextRef="#ctx0" brushRef="#br0" timeOffset="28411.0802">14086 7631 918 0,'0'-1'493'0,"-5"-5"-97"0,3 4-296 16,2 2-176-16,0 0 38 15</inkml:trace>
  <inkml:trace contextRef="#ctx0" brushRef="#br0" timeOffset="28715.8964">14386 7921 1131 0,'-9'-7'516'16,"-10"-3"-243"-16,-2 2-145 16,3 3-56-16,2 8-64 15,4 8-15-15,1 9-18 16,4 9 2-16,3 5 13 16,6-4 6-16,11-3 6 15,6-10 4-15,14-5 13 16,-2-11 7-16,3-6 44 15,-5-4 18-15,-11-12 29 16,-5 4 9-16,-18-10-35 16,-10 1-21-16,-17 4-61 15,-4 1-70-15</inkml:trace>
  <inkml:trace contextRef="#ctx0" brushRef="#br0" timeOffset="29257.0094">15057 7854 551 0,'-11'-3'363'0,"-14"0"18"0,-3 4-133 16,-6 11-83-16,0 6-49 15,9 12-58-15,4 2-20 16,19 3-35-16,7 3 3 15,14-12 5-15,8-4 5 16,4-9 8-16,-2-6 4 16,-11-7 24-16,-3 1 17 15,-15-7 2-15,-8-4-2 0,-13-2-27 16,-4-3-20-16,0-2-63 16,5 0-67-16,16-2-288 15</inkml:trace>
  <inkml:trace contextRef="#ctx0" brushRef="#br0" timeOffset="29414.9762">15106 7929 833 0,'12'0'426'0,"21"2"-120"16,3-4-93-16,14-1-87 16,-1-2-44-16,-3 0-44 15,-3 2-17-15,-13 3-53 16,-8-1-54-16,-14-1-152 15,-8 2-129-15</inkml:trace>
  <inkml:trace contextRef="#ctx0" brushRef="#br0" timeOffset="29550.1101">15302 7918 590 0,'-2'6'379'0,"-1"3"-15"16,4 8-159-16,1 3-52 15,3 1-63-15,-1 6-27 16,0-4-36-16,-1-2-9 15,-1 1-85-15,2-4-119 16</inkml:trace>
  <inkml:trace contextRef="#ctx0" brushRef="#br0" timeOffset="29846.933">15619 7987 1040 0,'-4'-8'432'0,"-11"-12"-257"16,1 7-48-16,2 8-69 15,-4 0-22-15,-2 8-36 16,3 7-6-16,1 6-5 16,4 6 0-16,10 0 5 15,2 2 2-15,14-2 5 16,5-2 5-16,11-4 8 15,-3-9-2-15,2-8 56 16,-3-10 32-16,-13-6 50 16,-1 0 25-16,-20-9-44 0,-5 4-35 15,-7 2-76-15,-3 1-102 16</inkml:trace>
  <inkml:trace contextRef="#ctx0" brushRef="#br0" timeOffset="30860.0163">17595 7872 604 0,'7'-3'387'0,"4"-5"4"16,5-17-194-16,1-7-38 16,5-17-41-16,1-5-13 15,-4-1-16-15,-8-5-1 16,-11 0-18-16,-3 2-9 16,-9 6-15-16,-2 10-2 15,-6 16-10-15,1 11-11 0,-3 20-20 16,1 12-11-16,5 25-12 15,0 5 4-15,8 10 9 16,2 0 2-16,13 1 6 16,8-2 2-16,19-10 3 15,11-4 0-15,8-16 1 16,3-7-28-16,-1-11-172 16</inkml:trace>
  <inkml:trace contextRef="#ctx0" brushRef="#br0" timeOffset="31083.5066">17550 7987 1407 0,'11'-2'501'0,"14"-2"-426"0,12-1-34 15,17 2-13-15,11 0-6 16,11-2-10-16,-3 2 14 16,-9 4-142-16,-11 2-113 15</inkml:trace>
  <inkml:trace contextRef="#ctx0" brushRef="#br0" timeOffset="31426.0893">17642 8116 1066 0,'4'-4'467'15,"2"-4"-235"-15,14-3-113 16,7 4-36-16,8 0-37 16,5 6-13-16,2 6-20 15,-8 3-2-15,-17 9 4 16,-13 3 5-16,-25 11 5 15,-12 3 1-15,-16 2-3 16,1-1-5-16,4-11 1 16,8-6 2-16,16-12-1 15,2-6-3-15,18-4-20 0,5-3-6 16,11 6-2-16,6 2 4 16,10 11 18-16,4 8 5 15,4 9 5-15,0 1-2 16,-9-3-1-16,0 0-2 15,-9-12-18-15</inkml:trace>
  <inkml:trace contextRef="#ctx0" brushRef="#br0" timeOffset="32145.4193">17447 15100 1096 0,'10'0'434'16,"19"4"-291"-16,5-2-53 16,15-1-40-16,3-1-19 15,5-1-24-15,3-2-81 16</inkml:trace>
  <inkml:trace contextRef="#ctx0" brushRef="#br0" timeOffset="32505.0576">17874 15146 844 0,'5'0'371'0,"9"-1"-177"16,4-5-15-16,2-10-27 0,4-3-28 15,-3-15-44 1,1-1-10-16,-1-10-22 16,-9-11-7-16,3-4-10 15,-10-2-6-15,-4 4-7 16,-1 9-2-16,-6 22 5 0,-4 9-5 15,-10 20-14-15,1 6-4 16,-10 12-22-16,5 11 1 16,4 14 11-16,5 9 4 15,21 6 9-15,8-2 4 16,24-11 0-16,1-10 0 16,10-15-19-16,2-7-94 15</inkml:trace>
  <inkml:trace contextRef="#ctx0" brushRef="#br0" timeOffset="32729.1635">17855 15323 1090 0,'0'-4'463'0,"12"-1"-209"16,12-4-150-16,18-1-62 16,10 0-2-16,8-3-24 15,1 0-8-15,3 5-66 16,-1-1-92-16</inkml:trace>
  <inkml:trace contextRef="#ctx0" brushRef="#br0" timeOffset="33071.1228">17949 15382 1284 0,'7'-5'457'0,"17"2"-386"15,3 3-25-15,4 5-12 16,-1 7-9-16,-11 6-11 15,-7 4 5-15,-12 10 13 16,-8 4 4-16,-17-1 2 16,-6-2-6-16,-11-12-6 15,6-5-3-15,9-9 0 16,5-4 0-16,15-5-15 16,5-5-8-16,14 1-7 15,9 0-1-15,4-1 5 16,4 4 5-16,6 3 1 15,-2 3 1-15,3 6-2 16,-3 0 0-16,-10 3-31 16</inkml:trace>
  <inkml:trace contextRef="#ctx0" brushRef="#br0" timeOffset="34287.9156">1838 8703 775 0,'-5'-2'413'16,"-13"-2"-123"-16,-10 10-114 15,3 8-37-15,-7 12-81 16,9 8-27-16,13 12-36 15,8 6-10-15,14-5 0 16,6-1 3-16,10-19 7 16,1-13 5-16,0-14 9 0,-2-11 11 15,-14-5 19-15,-6-6 15 16,-19-2 22-16,-5-1-5 16,-17 1-19-16,1 5-15 15,-1 4-42-15,3 1-61 16,15 7-175-16</inkml:trace>
  <inkml:trace contextRef="#ctx0" brushRef="#br0" timeOffset="34571.5835">1903 8772 999 0,'11'2'457'15,"10"7"-214"-15,-4 7-120 16,0 3-32-16,-3 9-46 15,-7 0-10-15,-3-4-14 16,-2-2-3-16,-1-10-3 16,-1-6 4-16,5-12-6 15,3-3-3-15,3-13-8 16,8-3-5-16,2-2-2 16,-3-1 0-16,3 7 6 15,-1 8 4-15,-1 13 16 16,-1 9 13-16,-7 17 8 15,-7 4-2-15,-7 5-12 16,-2 4-11-16,1-7-63 0,0-7-86 16</inkml:trace>
  <inkml:trace contextRef="#ctx0" brushRef="#br0" timeOffset="34771.5632">2299 8690 1315 0,'2'4'522'0,"5"13"-339"16,3 8-83-16,8 20-48 15,-4 14-6-15,-3 15-6 16,-5 1-5-16,-5 1-10 16,-3-3-5-16,-4-15-2 15,0-1-35-15,0-19-156 16</inkml:trace>
  <inkml:trace contextRef="#ctx0" brushRef="#br0" timeOffset="34914.0055">2361 8939 1153 0,'14'0'413'16,"7"-1"-304"-16,16 1-106 0,6 1-63 15</inkml:trace>
  <inkml:trace contextRef="#ctx0" brushRef="#br0" timeOffset="35404.6564">2768 8773 996 0,'-13'-8'482'0,"-5"-1"-209"0,-12 2-128 15,7 5-49-15,6 5-81 16,3 3-20-16,8 8-17 16,2 2-2-16,11 4-3 15,4-1 3-15,12 0 9 16,4-3 5-16,-1-7-15 16,-3-3-16-16,-7-4-19 15,-12-2-4-15,57 23 66 63,1-16 16-63,-61 3 15 0,-131 2-6 15,69 6-3-15,7 4-1 16,70-4-3-16,8-7-1 16,5-3-1-16,2-8 0 15,3-6 0-15,-2-6 1 16,1-4-2-16,-2-9-18 15,-2-2-6-15,-7-4-3 16,-8 2 1-16,-5 7 21 16,-6 7 23-16,-6 10 23 15,0 6 7-15,-3 12-1 16,1 4-21-16,2 8-23 16,3-1-9-16,0 4-7 15,5-2 14-15,1-5-127 0,-1-4-81 16</inkml:trace>
  <inkml:trace contextRef="#ctx0" brushRef="#br0" timeOffset="35533.1141">2941 8569 1216 0,'-3'-4'513'0,"-4"-7"-317"15,6 7-99-15,4 11-136 16,5 5-94-16</inkml:trace>
  <inkml:trace contextRef="#ctx0" brushRef="#br0" timeOffset="35854.7195">3268 8854 781 0,'0'-6'398'0,"-4"-6"-104"16,-9 0-68-16,-4 6-70 15,-4 5-32-15,3 6-57 16,1 4-24-16,5 9-37 16,4 4-9-16,7 8-3 0,4 0 4 15,16-6 9-15,13-4 7 16,3-11 5-16,2-4 2 15,-4-11 34-15,-12-2 16 16,-4-6 29-16,-9-5 13 16,-13-1-24-16,-7-3-18 15,-14 0-43-15,1 1-62 16</inkml:trace>
  <inkml:trace contextRef="#ctx0" brushRef="#br0" timeOffset="36241.2682">4319 8708 1316 0,'-1'10'487'16,"-1"20"-375"-16,0 13-47 16,4 20-7-16,1 5-5 15,0 0-9-15,2-5-8 16,-4-15-5-16,-1-7-45 16,1-18-178-16</inkml:trace>
  <inkml:trace contextRef="#ctx0" brushRef="#br0" timeOffset="36452.0524">4208 8656 1028 0,'16'-20'474'0,"25"-17"-225"16,11 7-61-16,11 20-69 16,2 6-45-16,-5 14-38 15,-9 7-5-15,-22 9-13 16,-17 8-1-16,-25 12 1 15,-16-2 0-15,-16 2 1 16,-1-3 1-16,-2-21-35 16,6-8-60-16,15-19-170 15</inkml:trace>
  <inkml:trace contextRef="#ctx0" brushRef="#br0" timeOffset="37071.1561">5298 8921 1074 0,'3'16'377'16,"5"26"-319"-16,2-2-14 15,-2-2 6-15,-1-1-3 16,-5-13-10-16,-3-6-1 15,-7-8-1-15,-7-10-35 16,-6-13-84-16,1-8-46 0,2-11-37 16,-6-7 19-16,19-8 73 15,6 2 38-15,15 3 44 16,15 6 36-16,1 19 39 16,-2 6 14-16,-5 16 8 15,-1 17-9-15,-9 10-23 16,-5 8-9-16,-6 3-23 15,-2-4-15-15,3-4-8 16,-5-4-45-16,4-8-202 16</inkml:trace>
  <inkml:trace contextRef="#ctx0" brushRef="#br0" timeOffset="37388.0245">5600 9045 807 0,'4'4'367'0,"10"0"-121"0,6 2-136 16,5-3-25-16,4-5-13 15,4-2-25-15,-4-9-3 16,-1-2-11-16,-7-2-2 16,-10-7-2-16,-7-2-1 15,-15 0-7-15,-5-2-5 16,-24 6-15-16,9 7-7 0,3 15-12 15,2 8-4-15,19 18-3 16,-7 7 3-16,5 6 20 16,4 3 12-16,8 0 23 15,7 1 7-15,6 2-7 16,-2 3-7-16,1-5-11 16,-2-5-4-16,0-13-50 15,4-5-82-15</inkml:trace>
  <inkml:trace contextRef="#ctx0" brushRef="#br0" timeOffset="37788.0735">6048 8861 878 0,'-8'-1'404'0,"-14"0"-195"0,3 2-61 16,7 7-87-16,1 3-28 16,11 4-21-16,3 0-10 15,12-1-3-15,5-3 1 16,4-7 6-16,-3-3 5 16,-8 0 4-16,-2-3-3 15,-12 2-6-15,-7 0-4 16,-12 2-2-16,-4 4 3 0,-3 0 30 15,3 4 18-15,9 4 31 16,1 1 7-16,7 1-15 16,5-1-13-16,4 0-25 15,8 3-5-15,7-2-10 16,0-5-4-16,5 0-5 16,1-6 0-16,-1-5 7 15,3-1-32-15,-5-11-143 16,1-3-173-16</inkml:trace>
  <inkml:trace contextRef="#ctx0" brushRef="#br0" timeOffset="37899.1118">6044 8660 1121 0,'-4'-4'518'16,"-6"-7"-228"-16,6 8-194 15,4 3-58-15,2 5-167 0,-2-5-226 16</inkml:trace>
  <inkml:trace contextRef="#ctx0" brushRef="#br0" timeOffset="38170.9142">6260 9030 673 0,'6'13'371'16,"5"14"-64"-16,-5-7-84 0,-7-2-83 15,-2-6-28 1,-9-5-34-16,2-2-18 0,-2-12-22 15,2-3-12-15,3-13-22 16,1-4-9-16,9-5-11 16,2-3-4-16,13 6 0 15,4 3 0-15,5 11 14 16,-2 6 17-16,-4 10 29 16,-1 10 16-16,-11 10 13 15,3 6-8-15,-8 1-20 16,1 0-13-16,-3-1-56 15,5-6-99-15</inkml:trace>
  <inkml:trace contextRef="#ctx0" brushRef="#br0" timeOffset="38704.2752">6708 8914 837 0,'-16'-12'385'16,"-11"-9"-191"-16,4 8-78 15,3 13-76-15,8 7-31 16,3 10-8-16,4 2-1 0,7 0 0 16,7 1 3-16,9-5 1 15,1-1 1-15,7-1 3 16,-4-7 3-16,-3-5-8 15,-3 0-11-15,-8-2-29 16,-8-1-9-16,-11 2 2 16,-10 0 18-16,-10 3 53 15,-1 7 14-15,4 4 11 16,5 3-8-16,9 0-24 16,6 3-3-16,9-2 4 15,6-1 4-15,12-2 11 16,0-4 6-16,9-9 12 15,2-2 4-15,1-9-8 16,4 0-9-16,-2-5-18 16,0-6-6-16,-4-1-6 15,-8-9-1-15,-5 1 0 16,-5 2 1-16,-5 5 0 0,-3 7 9 16,-7 12 9-16,0 1 0 15,-3 7-2-15,2 7-11 16,4 3-11-16,1 5-2 15,5 2 2-15,4 2-1 16,1 2-1-16,2-3 13 16,0 1-176-16</inkml:trace>
  <inkml:trace contextRef="#ctx0" brushRef="#br0" timeOffset="39173.6129">7608 8987 870 0,'0'0'449'15,"4"3"-100"-15,-3 10-169 16,3 11-107-16,1 6-18 16,-13 5-20-16,18-7-4 15,8-7-1-15,-1-6-1 0,13-11 1 16,-14-8 2-16,-2-10 1 16,0-5 0-16,-1-8-11 15,2-2-6-15,-5-3-7 16,0 2-27-16,0 4-81 15,-4 6-65-15,1 16-357 16</inkml:trace>
  <inkml:trace contextRef="#ctx0" brushRef="#br0" timeOffset="39470.8612">8149 9028 681 0,'1'6'435'15,"-1"3"-41"-15,-12 8-168 16,0 2-56-16,-9 0-83 0,-2 3-26 16,1-7-27-16,-6 0-6 15,5-9-2-15,3-5-2 16,3-8-12-16,2-3-15 16,4-7-23-16,7-2-6 15,8-3-2-15,3-1 8 16,10 5 8-16,-1-1 1 15,3 11 14-15,3 8 10 16,0 7 21-16,-2 6 7 0,1 8 4 16,-14 2-7-16,9 0-2 15,-2 3-24-15</inkml:trace>
  <inkml:trace contextRef="#ctx0" brushRef="#br0" timeOffset="39858.4096">8753 8766 777 0,'-6'2'386'0,"4"1"-64"0,-4 21-271 16,0 11-30-16,5 9-12 15,1 8 0-15,4-11-61 16,1-9-185-16</inkml:trace>
  <inkml:trace contextRef="#ctx0" brushRef="#br0" timeOffset="40009.3733">8877 8781 1187 0,'-3'6'472'0,"-5"9"-308"16,3 11-59-16,2 15-62 16,2 1-12-16,2 2-11 15,2-2-70-15</inkml:trace>
  <inkml:trace contextRef="#ctx0" brushRef="#br0" timeOffset="40337.3286">9339 9045 886 0,'-4'7'427'16,"-5"12"-153"-16,-3 0-79 0,-5 3-82 15,-5 0-31-15,-4-2-39 16,-5-6-7-16,-1-7-5 16,4-7-4-16,-2-13-7 15,4-1-7-15,15-8-15 16,-4-3-9-16,16-3-11 16,2 0-4-16,8 4 2 15,12 5 8-15,1 9 11 16,5 7 5-16,-4 10 9 15,1 8-2-15,-5 9 1 16,1 5-2-16,-7 2-3 16,-4-1 6-16,1 0-145 15,-1-4-168-15</inkml:trace>
  <inkml:trace contextRef="#ctx0" brushRef="#br0" timeOffset="40654.0283">9439 9133 817 0,'-2'1'448'16,"0"4"-60"-16,6 3-203 16,6 1-96-16,8 3-22 15,14-3-21-15,-6-1-5 16,2-5-5-16,-1-3-1 16,-9-8 4-16,5-6-1 0,-2-7-6 15,0-4 0-15,-8-6-6 16,-2-3-3-16,-12-12-24 15,-12-11-4-15,-8-12-51 16,-9-3-1-16,-9 4 12 16,1 14 1-16,-2 27 56 15,2 12 11-15,8 21 2 16,8 12-3-16,15 12-12 16,11 3-10-16,21 12 5 15,8 2 0-15,13-3 1 16,6 0-16-16</inkml:trace>
  <inkml:trace contextRef="#ctx0" brushRef="#br0" timeOffset="41170.7135">9875 9141 887 0,'0'0'392'0,"0"6"-176"15,5 0-83-15,8-1-44 16,3-1-5-16,8-5-18 16,2-4-10-16,6-8-19 15,-5 0-7-15,-9-7-2 16,-4-2-1-16,-14-1-9 15,2-1-5-15,-17 1-14 16,-7 3-4-16,-8 7-6 16,-5 4-4-16,8 14 1 15,4 9-1-15,5 13 14 16,6 8 12-16,5 10 18 0,6 2 9 16,6 9 4-16,0 0-6 15,7-3-11-15,-2-5-7 16,1-11-9-16,-1-3-9 15,3-16-126-15</inkml:trace>
  <inkml:trace contextRef="#ctx0" brushRef="#br0" timeOffset="41470.9422">10353 9080 1028 0,'-7'-7'464'0,"-6"-3"-212"15,-4 0-41-15,-4 2-80 16,2 8-31-16,-4 3-56 16,4 6-20-16,4 5-22 15,4-2-3-15,6 7 3 16,5-1 3-16,8 3 7 15,4 0 0-15,7-7 1 16,2-4 0-16,5-8 0 16,1-4-1-16,0-6-44 0,-1-2-65 15,-3-3-252-15</inkml:trace>
  <inkml:trace contextRef="#ctx0" brushRef="#br0" timeOffset="41626.4448">10498 9056 729 0,'4'6'436'0,"0"0"9"0,1 11-280 15,-2 1-23-15,-1 2-57 16,-2 5-24-16,0-2-80 16,0-1-81-16</inkml:trace>
  <inkml:trace contextRef="#ctx0" brushRef="#br0" timeOffset="41764.9952">10448 8796 1330 0,'-3'-5'553'16,"-2"-6"-316"-16,5 11-189 15,2 5-56-15,7 12-320 16</inkml:trace>
  <inkml:trace contextRef="#ctx0" brushRef="#br0" timeOffset="42095.3223">10819 9033 883 0,'-6'-7'452'0,"-12"-5"-141"16,-4 3-59-16,-2 10-116 15,-3 4-47-15,7 6-68 16,2 9-18-16,5 6-17 16,6 7-1-16,12-1 4 15,8-1 7-15,12-3 8 16,2-6 4-16,1-11 6 15,1-4 2-15,-9-8 12 16,-4-6 6-16,-10-2 7 16,-11-3-5-16,-11-3-19 15,-6-1-38-15,-7-1-178 16</inkml:trace>
  <inkml:trace contextRef="#ctx0" brushRef="#br0" timeOffset="42570.4258">10986 9060 603 0,'-5'4'300'0,"-3"0"-88"0,0 9-68 16,0-1-22-16,2 6 5 16,3 3-5-16,6 0-27 15,8 4-5-15,3-8-27 16,8-3-14-16,4-8-7 16,3-6-3-16,3-7-3 15,-8-7-2-15,-5-4-1 16,-4-5-3-16,-6 2-6 15,-6 2-2-15,0 6 1 16,-4 6 1-16,-5 2-6 16,2 7-6-16,0 4-12 15,2 5-6-15,2 7 2 16,2-1 3-16,7 6 6 16,3-2 2-16,7-4 14 15,4-3 12-15,0-9 30 16,3-5 18-16,-10-8 11 0,-5-3-8 15,-4-4-25-15,1-2-20 16,-7 0-69-16,3 2-71 16</inkml:trace>
  <inkml:trace contextRef="#ctx0" brushRef="#br0" timeOffset="42783.0231">11492 8781 897 0,'6'-4'509'16,"0"-2"-27"-16,1 6-364 16,8 2-42-16,-11 17-58 15,1 3-5-15,-2 12 14 16,1 3-59-16,-2-3-190 15</inkml:trace>
  <inkml:trace contextRef="#ctx0" brushRef="#br0" timeOffset="42954.064">11660 8745 1317 0,'0'1'566'0,"-4"4"-316"0,2 5-92 15,-2 14-113-15,1 4-10 16,8 8-14-16,-1 4-4 16,0-5-71-16</inkml:trace>
  <inkml:trace contextRef="#ctx0" brushRef="#br0" timeOffset="43606.0025">12374 8823 759 0,'-5'-10'375'0,"-3"-5"-151"16,4 5-97-16,4 10-174 0</inkml:trace>
  <inkml:trace contextRef="#ctx0" brushRef="#br0" timeOffset="43991.1415">12473 8801 1039 0,'16'-16'385'15,"12"-13"-284"-15,10 7-24 16,-1 5 8-16,-7 16 7 15,-2 9 3-15,-11 21-36 16,-1 12-9-16,-2 19 3 16,-1 5-5-16,-7 0-13 15,5-2-7-15,-4-16-11 16,-3-9-1-16,4-12 0 16,-2-8 0-16,-2-13 6 15,1-5 4-15,-8-15-21 16,1-2-9-16,-6-7-20 15,-9-1-10-15,0 8 4 16,-9 5 1-16,3 13 1 16,2 7 1-16,0 10 8 15,1 2 6-15,6 3 8 0,1 4-9 16,8-3-167-16</inkml:trace>
  <inkml:trace contextRef="#ctx0" brushRef="#br0" timeOffset="45107.6907">13032 9005 750 0,'-10'-1'347'15,"-14"1"-180"-15,0 6-50 16,10 3-97-16,0 5-19 0,9-2-2 15,8-4 1-15,6 2 6 16,6-3 1-16,6-3 4 16,-2 2 1-16,-7-4 4 15,-3-2 3-15,-6 0 3 16,-4-3-3-16,-9 2-6 16,-6 2-3-16,-11 2 2 15,1 7 5-15,3 1 7 16,5-1 0-16,11 7-3 15,4-2 2-15,3-5 2 16,5 4 7-16,4-5 11 16,-1-1 0-16,17-4 0 15,3-7-4-15,9-5-12 16,9-2-6-16,-6-6-9 16,3-2-5-16,0-1-4 15,-2 1 0-15,2 7 5 16,-3 4 14-16,-9 10 32 0,-4 3 22 15,-17 9 24-15,-9 1-2 16,-11 3-15-16,-7 0-16 16,-12 0-28-16,-2-1-10 15,6-4-95-15,0-5-65 16</inkml:trace>
  <inkml:trace contextRef="#ctx0" brushRef="#br0" timeOffset="48586.5551">12321 9083 590 0,'-6'-6'362'0,"-3"-4"-38"15,-8 1-149-15,1 3-47 16,-3 6-70-16,-2 5-26 16,11 8-33-16,-4 2-5 15,14 7-4-15,1 1 1 16,9 0 8-16,7 1 2 0,9-10 7 16,6-6 10-16,6-9 39 15,-3-9 29-15,-10-9 52 16,-6-3 23-16,-19-6-5 15,-10 3-20-15,-13 6-55 16,-5 4-33-16,-1 7-28 16,2 0-60-16,7 4-309 15</inkml:trace>
  <inkml:trace contextRef="#ctx0" brushRef="#br0" timeOffset="49352.9269">13864 9043 686 0,'4'0'306'0,"8"-3"-148"15,5 1-44-15,13 2-54 16,6 3-16-16,6-3-22 15,2 2-5-15,-5-1-5 16,-5-2 1-16,-15-1 0 0,-6-4 1 16,-12-2-4-16,-5 3-2 15,-7 4-5-15,-7-1-3 16,-4 8-1-16,1 5 0 16,-3 3-1-16,6 9 0 15,6-1 1-15,3-1 0 16,13 2 1-16,7-1 2 15,7 0 1-15,3-2 2 16,4-6 2-16,1-5 1 0,6-9 3 16,-1-5-3-16,0-9-8 15,-1-6-2-15,-9-5 0 16,-4-3 2-16,-6-1 10 16,-8 6 8-16,-9 4 41 15,-3 3 11-15,-2 9 8 16,-2 1-7-16,5 10-45 15,3 7-12-15,1 6-15 16,5 4 0-16,1 2 0 16,-2 1-1-16,7-2 2 15,0 0 3-15,9-6-20 16,5-4-83-16</inkml:trace>
  <inkml:trace contextRef="#ctx0" brushRef="#br0" timeOffset="49719.0365">14472 9033 953 0,'3'0'415'0,"8"4"-206"15,5 3-63-15,13 12-44 16,2 0-8-16,4 7-21 15,-8 0-5-15,-9 3 14 16,-10-4 5-16,-17-8 17 16,-9-7 3-16,-12-12-24 15,-3-4-63-15,-4-6 58 16</inkml:trace>
  <inkml:trace contextRef="#ctx0" brushRef="#br0" timeOffset="50820.011">1883 9839 685 0,'1'0'335'0,"-1"6"-86"16,-4 6-52-16,-8 12-36 15,-5 7-18-15,-3 3-52 16,-3-5-21-16,-5-9-22 15,1-7-7-15,-3-14-8 16,2-6-3-16,8-13-14 16,2-7-14-16,12-7-18 15,5-3-6-15,13-2-1 16,8 7 2-16,9 12 1 16,5 8 3-16,-7 21 7 15,6 12 7-15,-6 19 12 16,-3 5 6-16,2 6-1 15,-4-3-2-15,0-12 0 16,-3-4-77-16</inkml:trace>
  <inkml:trace contextRef="#ctx0" brushRef="#br0" timeOffset="51086.2475">2095 9927 861 0,'2'4'356'15,"3"8"-205"-15,1 3-44 16,-6 4-28-16,-1 2-16 16,-4-9-19-16,0 0-6 15,4-12-4-15,-1-6-3 16,-2-13-9-16,2-9-11 0,7-7-13 16,2-3-4-16,9 1-2 15,5 6 0-15,-1 12-5 16,6 11 9-16,-4 16 10 15,1 14 7-15,-8 11 8 16,-4 5-5-16,1 3 15 16,-1-1-68-16</inkml:trace>
  <inkml:trace contextRef="#ctx0" brushRef="#br0" timeOffset="51569.3961">2533 9756 837 0,'-14'-4'415'0,"-13"-2"-111"16,4 6-218-16,3 5-42 16,4 8-44-16,6 4-9 15,10 5-7-15,10 4 0 16,11 0 9-16,5-3 4 15,6-7 5-15,-3-2 4 16,-5-5 1-16,-2-4-6 16,-12-5-35-16,-10-5-12 0,-7-2-21 15,-14 0 3-15,-4 5 32 16,-2 1 12-16,1 6 48 16,6 8 14-16,6 2 12 15,5 6 2-15,7 0-18 16,4 1-7-16,14-1-9 15,5-2-1-15,9-10-5 16,-1-5 0-16,4-6 4 16,2-9 2-16,-4-3-2 15,-1-7-2-15,-8-9-3 16,-3 1-1-16,-6-2-1 16,-4 7 0-16,-7 10 6 15,-3 5 6-15,-3 14 13 16,-3 9 3-16,1 7 1 15,5 11-10-15,1 0-16 16,3-6-6-16,9 2-73 0,3-8-76 16</inkml:trace>
  <inkml:trace contextRef="#ctx0" brushRef="#br0" timeOffset="51919.3235">2975 10036 871 0,'7'2'403'0,"10"1"-161"15,6 2-49-15,-1-7-54 16,-2-4-32-16,-2-8-45 16,-2-3-18-16,-3 0-17 15,-1-1-4-15,-7 0-7 16,-5-2-13-16,-10 0-28 15,-9-4-10-15,-6 5-10 16,0 4 7-16,-3 10 11 16,8 8 3-16,5 15-1 15,4 6 4-15,6 7 23 16,2 7 15-16,6-1 19 16,2 2 6-16,9 2-14 15,-5-5-5-15,3 4-10 16,-5-3 3-16,0-7-94 15,3-5-436-15</inkml:trace>
  <inkml:trace contextRef="#ctx0" brushRef="#br0" timeOffset="52215.1467">3437 9875 1050 0,'-10'-6'447'0,"-17"-5"-243"16,-1 4-44-16,0 10-72 15,-3 5-27-15,11 10-50 16,0 2-12-16,16 7-3 16,0 0 1-16,0-1 10 15,14 3 8-15,12-10 16 16,13-3 12-16,12-10 4 15,-13-6 0-15,-9-4-4 16,-8-4-5-16,-14-7 6 16,-3-5-38-16,0 3-131 15,-3-2-443-15</inkml:trace>
  <inkml:trace contextRef="#ctx0" brushRef="#br0" timeOffset="52519.4278">3730 9873 651 0,'9'-7'399'0,"-9"-5"-17"16,-8 1-174-16,-6 8-34 16,-17 7-65-16,5 7-30 15,-2 12-51-15,4 1-11 16,9 9-8-16,4 3-2 0,12-7 1 15,9 2 1-15,12-8 6 16,9-3 7-16,2-12 14 16,-2-6 8-16,-9-9 9 15,-3 0 1-15,-14-3-6 16,-5 0-5-16,-10 3-17 16,-12-5-9-16,-4 9-14 15,-2 3-28-15,7-4-151 16</inkml:trace>
  <inkml:trace contextRef="#ctx0" brushRef="#br0" timeOffset="52693.8863">3891 9958 1058 0,'16'-1'478'0,"14"-4"-216"0,4 0-81 16,2 0-74-16,-3 2-37 15,0 3-40-15,0 0-15 16,-10 2-101-16,-6-1-106 16</inkml:trace>
  <inkml:trace contextRef="#ctx0" brushRef="#br0" timeOffset="52828.0035">4046 9939 641 0,'-5'7'416'0,"2"12"24"16,-2 3-215-16,5 1-131 15,6 3-28-15,-6-10-33 16,9 2-5-16,-1-3-121 16,0-1-182-16</inkml:trace>
  <inkml:trace contextRef="#ctx0" brushRef="#br0" timeOffset="53119.3493">4467 9963 1022 0,'-4'10'458'0,"-11"9"-205"16,-1 2-51-16,-8-4-74 15,-6-4-33-15,-1-6-53 16,-2-3-16-16,3-3-13 0,3-1-3 16,15-3-4-16,-4-3-5 15,11-7-9-15,5-5-8 16,9 0-8-16,14-4 1 15,11 9 5-15,2 7 4 16,-4 7 5-16,-4 12 1 16,-9 5 8-16,-2 4 5 15,-2 6 5-15,-5-6 2 16,-1 1-13-16,2 0-69 0</inkml:trace>
  <inkml:trace contextRef="#ctx0" brushRef="#br0" timeOffset="53261.9162">4331 9659 1354 0,'-4'-5'568'0,"1"6"-352"16,5 8-112-16,5 10-102 15,3 6-8-15</inkml:trace>
  <inkml:trace contextRef="#ctx0" brushRef="#br0" timeOffset="53702.5761">5148 9765 909 0,'-2'-3'432'0,"-4"7"-199"15,2 18-48-15,7 39-103 16,0 17-8-16,1 20 6 15,0 5-9-15,-4-11-14 16,1-4-10-16,2-16-21 16,-1-12-53-16,6-24-200 15</inkml:trace>
  <inkml:trace contextRef="#ctx0" brushRef="#br0" timeOffset="53862.0563">5091 10062 1022 0,'12'3'408'0,"5"0"-208"0,16 5-191 15,9-1-7-15,10-7 12 16,3 0-36-16</inkml:trace>
  <inkml:trace contextRef="#ctx0" brushRef="#br0" timeOffset="54015.958">5467 9887 798 0,'-2'6'391'15,"-4"8"-131"-15,5 10-145 16,1 6-35-16,6 9-37 16,0-3-8-16,-1-1-16 15,1-5-10-15,3-2-440 16</inkml:trace>
  <inkml:trace contextRef="#ctx0" brushRef="#br0" timeOffset="54197.5975">5685 9895 1306 0,'-2'9'466'16,"2"12"-394"-16,0 6-33 15,-4 7-18-15,7-3-4 16,2 2 6-16,2-3-45 0,4-7-234 16</inkml:trace>
  <inkml:trace contextRef="#ctx0" brushRef="#br0" timeOffset="54435.7382">5862 9917 926 0,'-5'2'432'0,"-18"3"-193"16,-1 4-69-16,-11 5-92 15,-5 0-28-15,10 4-27 16,6 2-11-16,13-3-15 16,10-3-3-16,11-4 4 15,11 1 2-15,14-4 11 16,3 0 0-16,9-3-2 15,0-2-9-15,-9 2-187 16,-1-3-299-16</inkml:trace>
  <inkml:trace contextRef="#ctx0" brushRef="#br0" timeOffset="54752.6087">6017 10038 674 0,'-2'3'417'15,"1"0"15"-15,0 3-201 16,1-6-95-16,0 0-11 0,5 4-25 15,18 0-18-15,45 28-30 16,-39-29-5-16,-1-6-9 16,-2-5-4-16,-14-5-6 15,5-8-6-15,-6-2-18 16,-4-1-21-16,-11 0-38 16,-6-1-19-16,-12 4-21 15,-4 4 10-15,-2 10 18 16,0 9 14-16,4 13 25 15,1 6 8-15,7 7 17 16,2 2 11-16,7 11 29 16,4-1 10-16,3 6-2 15,5 2-6-15,3-1-22 16,6 4-4-16,6-10-21 16,-2-2 113-16</inkml:trace>
  <inkml:trace contextRef="#ctx0" brushRef="#br0" timeOffset="55185.6615">6542 9843 861 0,'-13'1'398'0,"-10"5"-185"16,1 2-67-16,8 6-89 15,10 6-28-15,4 0-27 16,4 1-3-16,10-1 0 16,1-4 1-16,8-3 4 15,0-7-7-15,-4-6-69 16,-4 0-53-16,-11-4-92 15,-4 2-19-15,-17-1 69 16,-8-3 85-16,-12 5 182 16,1 1 79-16,11 5 61 15,-1 2-8-15,16 8-61 16,3 1-37-16,3 2-38 16,10 5-15-16,3-4-24 0,5 1-8 15,6-3-22-15,-5-7-6 16,7-2 1-16,-1-5-20 15,-2-9-165-15,4-3-357 16</inkml:trace>
  <inkml:trace contextRef="#ctx0" brushRef="#br0" timeOffset="55281.8994">6557 9681 1212 0,'-5'-3'438'0,"-2"0"-363"16,3 3-92-16</inkml:trace>
  <inkml:trace contextRef="#ctx0" brushRef="#br0" timeOffset="55452.2922">6712 9894 1106 0,'18'14'477'0,"20"20"-261"16,-10-5-54-16,-8-1-58 15,-8-1-23-15,-20-12-24 16,-3 5-5-16,-16-11-20 16,-8-3-47-16</inkml:trace>
  <inkml:trace contextRef="#ctx0" brushRef="#br0" timeOffset="56018.9512">7854 9902 910 0,'-16'9'378'0,"-11"15"-239"0,3 5-41 16,12 8-61-16,11 1-15 15,8-2-8-15,11-3 1 16,7-11 9-16,1-6 4 16,6-13 7-16,-7-8 5 15,-6-5 5-15,-5-3 1 0,-21-5-10 16,-3 4-8-16,-17-2-21 16,-8-1-7-16,2 9-3 15,3 0-44-15,15 7-259 16</inkml:trace>
  <inkml:trace contextRef="#ctx0" brushRef="#br0" timeOffset="56284.991">8054 9978 902 0,'-5'4'427'16,"-6"5"-154"-16,8 9-173 15,2 3-29-15,6 7-31 16,5 0-6-16,7 0-5 16,1-1-5-16,9-10 0 0,2-4 11 15,4-13 36-15,2-6 13 16,-8-9 13-16,-5-5-6 16,-11-5-32-16,-7 0-14 15,-8 1-20-15,-8 3-22 16,-2 2-101-16,0 6-77 15</inkml:trace>
  <inkml:trace contextRef="#ctx0" brushRef="#br0" timeOffset="56495.9709">8368 10022 987 0,'1'11'506'15,"-1"7"-170"-15,1 2-118 16,-1 2-42-16,1 0-72 15,9 2-32-15,1-4-35 16,1-5-6-16,5-8 1 16,-4-7 3-16,5-13 2 15,2-4-2-15,-4-8-12 16,3 0-4-16,-5 0-53 16,0 1-80-16</inkml:trace>
  <inkml:trace contextRef="#ctx0" brushRef="#br0" timeOffset="57051.9518">8872 9858 783 0,'-6'2'375'0,"-11"9"-161"16,0 2-48-16,7 3-88 15,1 4-28-15,9-1-24 16,8 4-13-16,9-1-4 16,4-8 0-16,4-2 2 15,-4-10 1-15,-2-4-16 16,-6 2-18-16,-8-1-24 15,-8-1-9-15,-15 2 12 16,-5-2 13-16,-9 0 21 16,2 4 6-16,-1 5 14 15,3 5 12-15,7 4 11 16,4 2 5-16,12 1-1 16,10 0-4-16,10-3 2 15,7 1 1-15,6-10-1 16,-2 0-3-16,4-6-7 15,2-4-1-15,3-4-5 0,-3-7-1 16,1-5-2-16,-8 0-2 16,-8-7 0-16,-3 2 0 15,-9 5-2-15,5 5 0 16,-11 10 22-16,-5 4 7 16,-1 14 5-16,-5 1-3 15,8 7-26-15,4 2-7 16,4 1-7-16,12-2-1 0,-8 3-72 15,0-3-74-15</inkml:trace>
  <inkml:trace contextRef="#ctx0" brushRef="#br0" timeOffset="57368.7055">9494 10008 975 0,'-10'-10'441'0,"-16"-16"-198"16,3 7-67-16,0 6-68 15,-1 2-30-15,6 15-45 16,-3 5-14-16,2 12-14 16,3 6-1-16,-1 0 6 15,8 2 4-15,9-5 0 16,10 2 2-16,12-7-1 0,2-3 1 15,3-10 5-15,-3-6 5 16,-1-1 8-16,-8-11 4 16,-15-1-1-16,-7-1-6 15,-15-1-19-15,-4 8-10 16,-3 2-34-16,4 3-37 16</inkml:trace>
  <inkml:trace contextRef="#ctx0" brushRef="#br0" timeOffset="57951.9135">9868 10006 450 0,'-4'-7'311'16,"-5"-7"51"-16,1 6-117 16,-7 0-61-16,-3 1-16 15,0 10-60-15,-5 1-21 16,4 6-53-16,-2 6-16 16,4 4-8-16,4 3 1 15,11 5-3-15,5-3 0 0,12-3 1 16,8-7 2-16,4-7 4 15,1-6 3-15,-1-6 1 16,1-6-3-16,-9-3-14 16,-2-2-15-16,-10 1-7 15,-9 1-1-15,-6 4 3 16,-7 4 11-16,-1 10 7 16,4 4 1-16,-3 10 7 15,2 3-1-15,4 12 9 16,-1 9 2-16,8 11 2 15,4 4 2-15,5-2-12 16,1-6 0-16,7-13-2 16,-2-7-43-16,4-22-149 15</inkml:trace>
  <inkml:trace contextRef="#ctx0" brushRef="#br0" timeOffset="58248.0804">10203 10023 914 0,'-12'-10'435'0,"-13"-5"-179"0,2 12-120 16,-2 5-40-16,3 13-59 15,-3 4-16-15,13 4-18 16,6 4 4-16,11-2 8 15,12-3 7-15,6-5 3 16,5-3 2-16,2-10 4 16,-2-4 3-16,-8-11 3 15,-2-3-1-15,-11-2-5 16,-4-1-7-16,-2 1-85 16,-3 2-64-16</inkml:trace>
  <inkml:trace contextRef="#ctx0" brushRef="#br0" timeOffset="58551.9072">10301 10152 889 0,'5'2'452'0,"6"2"-125"16,2-4-81-16,8-6-88 0,2-3-37 16,3-7-53-16,1 2-23 15,-5-4-23-15,-5 0-1 16,-9 3-1-16,-7-2-2 15,-10 3-9-15,-8-1-5 16,-7 2-8-16,-3 8-7 16,-1 5-5-16,6 5-1 0,5 12-4 15,1 0 8-15,7 13 14 16,-3 1 8-16,7 10 15 16,5 7-4-16,2 2 5 15,1 5-1-15,1-2-1 16,-4-6 2-16,6-9-8 15,-4-11-10-15,5-12-94 16</inkml:trace>
  <inkml:trace contextRef="#ctx0" brushRef="#br0" timeOffset="59018.5526">10845 9953 1076 0,'-9'-1'431'16,"-12"-2"-287"-16,4 3-44 15,0 9-67-15,6 0-17 16,7 7-19-16,-4-4-4 16,14 1 1-16,-6-1 2 0,9-7 3 15,8 5-9-15,0-7-49 16,4-3-46-16,-1 0-146 16,-6-6-71-16,-14 0 33 15,-3 4 54-15,-14 1 250 16,-6 2 147-16,-3 8 125 15,0 2 33-15,5 4-51 16,10 2-41-16,8-1-67 16,8 5-25-16,7-1-29 15,-3-3-13-15,9-1-27 16,1-2-10-16,0-11-19 16,10-2-1-16,-1-7-93 15,-3-6-78-15</inkml:trace>
  <inkml:trace contextRef="#ctx0" brushRef="#br0" timeOffset="59128.9861">10852 9746 943 0,'-2'-2'440'0,"-7"1"-121"16,10 1-282-16,0 3-66 15</inkml:trace>
  <inkml:trace contextRef="#ctx0" brushRef="#br0" timeOffset="59361.3884">11122 9994 1248 0,'0'1'515'0,"1"3"-297"15,5 3-45-15,4 5-68 16,5 5-27-16,7 4-47 15,0 5-15-15,-1 2-10 16,-8-2 2-16,-15-3 3 16,-7-3 5-16,-16-8 5 15,-11-1 0-15,-9-8 1 16,-3-4-11-16,10-7-64 16</inkml:trace>
  <inkml:trace contextRef="#ctx0" brushRef="#br0" timeOffset="60085.9224">12363 10135 303 0,'1'-8'257'0,"-1"-6"78"16,-8-2-48-16,-14-3-55 0,-7 4-26 15,-8 2-47-15,-3 0-33 16,4 7-36-16,4 4-26 16,3 6-36-16,8 8-14 15,7 11-30-15,6-1-1 16,14 10 0-16,5 2 7 16,11-6 9-16,5 1 5 15,3-15 7-15,2-6 2 0,-1-14 4 16,3-4-18-16,-3-13-36 15,0-4-10-15,-6-6-18 16,-4-8 16-16,-8-2 32 16,-5-10 9-16,-13-12 17 15,-4 2 14-15,-5 2 25 16,0 10 9-16,-1 22 11 16,3 11-7-16,0 18-32 15,2 11-11-15,5 20-9 16,1 11-2-16,5 18 13 15,2 4 7-15,7 3 0 16,2-6 0-16,0-16-2 16,3-4-2-16,0-15-50 15,1-5-60-15</inkml:trace>
  <inkml:trace contextRef="#ctx0" brushRef="#br0" timeOffset="60450.9376">12567 9884 1023 0,'-3'3'422'16,"-4"12"-239"-16,2 7-94 16,2 18-13-16,3 8 8 0,3 1 6 15,2 0-2-15,2-9-45 16,-3-6-7-16,2-9-7 15,-3-8 1-15,-3-11 11 16,0-6 2-16,-3-13-28 16,-1-3-14-16,-2-9-31 15,1-3-7-15,-5-10 18 16,1-11 10-16,1-11 11 16,2-5 3-16,7 0-3 15,7 8-4-15,13 16-9 16,3 10 0-16,5 10-3 15,2 10 0-15,1 6 2 16,3 5-1-16,8 6-41 16,5 2-51-16</inkml:trace>
  <inkml:trace contextRef="#ctx0" brushRef="#br0" timeOffset="60723.5548">12648 10289 939 0,'13'0'441'16,"6"3"-201"-16,6 0-102 16,3-1-46-16,5 1-51 15,4-3-13-15,1-4-154 16</inkml:trace>
  <inkml:trace contextRef="#ctx0" brushRef="#br0" timeOffset="60935.1494">12537 10091 1172 0,'11'-2'483'0,"19"-2"-304"0,7 2-47 16,8 1-71-16,6 2-26 15,4 1-4-15,0 4-63 16</inkml:trace>
  <inkml:trace contextRef="#ctx0" brushRef="#br0" timeOffset="61277.2315">13028 10243 1008 0,'-1'3'479'0,"-5"5"-179"16,0 1-88-16,1 9-82 0,2 3-30 15,2 7-41-15,1 1-20 16,2-2-23-16,4-1-5 16,5-9-2-16,6 2 1 15,1-8-21-15,2-3-53 16,-1-8-194-16</inkml:trace>
  <inkml:trace contextRef="#ctx0" brushRef="#br0" timeOffset="61470.9145">13008 10081 1358 0,'2'0'578'0,"4"2"-332"16,-1 0-76-16,-5-2-95 15,0 0-15-15,0 0-667 16</inkml:trace>
  <inkml:trace contextRef="#ctx0" brushRef="#br0" timeOffset="64663.8858">13896 10029 825 0,'-6'8'339'0,"-7"11"-191"16,0 7-23-16,-6 0-25 15,3-8-20 1,8-10-36-16,1 1-10 0,-25 13-1 0,2-8-2 15,1-17-10-15,14-14-7 16,3-11-14-16,8 2-3 16,8-2-3-16,7 3 0 15,7 11 14-15,-2 4 8 16,6 13 19-16,-1 9 10 16,6 12 0-16,-1 2-2 15,-1 7-9-15,1-2-6 16,-2-1-14-16,1-1-69 0</inkml:trace>
  <inkml:trace contextRef="#ctx0" brushRef="#br0" timeOffset="64946.9718">14056 10095 1030 0,'7'4'420'0,"2"7"-264"15,3 6-20-15,0 4-38 16,-6 2-18-16,0-4-26 16,-6-6-10-16,-2-5 0 15,2-6 3-15,-5-12-1 16,5-3-5-16,4-8-20 16,-1-3-9-16,6 1-13 15,3 0 0-15,5 4-9 0,-1 2-2 16,7 15 3-16,-3 3-3 15,-4 12 7-15,2 3 2 16,-6 0 1-16,1 6 28 16,-2 3-162-16</inkml:trace>
  <inkml:trace contextRef="#ctx0" brushRef="#br0" timeOffset="65263.7592">14592 10168 596 0,'11'-7'354'15,"4"-6"-51"-15,-4-1-96 16,-4 1-26-16,-8-3-28 16,-3 1-6-16,-9-1-14 15,-1 0-7-15,-9 4-32 16,-6-1-22-16,0 11-44 15,-2 3-16-15,6 8-25 16,5 4-3-16,10 4 0 16,7 8 0-16,12 1 14 15,9 1 2-15,11-4 7 16,-1-5 2-16,5-7 5 16,-6-2-9-16,-5-9-104 0,-2-4-75 15</inkml:trace>
  <inkml:trace contextRef="#ctx0" brushRef="#br0" timeOffset="65380.939">14569 9871 1165 0,'0'-4'521'0,"-3"-1"-277"16,3 6-98-16,0-1-126 16,0 0-7-16,4 24-62 15</inkml:trace>
  <inkml:trace contextRef="#ctx0" brushRef="#br0" timeOffset="65692.0374">15105 10038 1128 0,'-1'0'473'16,"1"8"-276"-16,2 7-73 15,2 10-75-15,4 8-8 16,-5 4-11-16,3 0-6 15,0-5-5-15,-3-3-15 16,0-11-167-16,0-9-329 16</inkml:trace>
  <inkml:trace contextRef="#ctx0" brushRef="#br0" timeOffset="65897.9927">15277 10083 690 0,'-8'0'404'0,"-13"-1"-26"15,-4 2-150-15,1 4-93 16,1-1-31-16,6 3-44 16,6 0-19-16,5 6-25 15,6-1-6-15,9 5-4 16,6-2 0-16,14 1 1 16,6-2 0-16,4-1-27 15,2 2-49-15,1-7-169 16,-3-1-245-16</inkml:trace>
  <inkml:trace contextRef="#ctx0" brushRef="#br0" timeOffset="66197.0003">15633 10143 560 0,'0'-4'359'15,"4"4"-2"-15,-2 5-69 16,-3-5-108-16,0 4-34 16,-6 17-56-16,-13 30-21 15,3-30-26-15,-6-3-8 16,0-4-7-16,-7-10 0 15,6-4-7-15,-2-11-19 16,4-8-34-16,4-2-12 16,4-9-10-16,8 3 11 0,12 2 19 15,6 5 4-15,9 9 17 16,3 2 5-16,-4 10 24 16,0 6 12-16,-2 10 8 15,-2 3 2-15,1 6-11 16,-4 1-7-16,0-1-12 15,1 3-4-15,-7-6-111 16,1-7-340-16</inkml:trace>
  <inkml:trace contextRef="#ctx0" brushRef="#br0" timeOffset="66308.9334">15576 9870 1362 0,'-3'-3'518'0,"4"0"-415"16,-1 3-65-16,0 0-173 0</inkml:trace>
  <inkml:trace contextRef="#ctx0" brushRef="#br0" timeOffset="66647.7904">15813 10151 899 0,'4'7'465'0,"2"4"-120"0,12 6-167 16,3 0-26-16,2-1-57 15,-2-4-20-15,-2-8-29 16,1-4-5-16,-3-9-3 16,2-6-1-16,-5-8-5 15,-1-6-4-15,-8-7-5 16,-5-6-2-16,-5-11-7 15,-9-8-2-15,-12-9-5 16,-8 7-3-16,-5 18-4 16,1 14 1-16,9 23-7 15,3 9-7-15,9 9-4 16,8 8-4-16,9 6 4 16,11 4 5-16,10 7-3 15,8 0-50-15,12-1-167 16</inkml:trace>
  <inkml:trace contextRef="#ctx0" brushRef="#br0" timeOffset="67073.0888">16290 10006 904 0,'-13'-6'436'0,"-16"0"-168"15,-1 0-92-15,3 5-107 16,6 4-32-16,10 7-36 16,1 2-4-16,11 2 3 15,8 7 3-15,12-3 7 16,8-3 2-16,2-2 0 15,-1-7 1-15,-10-6-1 16,-5 1-2-16,-8 0-13 16,-8-1-4-16,-13 2-2 15,-6-1 1-15,-13-1 8 16,-1 2 1-16,-1 5 12 16,4 1 8-16,9 8 39 15,8 4 18-15,11 1 12 16,3 0 1-16,11-1-21 0,2-2-7 15,19-3-8-15,5-1-5 16,7-4-9-16,0-8-21 16,-13-2-487-16</inkml:trace>
  <inkml:trace contextRef="#ctx0" brushRef="#br0" timeOffset="68234.3734">1868 10872 445 0,'1'-10'321'0,"-2"-9"-8"16,-7-1-82-16,-9 3-32 15,0 4-52-15,-1 4-24 16,-5 11-46-16,6 6-19 0,-6 12-40 16,3 9-10-16,11 6-6 15,4 7 0-15,10-2 4 16,9-2 4-16,6-11 3 15,5-8 1-15,3-10 7 16,1-7 1-16,1-7 5 16,-2-4-1-16,-6-7-14 15,-4-1-8-15,-13-5-16 16,-5 1-4-16,-11 2 4 16,-6 4 1-16,0 11-4 15,-3 4-5-15,2 17 3 16,2 4 3-16,1 16 20 15,10 4 10-15,11 5 9 16,7 4-3-16,11-2-4 16,-3-1-2-16,-1-8-6 0,1-6 13 15,-4-12-86-15,-4-5-86 16</inkml:trace>
  <inkml:trace contextRef="#ctx0" brushRef="#br0" timeOffset="68551.0664">2201 10942 1068 0,'-4'-6'463'0,"-11"-4"-249"16,0 2-58-16,0 7-78 15,2 7-36-15,0 9-42 16,3 5-11-16,2 7-1 15,4-3 5-15,12 6 6 16,3-7 1-16,8-4 4 16,6-2 1-16,6-14 8 15,8-1 4-15,-9-10 8 16,0-7 6-16,-13-4 8 16,-6-6 3-16,-10 1-4 15,-8 2-6-15,-15 3-17 16,-5 1 1-16,0 6-114 15,4 0-70-15</inkml:trace>
  <inkml:trace contextRef="#ctx0" brushRef="#br0" timeOffset="68867.9592">2451 11068 965 0,'15'0'433'15,"12"0"-197"-15,4-5-54 16,-3 1-48-16,-6-4-28 16,-4-4-41-16,0 2-21 0,-5-7-15 15,-5 0-3-15,-6-3-4 16,-10-3-4-16,-10 5-14 16,-3 2-4-16,-9 5-5 15,0 3-4-15,4 14-7 16,-3 4-8-16,12 16 7 15,-1 5 10-15,10 2 24 16,8 4 13-16,8 5 3 16,5-2-4-16,7 5-14 15,-3 1-2-15,-4-6-2 16,0 0 2-16,-7-13-66 16,-1-4-54-16</inkml:trace>
  <inkml:trace contextRef="#ctx0" brushRef="#br0" timeOffset="69367.3343">2736 10941 1188 0,'4'-3'482'16,"7"-4"-301"-16,2 2-44 15,14 0-53-15,6-1-24 16,4 2-36-16,1-4-8 0,-11 0-2 16,-6 2 2-16,-12 0 0 15,-5 3-6-15,-8 3-14 16,-6 3-5-16,-11 4-6 16,-3 3 2-16,-3 7 6 15,-14 3-2-15,21 6 0 16,5 2 6-16,13 2 11 15,20-2 7-15,-4-5 5 16,5-1-3-16,6-9-4 16,0-5 1-16,4-6 2 15,-1-2 3-15,-2-9-2 16,1-7-13-16,-3-8-17 16,-1-4-6-16,-5-3 0 15,-5 3 11-15,-5 2 15 16,-5 1 2-16,-4 10 17 15,-1 8 3-15,0 14-2 0,-1 6 1 16,2 11-20-16,-2-1-5 16,2 4-1-16,-1-1-1 15,2-7 1-15,3 0 8 16,-3-7-77-16,5-1-61 16</inkml:trace>
  <inkml:trace contextRef="#ctx0" brushRef="#br0" timeOffset="69503.835">3085 10650 936 0,'-10'-8'561'0,"3"-5"-52"16,0 4-277-16,10 12-200 16,3 5-9-16,5 8-122 15</inkml:trace>
  <inkml:trace contextRef="#ctx0" brushRef="#br0" timeOffset="69850.9246">3445 10952 698 0,'-5'-7'413'15,"-4"-2"-32"-15,-3 0-126 16,-2 8-115-16,-1 2-38 16,-1 8-59-16,2 4-17 15,2 8-15-15,3 3 9 16,9 1 9-16,5 3 1 16,14-6 1-16,8-4-7 15,5-9 2-15,5-6 4 0,-9-9 19 16,-3-4 14-16,-10-7 14 15,-7-2 11-15,-9-3-8 16,-7-3-17-16,-5 0-28 16,-10 5-12-16,0 1-147 15,-1 8 77-15</inkml:trace>
  <inkml:trace contextRef="#ctx0" brushRef="#br0" timeOffset="70617.2792">4556 11086 398 0,'4'-2'276'0,"1"-9"28"16,-3 0-80-16,0-1-72 15,-2-5-26-15,-14-3-20 16,0 5-2-16,-7 0-7 16,-6 3-8-16,5 9-31 15,-7 3-19-15,2 11-29 16,2 6-10-16,8 8-11 0,7 1 0 16,12 3 6-16,8 3 5 15,7-2 6-15,8-5 2 16,5-7 4-16,2-14 3 15,3-11 0-15,-3-11-17 16,0-9-13-16,-6-5 0 16,-6-6 2-16,-3 0 17 15,-9-12 12-15,-3-4 0 16,-5-6-2-16,0 1 2 0,-8 16 22 16,1 8 16-16,-2 19 21 15,0 4-1-15,1 12-34 16,0 7-24-16,3 14-24 15,3 11-4-15,2 20 10 16,1 9 11-16,0 10 7 16,0-5 2-16,3-7 0 15,1-7-3-15,9-12-17 16,4-4-69-16</inkml:trace>
  <inkml:trace contextRef="#ctx0" brushRef="#br0" timeOffset="71119.2049">4944 11116 606 0,'6'-1'369'0,"2"-7"-45"16,-6-3-109-16,-2 1-28 16,-9-7-42-16,1 1-8 15,-2-2-23-15,-3-1-9 0,-5 5-26 16,-4-1-21-16,-3 8-36 16,-1 6-15-16,2 7-18 15,5 6-9-15,3 2-10 16,5 1 0-16,8 1 6 15,3 1 4-15,11 10 14 16,6-3 2-16,6-2 4 16,4-5 3-16,3-11-10 15,1 0-19-15,-8-11-26 16,3-2-7-16,-9-4 12 16,-4-3 17-16,-7-3 29 15,-5 6 5-15,-1 0 3 16,-7 2 0-16,3 10-4 15,-3-1 0-15,2 9 5 16,1 7 4-16,-3 11 10 16,4 5 5-16,-3 11 2 15,6 3-2-15,2 7-5 0,1-4-6 16,-3-3-5-16,0-6 3 16,1-13-105-16</inkml:trace>
  <inkml:trace contextRef="#ctx0" brushRef="#br0" timeOffset="71460.0171">5201 11319 601 0,'0'-2'386'0,"0"-1"3"16,0 4-60-16,0-1-85 16,-1 0-42-16,0 11-61 15,-4 12-30-15,-4 32-31 16,5-27-14-16,4-6-24 15,3-3-10-15,1-5-14 16,4-5-4-16,-9-3-32 0,12-2-44 16,1-4-140-16,0-4 25 15</inkml:trace>
  <inkml:trace contextRef="#ctx0" brushRef="#br0" timeOffset="71787.9264">5200 11155 1120 0,'1'1'553'0,"0"-2"-156"0,-3 3-253 16,2-2-51-16,0 0-41 15,0 0-388-15</inkml:trace>
  <inkml:trace contextRef="#ctx0" brushRef="#br0" timeOffset="74625.347">5823 10973 658 0,'0'0'311'0,"-2"0"-130"16,9 1-72-16,-7-1-72 15,9 1-10-15,57 13-8 16,-30-10-2-16,4-3-6 16,-1 3 0-16,-10-1 3 15,-8-1 1-15,-12-2 16 16,-9-5 11-16,-7 2 5 16,-8-5 1-16,-4 3-17 15,-1 5-9-15,-1 5-10 16,3 4-4-16,1 7-7 0,3 1-2 15,6 7-5-15,6 6 0 16,11 4 3-16,3-2 1 16,9-2 5-16,7-7 4 15,5-12 7-15,4-7 2 16,2-15 7-16,-8-6 1 16,-5-10 2-16,-4-1-1 15,-9-2-5-15,0 0 0 16,-12 4-1-16,-4-4-1 0,-6 13 3 15,-2 3-5-15,0 14-16 16,5 7-3-16,1 8-12 16,4 5 1-16,3-2 8 15,-5 5 3-15,8-1 3 16,-1-4 2-16,2-4 3 16,7-4 3-16,-6-10 8 15,2 0 1-15,6-11-1 16,0-6-2-16,4 0-9 15,3 2-3-15,2 4-7 16,-3 6-4-16,-1 9-7 16,-4 2 1-16,-6 13 5 15,0 4 5-15,-7 4 5 16,2 3 2-16,-5 0-48 16,1 0-96-16</inkml:trace>
  <inkml:trace contextRef="#ctx0" brushRef="#br0" timeOffset="74858.015">6605 11028 599 0,'12'10'293'0,"11"3"-65"15,2 7-38-15,-1 10-38 16,-5-5-1-16,-15 3-34 16,-5-1-21-16,-17-8-24 15,-8-3-11-15,-4-8-30 16,-1-8-61-16</inkml:trace>
  <inkml:trace contextRef="#ctx0" brushRef="#br0" timeOffset="75391.9371">7389 11153 967 0,'12'4'434'16,"4"0"-235"-16,10-1-46 16,2-1-23-16,1-8-46 15,0-5-14-15,-8-2-28 16,-3-5-6-16,-11 1-7 16,-7-5-5-16,-12 0-21 15,-4 3-12-15,-12-2-19 16,1 8-7-16,-1 12-3 15,1 4 6-15,8 16 3 16,3 6 4-16,1 6 14 16,4 4 11-16,7 6 19 15,1 4 9-15,8 6 2 16,2 3-5-16,5-1-10 0,0-3-1 16,-1-11-18-16,2-10-51 15</inkml:trace>
  <inkml:trace contextRef="#ctx0" brushRef="#br0" timeOffset="75709.9059">7969 11081 1041 0,'-6'5'447'0,"-8"2"-238"0,-5 6-117 15,1 3-19-15,-6 0-29 16,-3-3-6-16,2-2-7 16,-5-4-8-16,3-9-12 15,1-5-13-15,8-7-27 16,2-1-9-16,13-4-4 16,6 5 8-16,12-1 21 15,4 4 10-15,8 11 13 16,-1 4 12-16,-1 13 16 15,-2 0 2-15,-4 9 3 16,-4 2-6-16,-4 4-13 16,-2-1 10-16,-7-6-123 15</inkml:trace>
  <inkml:trace contextRef="#ctx0" brushRef="#br0" timeOffset="75860.9674">7855 10774 1320 0,'-2'4'484'0,"-3"8"-390"16,6 6-65-16</inkml:trace>
  <inkml:trace contextRef="#ctx0" brushRef="#br0" timeOffset="76265.8717">8216 10810 1058 0,'-5'5'415'0,"-6"15"-280"15,2 11-74-15,7 22-49 16,2 9 0-16,4 10 0 16,1-2 0-16,0-6-9 15,-2-4-70-15</inkml:trace>
  <inkml:trace contextRef="#ctx0" brushRef="#br0" timeOffset="76593.0044">8155 10749 970 0,'15'-11'414'0,"18"-8"-225"16,4 10-73-16,-3 13-72 15,-2 7-13-15,-15 10-19 16,-3 4 0-16,-18 6 0 0,-5 1 2 16,-9-3 3-16,-4-3-3 15,1-13-14-15,4-10-14 16,11-12-28-16,6-3-6 16,19 2 4-16,7 5 5 15,4 12 15-15,1 7 9 16,-8 13 24-16,-7 5 18 0,-16 0 28 15,-4 0 2-15,-16-4-9 16,-2-1-10-16,-3-9-21 16,-1-6-48-16,12-4-253 15</inkml:trace>
  <inkml:trace contextRef="#ctx0" brushRef="#br0" timeOffset="76958.1396">8755 11062 701 0,'-6'-7'379'0,"-12"-9"-61"16,-4-2-95-16,-2 8-82 15,-3 7-48-15,7 11-76 16,2 7-21-16,6 8-9 0,-3 2 1 15,22 4 11-15,6 0 5 16,12-2 5-16,13-2 3 16,-6-12 5-16,-2-3 4 15,-6-12 13-15,-7-9 7 16,-12-10 4-16,-5-3 1 16,-6-8-13-16,-3-5-6 15,-5-7-9-15,-2-8-4 16,1-6-6-16,4 3-4 0,11 7-10 15,5 7-6-15,13 18-8 16,1 7 7-16,3 12-87 16,2 5-68-16</inkml:trace>
  <inkml:trace contextRef="#ctx0" brushRef="#br0" timeOffset="77509.3152">9075 11068 628 0,'-7'-11'403'0,"-5"-4"-11"16,-3 5-177-16,-3 2-49 15,-2 10-87-15,0 1-42 16,3 6-48-16,2 4-8 16,6 8 10-16,1 2 4 15,9 7 9-15,6 0 4 16,14-8-3-16,6 1 2 16,8-14 8-16,3-6 3 0,-5-10 6 15,0-6 3-15,-10-7 2 16,-5-1-1-16,-10-3-2 15,-4 4 6-15,-7 2 13 16,-5 3 0-16,0 6-2 16,0 0-12-16,2 4-33 15,5 5-11-15,1 4-10 16,0-4-1-16,0 0 9 16,0 11 5-16,5 35 6 15,1-27 0-15,8-2 5 16,2-1 8-16,4-2 16 15,2-5 10-15,-2-9 25 16,2-2 8-16,-4-8 12 16,1-3 2-16,-7-5-11 15,0-3-9-15,-4 2-21 16,-6 2-12-16,-2 3-19 16,0 9-46-16,0-2-153 15,0 7-166-15</inkml:trace>
  <inkml:trace contextRef="#ctx0" brushRef="#br0" timeOffset="77866.8934">9665 11191 1361 0,'2'1'606'0,"2"1"-296"15,-1 1-53-15,-3-3-116 16,0 0-47-16,0 0-111 16,-1 0-199-16</inkml:trace>
  <inkml:trace contextRef="#ctx0" brushRef="#br0" timeOffset="86582.3849">10074 10762 973 0,'0'-1'404'0,"6"-4"-230"15,10 2-42-15,27-1-55 16,12 2-20-16,23 3-31 15,9 1-10-15,7 4-3 0,3 1 3 16,-13 1-1-16,-6-4-21 16,-20-4-127-16,-5-3-132 15</inkml:trace>
  <inkml:trace contextRef="#ctx0" brushRef="#br0" timeOffset="86813.6615">10576 10797 603 0,'-6'4'363'16,"-1"5"-24"-16,-3 12-164 16,3 9-33-16,3 19-54 15,1 4-23-15,-4 5-29 16,4-2-10-16,7-8-10 15,4-2-4-15,10-9-43 16,0-5-106-16</inkml:trace>
  <inkml:trace contextRef="#ctx0" brushRef="#br0" timeOffset="87284.251">11108 11056 659 0,'6'-2'394'16,"7"-1"-49"-16,-12 10-116 15,-6 6-32-15,-10 9-59 16,-7 2-28-16,-8 3-56 16,-1-1-20-16,-1-5-10 15,4-2 2-15,4-10 6 16,0-6 0-16,2-11-15 15,3-6-12-15,5-3-18 16,3-4-9-16,11 1 0 16,5 0 0-16,6 2 1 15,4 1 2-15,6 10-3 16,0 7 6-16,4 9 9 16,4 8 3-16,-1 7 9 15,-2 2 0-15,-3 2-13 16,-3 0-61-16</inkml:trace>
  <inkml:trace contextRef="#ctx0" brushRef="#br0" timeOffset="87866.2316">11971 11018 786 0,'-9'-6'379'0,"-7"-6"-118"0,-12 6-63 15,-5 13-101-15,1 7-28 16,10 10-69-16,6 5-11 15,15 2-9-15,7-5 4 16,12 0 13-16,6-5 3 16,10-9 11-16,1-2 3 15,1-11-7-15,-5-5-12 16,-8-6-16-16,-7-3-5 16,-12-3 5-16,-4 5 9 0,-9 6 8 15,-7 1 6-15,-2 15 4 16,1 6 1-16,4 13 14 15,3 12-2-15,8 11 7 16,0 7 2-16,9 6-9 16,-2-4-1-16,0-7-4 15,3-13 1-15,-1-13-30 16,4-9-65-16</inkml:trace>
  <inkml:trace contextRef="#ctx0" brushRef="#br0" timeOffset="88166.6194">12223 11088 646 0,'-3'3'248'15,"-2"7"-112"-15,3 5-44 16,5 10-14-16,6 2 6 15,9 1-40-15,5 0 6 16,7-8 7-16,3-5 6 16,-1-13 29-16,-3-5 1 15,-7-11 27-15,-6-8 5 16,-13-6-24-16,-7 2-16 0,-18-1-39 16,-7 4-12-16,-6 5-21 15,-2 4-11-15,9 6-7 16,0 2-67-16,10 10-182 15</inkml:trace>
  <inkml:trace contextRef="#ctx0" brushRef="#br0" timeOffset="88517.4071">12519 11207 671 0,'7'1'368'16,"6"3"-49"-16,8-1-183 0,6 1-23 16,1-3-43-16,0-1-15 15,-4-4-23-15,-5-4-3 16,-2-4 2-16,-7-2 0 16,-8-4-1-16,-3 3-4 15,-13-4-9-15,-3 3-5 16,-5 1-17-16,-4 3-8 15,0 12-15-15,-3 2-6 16,8 17 3-16,1 4 5 16,7 7 15-16,7 7 11 0,6 7 5 15,10 3 5-15,6 8-2 16,2-1-1-16,5-6 2 16,-4-7 3-16,-2-13-126 15</inkml:trace>
  <inkml:trace contextRef="#ctx0" brushRef="#br0" timeOffset="88999.1488">12878 11079 686 0,'2'1'301'0,"6"3"-118"0,5 0-93 16,12-1-30-16,6-2-5 16,4-2-21-16,1 1-10 15,-6 1-9-15,-4-1 1 16,-8 1 2-16,-7-1 3 16,-11-4-2-16,-5 4-3 15,-10 0 6-15,-3 4 1 16,0 6 2-16,-2-3-1 0,6 6-14 15,3 0-7-15,6 3 6 16,4 2 6-16,2 2 10 16,7 0 6-1,6-2-1-15,3-2-3 0,9-5-5 16,-2-4-3-16,0-4 1 16,-2-6-1-16,-5-7 3 15,2-4-3-15,-4-4-8 16,2-3 0-16,-6-1-1 15,-5 1 1-15,-5 6 12 16,-2 6 3-16,-2 10-11 16,2 7-3-16,-4 7-12 15,3 3-6-15,1 4 6 16,-2-1 0-16,3 0-52 16,3-1-81-16</inkml:trace>
  <inkml:trace contextRef="#ctx0" brushRef="#br0" timeOffset="89134.4191">13196 10936 1290 0,'-3'-9'523'16,"-3"-6"-341"-16,5 5-96 16,5 12-49-16,3 5-127 15</inkml:trace>
  <inkml:trace contextRef="#ctx0" brushRef="#br0" timeOffset="89599.2247">13621 11221 453 0,'2'-7'308'0,"1"-6"38"16,-4-3-84-16,-5-2-73 15,0-1-33-15,-7 1-55 0,-5 4-27 16,-1 4-42-16,-2 5-18 15,2 7-35-15,3 6-8 16,3 8-4-16,3 3 5 16,10 2 10-16,3 1 7 15,8-3 8-15,4 0 4 16,5-7 8-16,0-4 3 16,2-8 6-16,-4-3 2 15,-5-7 1-15,2-3-1 16,-4 0-6-16,-3 1-15 0,-2 6 30 15,-6 2 7-15,4 10 18 16,-1 3 16-16,2 7-35 16,0 6-10-16,2 1-17 15,6 2-3-15</inkml:trace>
  <inkml:trace contextRef="#ctx0" brushRef="#br0" timeOffset="90266.5627">14650 11201 705 0,'0'-11'375'16,"-1"-8"-102"-16,-6 0-85 15,1-1-26-15,-6 4-39 16,0-2-13-16,-8 1-47 16,-2 4-25-16,-4 8-39 15,-1 5-20-15,4 8-15 16,6 6 2-16,5 5 19 15,5 7 7-15,7 4 13 16,7-3 5-16,10-1-1 16,2-7 0-16,8-7 9 15,-2-10 4-15,0-10 8 16,-2-8 3-16,-2-10-3 16,0-3-2-16,-5-14-7 0,3 2-3 15,-10-16-4-15,-1-8-1 16,-6-1 2-16,-4-5-2 15,2 16-5-15,-6 13-6 16,0 24-24-16,1 13-13 16,-4 19-10-16,1 14 0 15,4 23 19-15,1 11 14 16,3 12 13-16,2-7 6 0,2-8 1 16,1-6-1-1,5-9 16-15,2-1-51 0</inkml:trace>
  <inkml:trace contextRef="#ctx0" brushRef="#br0" timeOffset="90764.2711">15025 11177 749 0,'1'-6'352'0,"-1"-9"-125"15,4-1-48-15,-5-1-43 0,1 0-11 16,-4 0-25-16,-7 0-14 16,-4 3-36-16,-4 0-18 15,-8 12-32-15,-3 1-12 16,1 9-12-16,2 5 3 15,7 6 10-15,6 4 4 16,11 3 10-16,4 0 1 16,9-4 1-16,8 0 4 15,7-8 4-15,3-6 3 16,0-7 2-16,0-3-1 16,-8-11-1-16,-3-1-2 0,-7-1 0 15,-5 0-1-15,-4 3-3 16,-3 0-2-16,-2 8-9 15,2 4-7-15,-1 9-5 16,-1 7 2-16,3 10 8 16,0 6 4-16,1 8 7 15,3 3 1-15,1 6-1 16,0 2-1-16,3-5 0 16,-1-5 0-16,-1-12-10 15,0-7-60-15</inkml:trace>
  <inkml:trace contextRef="#ctx0" brushRef="#br0" timeOffset="91037.6919">15284 11279 1050 0,'-4'2'441'0,"-1"7"-226"16,-2 4-45-16,-2 6-33 16,-2 6-22-16,2 3-45 15,3 6-17-15,3-4-18 16,3-3-6-16,7-5-12 16,1-6-4-16,4-6 3 15,1-7 9-15,0-7-87 16,-1-8-67-16</inkml:trace>
  <inkml:trace contextRef="#ctx0" brushRef="#br0" timeOffset="91183.9397">15313 11127 1384 0,'1'0'564'0,"0"0"-367"15,0 4-72-15,-1-4-92 16,0 0 4-16</inkml:trace>
  <inkml:trace contextRef="#ctx0" brushRef="#br0" timeOffset="92022.0722">1712 11895 1040 0,'-3'11'428'0,"-3"23"-239"15,0 11-101-15,4 19-40 16,2 7-11-16,4-4-15 16,-2 0-2-16,0-13 2 15,-2-9-13-15,-1-16-184 16</inkml:trace>
  <inkml:trace contextRef="#ctx0" brushRef="#br0" timeOffset="92353.5941">1657 11813 965 0,'14'-16'399'0,"23"-14"-263"0,0 12-29 16,-9 18-67-16,5 8-22 15,-14 13-11-15,-8 3 1 16,-10 9 4-16,-10 4 4 16,-12-2 8-16,1-2 1 15,3-12 7-15,3-12-6 16,11-11-30-16,7-8-12 0,11-12-18 16,7 4-2-16,12 8 14 15,1 5 2 1,6 12 4-16,-4 9 3 0,-15 10 6 15,-10 6 6-15,-20 10 8 16,-14-4 4-16,-10-4 8 16,-10-3 0-16,11-15-42 15,11-2-90-15</inkml:trace>
  <inkml:trace contextRef="#ctx0" brushRef="#br0" timeOffset="92654.1262">2081 12147 1104 0,'8'0'445'0,"11"0"-280"15,3 0-41-15,0 0-45 16,1-6-15-16,-4-7-24 0,0 0-1 16,-9-6-7-1,-2 2-1-15,-8-3-7 0,-8-4-5 16,-12 0-16-16,0-1-8 15,-4 13-20-15,3 5-9 16,6 14-10-16,0 10 2 16,7 8 13-16,0 3 5 15,2 5 9-15,7 0 2 16,1 7 4-16,4 3 1 16,4 7 8-16,-5 1 4 0,2-6 12 15,1-1-36-15</inkml:trace>
  <inkml:trace contextRef="#ctx0" brushRef="#br0" timeOffset="92844.0289">2327 11984 1073 0,'0'-1'449'15,"0"1"-213"-15,3 15-171 16,2 9-26-16,4 11-3 16,-1 3-6-16,3 0-15 15,-3-2 1-15,-5-2-128 0</inkml:trace>
  <inkml:trace contextRef="#ctx0" brushRef="#br0" timeOffset="92987.515">2350 11743 945 0,'0'0'343'0,"3"6"-272"16,4 4-210-16</inkml:trace>
  <inkml:trace contextRef="#ctx0" brushRef="#br0" timeOffset="93320.9901">2715 11997 740 0,'-15'-5'439'16,"-8"-4"-7"-16,-2 9-301 15,-2 0-41-15,8 11-63 16,-3 3-19-16,8 12-9 16,6-1-9-16,6 0 0 0,3 4 2 15,10-6 0-15,7-1 6 16,7-7 10-16,4-4 8 16,2-9 10-16,-4-2 6 15,-13-7 29-15,-5-1 14 16,-16-1 9-16,-9-1-7 15,-9 6-35-15,-1-4-20 16,2 5-92-16,3 1-69 16</inkml:trace>
  <inkml:trace contextRef="#ctx0" brushRef="#br0" timeOffset="93689.2937">2853 12035 985 0,'15'1'486'16,"8"-1"-145"-16,-2 7-225 15,3 4-18-15,-12 4-50 16,-4 3-7-16,-8 4-12 16,-4-3-9-16,-6 1-4 15,-1 1-20-15,2-9-59 16,1-4-30-16,5-8-106 15,3-10-26-15,10-9-8 16,2-2 17-16,3-6 100 16,0 3 44-16,-1 4 119 0,-6 3 61 15,-4 9 92-15,-3 2 23 16,-5 10-12-16,2 4-37 16,-2 2-82-16,-1 0-26 15,4 2-42-15,1 3-12 16,9 1-10-16,5 2-2 15,3 1 17-15,4-5-51 16,-3-2-112-16,4-1-93 16</inkml:trace>
  <inkml:trace contextRef="#ctx0" brushRef="#br0" timeOffset="93919.5147">3273 12144 559 0,'13'-9'326'0,"8"-8"-36"15,3 3-45-15,-13-2-59 16,-5 2-7-16,-10 2-8 15,-8-4-12-15,-10 1-34 16,-7 3-29-16,-2 7-62 16,1 2-21-16,4 12-39 15,7 3-9-15,8 9 13 16,4 1 4-16,11 0 19 16,7 0 7-16,11-5-1 15,4-2 0-15,5-7 2 16,2-4-9-16,-3-7-121 15,-2-2-182-15</inkml:trace>
  <inkml:trace contextRef="#ctx0" brushRef="#br0" timeOffset="94146.5711">3468 12039 991 0,'-1'-3'513'16,"1"3"-133"-16,1 0-116 15,-1 0-124-15,0 0-35 16,7 14-51-16,24 37-20 0,-22-30-14 15,8 2-4 1,-12-4-1-16,2-4 0 0,0-5 1 16,-3-7 4-16,6-7 5 15,0 0 1-15,4-13-2 16,1 2-5-16,0-3-8 16,-1-6-28-16,0 5-98 15,0-1-82-15</inkml:trace>
  <inkml:trace contextRef="#ctx0" brushRef="#br0" timeOffset="94872.4514">3869 12041 1000 0,'2'-3'471'0,"-2"-1"-180"0,5-1-80 16,8 2-89-16,1-1-32 15,8 0-48-15,1 1-18 16,-4 1-12-16,-4 0 0 16,-5-1-1-16,-2 0-2 15,-10 3-9-15,-2 0-3 16,-10 4-5-16,-8 6 0 16,-1-2 2-16,0 3 3 15,1 3-6-15,4 0-1 0,8 6 0 16,4 1 0-1,10-2 3-15,7-1 2 0,7-2 4 16,6-3 2-16,0 0 4 16,-2-4 1-16,0-8 1 15,2-2-15-15,4-9-53 16,10-1-8-16,1-4-19 16,-1-2 13-16,-3-3 51 15,-13 1 9-15,-4 5 15 16,-2 6 5-16,-7 7 25 15,1 3 8-15,-11 10 14 16,-7-1 5-16,-6 10-6 16,-3-2-3-16,-5-2-6 15,-1-1-4-15,2-8-11 16,1-4 0-16,8-5-1 16,1-4-5-16,5-8-15 15,4-1-9-15,2-3-20 16,7 1-3-16,5 5-1 0,0 1 3 15,4 5 4-15,-3 5 3 16,-1 6 2-16,1 3 2 16,1 7 12-16,1 0 5 15,4-2 9-15,1-1 1 16,2-6 4-16,1-5-4 0,2-2-3 16,0-4 2-1,-2-4 2-15,0-4 2 0,-9-3 2 16,-5 2-4-16,-3-1-6 15,1 5-6-15,0 6 3 16,-4 2 2-16,-2 5 1 16,2 7 3-16,-2 2-5 15,2 2-1-15,5 7-3 16,-5-2 0-16,4 1-41 16,-1-3-6-16</inkml:trace>
  <inkml:trace contextRef="#ctx0" brushRef="#br0" timeOffset="95400.7407">5470 11966 631 0,'-7'-3'369'0,"-11"1"-9"16,-7 2-130-16,-4 14-91 15,-1 8-34-15,4 5-72 16,10 5-17-16,13 4-24 15,9-2 0-15,16-9 15 16,4-2 8-16,6-15 16 16,-1-3 6-16,-8-6 9 15,-4-8 5-15,-14-2 4 0,-4-3-5 16,-12 2-21-16,-13 1-11 16,-2 6-21-16,-9 0-5 15,8 5-64-15,9 3-74 16</inkml:trace>
  <inkml:trace contextRef="#ctx0" brushRef="#br0" timeOffset="95754.4255">5770 12006 809 0,'-4'-3'388'0,"-9"-7"-138"16,-2 2-74-16,-4 9-84 15,0 1-30-15,4 8-51 16,2 1-15-16,10 3-15 16,5 1-1-16,4-1 6 15,4-1 3-15,7-2 7 16,-4-5 4-16,7-1 4 16,-3-5-3-16,-6-1-17 15,-6-2-8-15,-9-4-11 16,-5 4 3-16,-12 1 16 15,-1 5 13-15,0 4 37 16,4 0 17-16,7 4 24 16,7-1 9-16,8 7 4 0,0 1-2 15,15 0-9-15,4-2-14 16,8-1-30-16,9-6-8 16,-6-4-69-16,4-3-445 15</inkml:trace>
  <inkml:trace contextRef="#ctx0" brushRef="#br0" timeOffset="96354.5837">6722 12014 830 0,'-12'4'366'0,"-16"2"-172"15,2 6-66-15,3 6-77 16,8 4-11-16,15 8-18 16,6 4 4-16,20-3 16 15,5-6 5-15,6-13 6 16,5-7 1-16,-12-11 6 16,-6-7-1-16,-10-10-3 15,-7-5-6-15,-9-5-19 16,-7-2-6-16,-10-11-13 15,-6-8-5-15,0-13-7 16,5 0-8-16,13 8-25 16,10 7-16-16,18 21-36 15,5 6-12-15,5 18-90 16,4 8-134-16</inkml:trace>
  <inkml:trace contextRef="#ctx0" brushRef="#br0" timeOffset="96510.8591">6973 12066 845 0,'-5'8'387'0,"3"14"-164"0,2-1-79 16,5 3-66-16,3-2-27 16,1-5-62-16,-2-2-93 15</inkml:trace>
  <inkml:trace contextRef="#ctx0" brushRef="#br0" timeOffset="96802.4801">7373 12001 861 0,'-4'15'424'16,"-1"8"-132"-16,-8 3-106 15,-2 1-36-15,-6 0-40 16,-2-4-28-16,-3-3-39 15,-2-10-4-15,-3-8-2 16,1-4-11-16,6-10-39 16,2-3-28-16,9-8-57 15,6-2-2-15,8-1 15 16,4 2 14-16,12 5 42 16,2 6 12-16,-1 13 27 0,4 0 15 15,-3 20 18-15,2 4 0 16,6 6-11-1,-1 5-7-15,1-9 18 0,3 2-67 16</inkml:trace>
  <inkml:trace contextRef="#ctx0" brushRef="#br0" timeOffset="97202.8967">7760 12027 1041 0,'-15'-15'476'16,"-11"-5"-221"-16,-9 9-122 15,4 7-37-15,1 16-62 16,1 2-22-16,10 9-17 16,3 3-5-16,11 1 7 15,7 4 3-15,14-1 7 16,-2-4 0-16,20-6 4 15,1-5 4-15,3-12 6 16,5-4 2-16,-13-9-40 16,-5-5-21-16,-13-4-22 15,3 2-4-15,-15 0 42 16,-6-1 17-16,-2 5 14 16,-10 6 5-16,3 14-1 0,3 9-2 15,2 17 7-15,4 3-3 16,4 8-5-16,2 2 2 15,5 3-8-15,1-2 1 16,2-7 22-16,3-6-50 16,-2-14-439-16</inkml:trace>
  <inkml:trace contextRef="#ctx0" brushRef="#br0" timeOffset="97486.1155">8110 12051 1067 0,'-11'-8'464'15,"-12"-7"-214"-15,4 8-157 16,-2 7-20-16,1 8-35 16,-2 0-20-16,5 11-21 15,6 0-2-15,6 4 1 16,10 3 4-16,12-2 7 15,4 0 2-15,6-11 10 16,0-3 5-16,-2-10 8 16,-1-3 2-16,-6-9-1 15,-1-2-13-15,-7 2-110 16,-3-2-107-16</inkml:trace>
  <inkml:trace contextRef="#ctx0" brushRef="#br0" timeOffset="97782.708">8227 12159 870 0,'4'4'445'16,"8"3"-110"-16,3 0-80 16,4-6-96-16,4 1-26 15,1-3-53-15,-2-5-21 16,-2-7-21-16,-3-2-5 0,-6-1-4 16,-3-2-4-16,-5 1-8 15,-7-1-8-15,-7 1-10 16,-4 0-5-16,-5 1-8 15,3 3-2-15,-3 6-13 16,3 8-4-16,3 15-3 16,3 6 0-16,8 13 10 15,2 5 9-15,7 9 13 16,0 2 5-16,-3 4 4 16,4-4-1-16,-1-1 0 15,3-6 9-15,1-14-128 16,-1-6-455-16</inkml:trace>
  <inkml:trace contextRef="#ctx0" brushRef="#br0" timeOffset="98139.5074">8715 12005 982 0,'-8'-7'401'16,"-13"-3"-249"-16,-2 4-32 16,-1 6-60-16,1 7-22 15,8 7-36-15,2 2-6 0,13 3-2 16,4 1 4-16,13-3 8 16,6-2 3-16,3-1 4 15,0-4 3-15,-9-4 6 16,-2-5 3-16,-12-5-21 15,-3-1-8-15,-12-3-17 16,-8 1-4-16,-9 5 14 16,-3 2 5-16,2 6 18 15,4 6 5-15,12 8 29 16,5-1 19-16,12 10 5 16,10-1-2-16,13 1-26 15,8-5-13-15,9-8 21 16</inkml:trace>
  <inkml:trace contextRef="#ctx0" brushRef="#br0" timeOffset="98753.4656">8841 12013 989 0,'0'0'397'0,"1"0"-262"15,4 2-47-15,-5-2-45 16,12 0-10-16,51 6-8 16,-27-6-5-16,-2 0-3 15,-4-5 2-15,-17 0 1 16,-3 0-1-16,-12-1-13 15,-4 5-6-15,-8 2-11 16,-4 5-3-16,-2 4 0 16,-1 3 2-16,2 4 13 0,6 5 7 15,7 7 17-15,4-1 5 16,14-1-2-16,6-4-1 16,9-6-2-16,4-6 5 15,4-11 3-15,-1-4 1 16,-1-15-5-16,-2 1-5 15,-7-5-8-15,-2 1-2 0,-6 3-5 16,-2 0-1-16,-6 0-5 16,-2 6-4-16,-6 5-23 15,-2 6-7-15,-3 12-3 16,4 7 4-16,2 10 20 16,-1 1 8-16,6-2-77 15</inkml:trace>
  <inkml:trace contextRef="#ctx0" brushRef="#br0" timeOffset="98953.9559">9418 11977 1397 0,'0'8'482'0,"1"11"-428"16,4 5-35-16,3 9-1 15,-2-2 2-15,-2 3-3 0,-3-2-2 16,2-5-6-16,0-3-53 16,6-13-301-16</inkml:trace>
  <inkml:trace contextRef="#ctx0" brushRef="#br0" timeOffset="99146.0659">9645 12021 812 0,'-18'0'414'0,"-13"2"-131"0,-4 7-132 16,2 1-35-16,8 7-64 16,5-3-23-16,9 1-30 15,9 3-9-15,9-6-3 16,9 5 3-16,11-2 9 16,4-1 2-16,4 1-45 15,0-4-96-15</inkml:trace>
  <inkml:trace contextRef="#ctx0" brushRef="#br0" timeOffset="99487.5834">10030 12056 624 0,'-5'-9'407'0,"-8"-10"49"16,-7 4-222-16,-3-1-110 15,-2 3-36-15,1 7-63 0,2 2-24 16,1 7-21-16,5 8-1 15,4 1 5-15,4 4 1 16,8-3 0-16,0 1 2 16,7-3 5-16,5 1 2 15,4-1 1-15,2-4-18 16,-6-1-50-16,-5-5-13 16,-10-2-6-16,-5-1 18 15,-10 2 59-15,2 3 43 0,-2 4 48 16,3 0 15-16,6 2 4 15,2 2-20-15,7 5-26 16,0 2-10-16,6 0-13 16,2-2-6-16,8-6-6 15,3-4 12-15,6-8-94 16,3-4-75-16</inkml:trace>
  <inkml:trace contextRef="#ctx0" brushRef="#br0" timeOffset="99786.4277">9909 11751 983 0,'-4'-4'374'0,"-8"-6"-278"16,9 6-59-16,3 4-53 0,3 1-35 16,-3-1-76-16,0 0-31 15,2 1-54-15,16 4 1 16,36 44 43-16,-26-22 33 15,5 8 69-15,3 6 31 16,1 5 161-16,1-1 72 16,-11-4 118-16,-4-4 36 15,-10-11-70-15,-3-3-37 16,-5-4-65-16,-5 0-19 16,-8-4-37-16,-5-5-27 0,-4-5-39 15,-1-4-5-15,-2-6-136 16,2-4-14-16</inkml:trace>
  <inkml:trace contextRef="#ctx0" brushRef="#br0" timeOffset="100354.1515">11093 12052 1004 0,'-11'9'382'0,"-11"12"-241"15,5 7-61-15,12-2 4 16,7 1 5-16,14-6-8 15,7-4-13-15,5-11-5 16,0-6-1-16,2-15-10 16,-5-7-2-16,-2-11-13 15,-4-2-6-15,-11-7-4 16,-6-3-7-16,-12-9-17 16,-7-2-6-16,-15 0-11 15,-8 8-2-15,-6 18-2 16,-6 12-1-16,8 18 1 15,4 7 0-15,13 14 1 16,10 5 0-16,16 6-1 16,9 8 2-16,17 2 10 15,11-2-31-15,18-11-82 0,7-5-67 16</inkml:trace>
  <inkml:trace contextRef="#ctx0" brushRef="#br0" timeOffset="100685.372">11602 11964 899 0,'-7'-2'415'0,"-9"-5"-175"16,-6-1-68-16,-6 4-71 15,-1 2-29-15,3 10-42 16,4 5-20-16,6 7-19 16,5 2-7-16,10-3-2 15,1 0 2-15,14 1 9 16,3-8 6-16,4-2 8 15,2-2 6-15,-9-8 6 16,-3 2-5-16,-11-5-14 16,-4 2-8-16,-13 1-6 15,-8 1 1-15,-4 6 12 16,-1-2 8-16,10 3 6 16,7 1-1-16,12 3 4 15,4 3-2-15,12 0-1 16,1 0 2-16,4 0-3 15,4-3-1-15,5-3-3 16,-2-6-40-16,-1-7-211 16</inkml:trace>
  <inkml:trace contextRef="#ctx0" brushRef="#br0" timeOffset="100818.6576">11560 11818 799 0,'-3'-8'439'0,"-4"-9"-20"15,4 11-354-15,3 2-52 0,3 8-116 16,-3-4-209 0</inkml:trace>
  <inkml:trace contextRef="#ctx0" brushRef="#br0" timeOffset="101106.7211">11822 11991 993 0,'-17'-3'447'16,"-9"-4"-210"-16,3 10-156 15,4 6-46-15,4 10-49 16,4 5-4-16,4 2-2 16,7 4 3-16,12-3 11 15,-1-4 4-15,8-6 8 16,4-5 8-16,-1-8 10 15,0-4 4-15,-5-8 10 16,-10 1 0-16,-13-2-8 16,-9-1-4-16,-11 3-14 0,0-1-3 15,3 3-24-15,4 2-62 16</inkml:trace>
  <inkml:trace contextRef="#ctx0" brushRef="#br0" timeOffset="101622.8984">12202 11982 758 0,'-9'-7'419'16,"-6"-2"-21"-16,0 6-315 15,0 3-50-15,4 7-37 16,5 5-10-16,6 4-8 15,0 1 1-15,4 2 9 16,1-1 5-16,7-5 7 16,1 3 4-16,4-6 5 15,-5-3-15-15,-4-3-32 16,-7-5-16-16,-2-2-21 16,0-3 13-16,0 5 31 15,0 0 29-15,-12-2 33 16,-39-9 8-16,34 12-1 15,4 6-10-15,0 5-2 0,4 2-2 16,6 2 4-16,3 0-1 16,6 1-12-16,7 0 0 15,7 1 4-15,-1-7 2 16,5-8 3-16,0-3 3 16,-1-9-5-16,3-3-2 15,0-4-4-15,0-3-3 16,1 2 1-16,-6-2-9 15,-7 10 51-15,-5 3 19 16,-8 6 3-16,-2 3 9 16,0 7-54-16,2 6-23 0,0 4-7 15,8 2 0-15,2 0 1 16,3-2 2-16,3-8-77 16,-1 0-89-16</inkml:trace>
  <inkml:trace contextRef="#ctx0" brushRef="#br0" timeOffset="101810.7867">12593 12042 1159 0,'8'4'495'0,"1"7"-266"16,4 5-20-16,-3 6-46 0,-3 0-25 15,-1 4-37-15,-7-5-17 16,-7-4-36-16,-5-1-9 15,-4-6-77-15,-4-4 397 16</inkml:trace>
  <inkml:trace contextRef="#ctx0" brushRef="#br0" timeOffset="102555.8046">13103 12022 996 0,'3'-1'377'0,"13"1"-270"0,4-3-40 16,18 5-15-16,5-6-3 15,8-1-11-15,4-2-10 16,-16-6-9-16,-5 6-1 16,-20 5-1-16,-11-1-4 15,-15 7-8-15,-12 1-5 16,-10 5-5-16,0 5 1 16,4 3-3-16,6 4-1 0,16 2 3 15,3 0 5-15,13-3 6 16,7 0 7-1,9-7 3-15,7-1 0 0,2-8 4 16,-1-5 0-16,-7-6-4 16,-3-4-4-16,-7-6-12 15,-2 5-2-15,-3-1-7 16,1 4-1-16,-3 8-7 16,0 0-5-16,-3 8 8 15,0 2 6-15,0 8 15 16,-3 1 8-16,-2-2 2 15,0-1-2-15,0-9 6 16,0-3 9-16,0-7 4 16,2-5-4-16,4-6-9 15,1-6-13-15,7-3-9 16,1 1-3-16,3 2-4 16,0 5-2-16,-5 6 13 15,-1 8 9-15,-5 9 15 0,-3 6 5 16,-1 10-5-16,0 4-7 15,-3 2-5-15,0-2 0 16,4-6-82-16</inkml:trace>
  <inkml:trace contextRef="#ctx0" brushRef="#br0" timeOffset="102766.7459">13843 12051 666 0,'6'0'406'0,"7"3"26"16,6 7-232-16,6 7-52 16,4 6-7-16,-4 5-21 15,-4-2-22-15,-19-3-27 16,-8-4-12-16,-19-9-6 16,-6-4 2-16,-3-10-95 15,1-3-25-15</inkml:trace>
  <inkml:trace contextRef="#ctx0" brushRef="#br0" timeOffset="103319.7097">14599 12190 824 0,'1'5'372'15,"10"1"-145"-15,1 1-110 16,9-4 1-16,7-5-19 16,-3-5-18-16,7-6-30 15,-3-2-12-15,-8-3-8 16,-4-3-2-16,-16 0-1 15,-3 1-7-15,-18-3-11 16,-4 4-8-16,-9 2-16 16,1 5-7-16,4 12-6 15,1 5-2-15,7 12 12 0,-1 6 10 16,8 12 21-16,5 4 14 16,9 9 18-16,2 4 5 15,1 4-5-15,4 1-7 16,-5-5-14-16,6-6-6 15,-3-13-5-15,-2-10-12 16,3-12-124-16,-1-7-164 16</inkml:trace>
  <inkml:trace contextRef="#ctx0" brushRef="#br0" timeOffset="103634.7187">15114 12103 875 0,'0'6'382'0,"-4"12"-174"16,-7 2-25-16,-1 3-38 15,-3 2-11-15,-5-4-43 16,-2-3-25-16,-11-9-19 16,1-4-8-16,-3-7-8 15,5-9-4-15,8-7-19 16,5-4-14-16,13-2-22 0,7-3-7 15,14 9-3 1,3 1 5-16,6 4 17 0,1 13 11 16,-4 3 16-16,-3 9 7 15,-3 12 2-15,-2-3-5 16,-4 7-4-16,-2 1-1 16,0-3-7-16,-3-3-67 15</inkml:trace>
  <inkml:trace contextRef="#ctx0" brushRef="#br0" timeOffset="103779.288">15068 11807 918 0,'-4'-11'540'16,"3"-6"0"-16,1 13-449 15,0 6-69-15,5 11-72 16,-2 7-73-16</inkml:trace>
  <inkml:trace contextRef="#ctx0" brushRef="#br0" timeOffset="103952.0724">15246 12014 1045 0,'0'13'442'15,"0"11"-249"-15,4 11-67 16,1 5-14-16,4 9-39 15,1-1-22-15,-5 4-33 0,0 1-4 16,-4-8-3-16,-1-5-57 16,0-18-417-16</inkml:trace>
  <inkml:trace contextRef="#ctx0" brushRef="#br0" timeOffset="104234.8759">15351 11850 1134 0,'12'-15'490'0,"15"-12"-270"16,-2 9-69-16,-2 17-86 16,-5 7-33-16,-7 11-31 15,-3 3-7-15,-8 1 2 16,-1-1 1-16,-7 0-24 16,-3-5-22-16,0-2-46 15,5-4-20-15,9-9 19 16,6 3 17-16,12 4 42 15,2 4 20-15,-5 6 26 16,-3 1 22-16,-9 3 29 16,-8-2 18-16,-13 0-1 15,-10 0-10-15,-10-6-21 16,-6 0 13-16,9-7-147 16</inkml:trace>
  <inkml:trace contextRef="#ctx0" brushRef="#br0" timeOffset="104617.9117">15762 12092 764 0,'-10'-9'378'0,"-13"-7"-125"16,-2 2-95-16,6 10-106 15,3 5-32-15,7 11-36 16,3 5-8-16,7 7 15 16,4-2 13-16,10 4 26 15,5 1 8-15,6-5 7 16,5 0 0-16,-5-10-4 16,-4-5 5-16,-7-11 22 15,-2-8 5-15,-11-11 0 16,-6-4-5-16,-11-4-23 15,-7-6-2-15,-7-6-2 16,0-7-4-16,10-13-15 16,6-1-13-16,23 7-23 15,11 6-15-15,16 20-83 16,4 10-50-16,3 14-133 16,1 8-171-16</inkml:trace>
  <inkml:trace contextRef="#ctx0" brushRef="#br0" timeOffset="105145.8719">16032 12162 738 0,'2'-2'348'0,"4"-3"-140"15,-1-1-40-15,-2-4-47 16,-4-4-13-16,-5-4-6 16,-1 0-10-16,-2 3-24 15,-1 3-13-15,-2 9-39 16,-3 3-15-16,-2 3-19 16,0 7-4-16,1 5 5 15,4 1 7-15,11 6 9 16,3 0 3-16,10 0 6 15,4-2 2-15,3-6 6 16,3-4 2-16,0-6 5 16,-2-4 1-16,-3-8 0 15,2-4 0-15,-6-1-5 0,0-2-2 16,-4 1-4 0,-4 7-3-16,-5 1-1 0,1 4-4 15,3 4-10-15,-4-2-2 16,0 0 0-16,0 0 7 15,2 5 29-15,7 6 16 16,49 27 30-16,-29-31 18 16,1-8 18-16,0-4 3 15,-10-7-8-15,0-4-9 0,-11-3-26 16,-5 1-14-16,-6-1-25 16,-2 1-12-16,-3 7-8 15,1 1-62-15,4 9 320 16</inkml:trace>
  <inkml:trace contextRef="#ctx0" brushRef="#br0" timeOffset="106768.2181">1694 12850 486 0,'0'-1'339'15,"1"-3"7"-15,7 9-153 0,5 8-48 16,6 10-56-16,6 5-15 15,-3 9-23-15,-6 0-5 16,-8-3-2-16,-13-17-2 31,3-8 6-31,1 0 1 0,-18 13 1 0,-2-10-2 16,-3-11-18-16,12-11-14 16,9-10-33-16,7 2-11 15,12-12-3-15,5-4 7 0,1-2 17 16,-2 1 6-1,-1 6 4-15,-4 6 2 0,-6 12 4 16,-4 3 1-16,-8 14 3 16,-1 4-1-16,-6 10-6 15,-1 9-4-15,10 9-6 16,5 0-2-16,16 0 0 16,9-6 5-16,10-7-67 15,0-6-63-15,4-8-199 16</inkml:trace>
  <inkml:trace contextRef="#ctx0" brushRef="#br0" timeOffset="107181.5312">2290 12961 607 0,'2'-5'369'0,"-1"0"-39"16,-3 5-64-16,1 0-115 16,0 0-48-16,-22 8-61 0,-30 42-12 15,22-32-11 1,-1-1-2-16,7-8 1 0,1-6 0 15,10-5-17-15,0-6-15 16,5-12-26-16,7-4-15 16,5-7-3-16,10 0 13 15,1 2 18-15,-1 6 12 16,6 16 15-16,-1 8 7 16,5 22 18-16,-3 6 9 15,2 13 20-15,1-1 0 0,0-6-11 16,0-7-4-16,0-9-15 15,0-6-1-15,-2-11 9 16,1-2 2-16,-8-13 4 16,-5-3-2-16,-4 0-10 15,-3-1-5-15,-1-4-10 16,-1 0-8-16,0-1-8 16,0-2-7-16,2 11-21 15,2 6-3-15,3 13-7 16,2 10 0-16,1 13 18 15,-1 1 7-15,5 2-43 16,-4 1-82-16</inkml:trace>
  <inkml:trace contextRef="#ctx0" brushRef="#br0" timeOffset="107530.332">3224 13029 1057 0,'-7'6'460'0,"-7"5"-240"16,-4 2-122-16,-3 3-19 0,-3-6-41 16,-1 2-11-16,0-3-5 15,1-9 3-15,4-4-41 16,2-3-13-16,5-6-21 15,2-2-9-15,7-5 28 16,3-7 6-16,4 1 5 16,10 3 18-16,-3 8 25 15,5 10 15-15,6 16 21 16,-2 5-1-16,6 13-8 16,0 2-9-16,-3 1-12 15,0-1-8-15,-5-2-52 16,-3-7-22-16</inkml:trace>
  <inkml:trace contextRef="#ctx0" brushRef="#br0" timeOffset="107663.8867">3043 12727 1344 0,'-1'0'451'16,"4"2"-409"-16,6 6-105 15</inkml:trace>
  <inkml:trace contextRef="#ctx0" brushRef="#br0" timeOffset="107930.1263">3473 13080 1127 0,'9'3'482'0,"15"5"-261"15,-2-5-53-15,-2-6-55 16,-2-5-28-16,-7-8-26 15,-2-1-12-15,-14-3-47 16,-8 0-20-16,-10-2-55 16,-4-1-5-16,-8 5 20 15,2 3 9-15,3 12 28 16,2 9-7-16,14 17-3 16,4 5-3-16,10 5 36 15,4 1 15-15,10-2 24 16,4 6 9-16,1-1-20 15,2 1-6-15,-4-2 9 16,-3-3-52-16</inkml:trace>
  <inkml:trace contextRef="#ctx0" brushRef="#br0" timeOffset="108234.4003">3948 12944 699 0,'-6'11'377'0,"-6"14"15"16,-1 5-205-16,-8 1-42 15,-3-3-22-15,-11-12-65 16,2-2-19-16,2-13-50 16,1-3-31-16,6-9-39 15,5-4-11-15,6-8 28 16,9-2 19-16,9-7 37 15,9 5 28-15,7 11 44 16,4 9 24-16,4 21 25 16,0 9-5-16,2 12-6 15,-3 0-15-15,-1 0-29 16,0-4-16-16,-5-4 399 16</inkml:trace>
  <inkml:trace contextRef="#ctx0" brushRef="#br0" timeOffset="108834.6683">4944 12887 796 0,'-15'-7'421'16,"-12"-2"-119"-16,-10 6-148 16,7 4-41-16,6 11-82 15,7 1-29-15,17 7-25 16,5 2-4-16,16 1 10 15,6-1 8-15,8-4 12 0,1-2 5 16,-8-8 8-16,-8-6 4 16,-12-2 7-16,-7-5-6 15,-9-3-12-15,-4 6-6 16,-13 2-8-16,-7 1 5 16,-6 10 9-16,-3-2 7 15,10 1 9-15,8 4 7 16,13-2-1-16,9 1 0 15,11 4-8-15,6-2-4 16,13 2-5-16,0-1-1 16,1-6 2-16,-1 2-20 0,-2-9-114 15</inkml:trace>
  <inkml:trace contextRef="#ctx0" brushRef="#br0" timeOffset="108979.6044">4927 12688 1247 0,'-3'-9'490'16,"-3"-10"-309"-16,4 11-162 15,0 5-26-15,1 8-155 16,0 8-184-16</inkml:trace>
  <inkml:trace contextRef="#ctx0" brushRef="#br0" timeOffset="109119.473">5041 12933 788 0,'23'26'466'0,"15"19"-79"16,-2 5-145-16,10-3-42 16,-3 2-80-16,-1 1-27 15,2-5-50-15,-18-2-22 16,-10-14-74-16,-3-8-95 16</inkml:trace>
  <inkml:trace contextRef="#ctx0" brushRef="#br0" timeOffset="109285.4007">5345 12979 1018 0,'-8'-1'496'0,"-10"4"-178"15,-4 9-125-15,-6 9-114 16,-2 7-25-16,-9 9-24 16,-8 6-7-16,-1 7-7 15,3-3-4-15,11 0-48 16,7-2-70-16</inkml:trace>
  <inkml:trace contextRef="#ctx0" brushRef="#br0" timeOffset="109924.834">5583 13061 678 0,'-3'-8'397'0,"-1"-12"-77"16,-8-1-97-16,-3 1-39 0,-8-3-84 16,2 3-36-16,2 11-55 15,-7 3-13-15,12 8-21 16,1 9-7-16,-3 6 0 15,12 3 2-15,4 7 9 16,2 0 6-16,14-2 7 16,-1-5 5-16,6-6 6 15,1-6 5-15,4-8 3 16,-1-5 0-16,0-9-12 16,-2 0-5-16,-5-3-4 15,-3-3 1-15,-6 5 15 16,-6-4 20-16,-4 5 27 15,-1 5 2-15,-5 7-5 16,3 11-18-16,1 7-30 16,2 2-1-16,4 4 1 15,3-4 2-15,6-1 5 16,-1-6 2-16,4-5 11 16,1-4 6-16,3-5 7 0,1-5 1 15,0-6-7-15,-2-2-7 16,1-6-3-16,-4 5-1 15,0 2 0-15,-1 2 0 16,-4 7-12-16,0 6-6 16,-1 10-6-16,1 6-4 15,0 10 7-15,4-2 2 16,0-2 4-16,-4-6 3 16,4-3 7-16,-5-6 7 15,3-7 27-15,1-3 8 0,-4-11 6 16,1-4-4-16,1-2-24 15,-3-1-10-15,-1-4-48 16</inkml:trace>
  <inkml:trace contextRef="#ctx0" brushRef="#br0" timeOffset="110548.9769">7058 12925 927 0,'-16'-4'418'0,"-14"1"-201"15,-1 3-70-15,1 13-72 16,5 5-29-16,11 10-34 16,9 2-10-16,10 1-1 15,9-4 4-15,13-2 15 16,4-6 6-16,12-6 5 15,-1-7 5-15,-12-12 14 16,-5-4 6-16,-16-10 3 16,-3-3-1-16,-12-11-18 0,-8-5-8 15,-5-15-11-15,-7-4-4 16,4-4-6-16,6 3-4 16,12 8-9-16,4 6-8 15,8 10-13-15,9 6-4 16,5 14-52-16,0 5-59 15,9 12-170-15</inkml:trace>
  <inkml:trace contextRef="#ctx0" brushRef="#br0" timeOffset="110752.675">7305 12909 1058 0,'-2'0'432'16,"-2"7"-240"-16,1 9-108 16,2 7-6-16,1 8-15 15,0 1-16-15,0-1-20 16,3 0-12-16,6-4-81 16,3-4-91-16</inkml:trace>
  <inkml:trace contextRef="#ctx0" brushRef="#br0" timeOffset="111049.4654">7700 12984 962 0,'-5'8'477'0,"-10"3"-94"16,-3 8-269-16,-1 1-13 15,-6-2-35-15,0-2-15 16,-3-6-24-16,1-1-3 15,-7-9-15-15,4 0-12 0,4-10-31 16,4-4-11-16,12 0-13 16,4-6 2-16,12 3 13 15,2-2 5-15,11 3 48 16,3 4 19-16,4 11 42 16,1 8 19-16,2 14-6 15,-2 6-6-15,-2 1-26 16,0 2-13-16,2-2-12 15,3-5 61-15</inkml:trace>
  <inkml:trace contextRef="#ctx0" brushRef="#br0" timeOffset="111663.0226">8066 12913 845 0,'-20'-4'422'15,"-12"-1"-144"-15,-5 6-110 16,1 6-38-16,10 9-70 16,4 3-26-16,11 6-56 15,3 5 0-15,7-2 5 16,2-3 10-16,10-6 12 16,6-4 4-16,11-13 9 15,6 0 1-15,4-6 0 0,-1-3-2 16,-6-5-23-16,-6-1-17 15,-12 0-31-15,-1-1-3 16,-13 3 15-16,-6 6 9 16,-7 8 36-16,-4 9 16 15,-4 11 9-15,2 7 12 16,2 10 4-16,5 6-11 16,11 14-7-16,3 2-5 15,9-1-12-15,3-5 2 16,1-14-13-16,3-11-41 15,4-20-202-15</inkml:trace>
  <inkml:trace contextRef="#ctx0" brushRef="#br0" timeOffset="111978.5285">8356 12984 794 0,'-5'-6'319'0,"-13"2"-210"15,3 2-38-15,4 12-39 16,2 5-9-16,7 5-6 0,2 5 3 16,7-4 5-1,8 1 1-15,4-7 5 0,5-2 0 16,4-10 12-16,-6-5 23 15,1-8 40-15,-5-5 15 16,-13-5 10-16,-3-1-23 16,-15 3-51-16,-3-2-24 15,-1 6-35-15,-6 3-42 16,10 3-131-16</inkml:trace>
  <inkml:trace contextRef="#ctx0" brushRef="#br0" timeOffset="112313.4839">8551 13100 1011 0,'12'2'438'0,"18"2"-230"16,2 3-31-16,3 0-65 16,1-4-22-16,-7-4-40 15,-3-3-12-15,-7-1-7 16,-8-7 1-16,-7-3 0 15,0 1-5-15,-12-5-22 16,-2 3-8-16,-8-2-14 16,-7 1-4-16,-2 10 0 15,-1 6-2-15,-3 8-4 16,4 7 1-16,4 9 4 0,3 3-2 16,11 4 29-16,3 6 12 15,6 4 11-15,3 2 9 16,5 5-21-16,-1-5-6 15,3-7-1-15,0-3-7 16,0-13-2-16</inkml:trace>
  <inkml:trace contextRef="#ctx0" brushRef="#br0" timeOffset="112713.0661">9068 12896 804 0,'-10'-6'414'16,"-7"-5"-98"-16,-2 6-200 15,-1 5-33-15,3 8-59 16,2 5-20-16,9 3-20 15,5 4-6-15,5-1 7 16,8 1 4-16,11-1 11 16,1-6 4-16,3-1 7 15,-2-9 2-15,-9-4-4 0,-3-3-9 16,-12-5-20-16,-4 5-8 16,-14-2 1-16,-5 2 8 15,-3 8 37-15,2 2 12 16,6 11 16-16,6 1 8 15,11 2 7-15,4-2 2 16,12-3-5-16,6 0-7 16,9-7-23-16,5-1-22 15</inkml:trace>
  <inkml:trace contextRef="#ctx0" brushRef="#br0" timeOffset="113362.6461">9262 12917 905 0,'-1'-5'408'16,"-2"2"-194"-16,-1 0-69 15,4 2-56-15,0 0-27 16,0 0-19-16,25-1-5 0,36-3-12 16,-26 3-5-16,1-4-7 15,-6 1 2-15,-10-2 0 16,-10 3-2-16,-13 4-10 16,-9 2-6-16,-11 8-9 15,-7 5 2-15,-1 9 3 16,1 0 1-16,10 7-1 15,10-1 1-15,8-4 5 16,6 1 6-16,11-8 10 16,5-6 2-16,10-6 5 15,6-5 3-15,2-7 1 16,0-5-1-16,-6-6-4 16,-2-3-1-16,-6-3-6 15,-4-1-1-15,-6 2-4 16,-4 1-2-16,-7 8-8 15,0 9-10-15,-3 4-10 16,-3 8-1-16,1 9 4 16,1 3 10-16,1 4 6 0,2 2 1 15,3-3 3-15,0-6-24 16,3 0-155-16</inkml:trace>
  <inkml:trace contextRef="#ctx0" brushRef="#br0" timeOffset="113536.4194">9785 12923 901 0,'0'-7'508'0,"4"-10"-108"0,-4 16-209 15,3 7-68-15,1 13-89 16,1 7-22-16,-1 9-10 16,1-1 0-16,2-5 4 15,-5-2-5-15,4-9-147 16,4-3-161-16</inkml:trace>
  <inkml:trace contextRef="#ctx0" brushRef="#br0" timeOffset="113779.9719">10033 12854 1119 0,'-8'3'428'0,"-11"4"-296"16,-3 4-40-16,-5 9-37 0,-1 2-9 15,0 1-25-15,4 1-11 16,8-4-10-16,10 3-3 16,12-4 0-16,8-5 3 15,13-4 6-15,3-1 4 16,12-5 1-16,2 2-1 16,-1-5-40-16,-1-2-41 15,-4-5-152-15,-2 2-93 16</inkml:trace>
  <inkml:trace contextRef="#ctx0" brushRef="#br0" timeOffset="114006.376">10446 13019 507 0,'3'-3'333'15,"4"-5"-18"-15,-7-1-94 16,-3-2-38-16,-9-7-37 16,-9-5-14-16,-10-1-30 15,-3-2-11-15,1 11-39 16,8 8-20-16,3 11-29 15,4 8-5-15,13 13 2 16,-6 0 4-16,15 8 10 16,1-4 3-16,6-3 2 15,5-3 0-15,1-12 2 16,9 1 2-16,2-9 13 16,0-3-35-16,0-10-114 15,-5-6-124-15</inkml:trace>
  <inkml:trace contextRef="#ctx0" brushRef="#br0" timeOffset="114133.4546">10430 12650 1166 0,'-1'5'440'16,"-3"7"-310"-16,2 6-67 16,0 6-32-16,1 6-3 0,2 5-4 15</inkml:trace>
  <inkml:trace contextRef="#ctx0" brushRef="#br0" timeOffset="114830.4471">11206 12836 990 0,'-2'-1'416'0,"1"3"-251"15,-2 7-66-15,7 16-57 16,2 2-16-16,1 9-4 16,8 3 1-16,3-10-3 15,4-4 0-15,7-12 7 16,0-9 7-16,2-9 6 16,-5-8 3-16,-6-9-3 15,-8-2-6-15,-8-5-6 16,-3 3-5-16,-3-1-10 15,-4 5-3-15,3 7-14 16,-2 5-13-16,2 12-14 16,-1 8-1-16,1 20 10 15,3 6 9-15,1 17 11 16,3 9 0-16,1 0-1 16,1 4 3-16,-6-1 5 0,-5-1 4 15,-12-6 12-15,-9-5 5 16,-6-17 16-16,-2-13 7 15,-1-17 6-15,3-14-3 16,-2-15-14-16,8-7-7 16,6-9-100-16,5 0-71 15</inkml:trace>
  <inkml:trace contextRef="#ctx0" brushRef="#br0" timeOffset="127141.203">11838 13016 646 0,'7'-1'326'0,"11"-2"-45"16,11-1-68-16,18-4-44 16,10 3-26-16,12-5-73 15,4 4-28-15,2 6-24 16,1-1-3-16,-2 7-3 16,0 4-1-16,-14-9-32 15,-11 1-63-15,-20-4-383 16</inkml:trace>
  <inkml:trace contextRef="#ctx0" brushRef="#br0" timeOffset="127458.0921">12120 12849 905 0,'-3'7'353'0,"-13"6"-208"16,-7 2-46-16,-9 5 13 16,-8-3-14-16,1 2-40 15,2-1-20-15,12 2-38 16,6-3-12-16,24 2 5 15,11-1 2-15,23-3 14 16,13 2 8-16,7-1-8 16,1 4 1-16,-8 2-112 15</inkml:trace>
  <inkml:trace contextRef="#ctx0" brushRef="#br0" timeOffset="127785.7053">12942 12871 967 0,'-2'-2'490'0,"-2"-4"-176"0,0 12-178 15,-2 12-51-15,3 23-61 16,2 12-1-16,1 10-2 16,3 2 0-16,1-8-6 15,1-3-2-15,7-4-54 16,-1-12-99-16</inkml:trace>
  <inkml:trace contextRef="#ctx0" brushRef="#br0" timeOffset="127935.9747">12916 13044 905 0,'5'-4'310'0,"12"-1"-273"15,7 2-52-15,14-3-46 16,5 6-115-16</inkml:trace>
  <inkml:trace contextRef="#ctx0" brushRef="#br0" timeOffset="128302.4259">13325 12911 781 0,'-12'-6'345'15,"-14"-9"-147"-15,-3 3-35 16,-2 5-47-16,0 0-20 15,8 7-59-15,1 1-23 0,14 8-34 16,6 5-5-16,4 1 5 16,8 3 7-16,11 4 15 15,0-10 4-15,3-4 2 16,0-5 1-16,-4 0 4 16,-2 0 0-16,-8 1 4 15,-8-1-4-15,-18-9-6 16,-7 3-2-16,0 4 5 15,-3 4 14-15,8 6 20 16,4 2 3-16,5-1-5 16,10 3-9-16,9 2-9 15,2-5-1-15,7 4-4 16,3-2-3-16,4-1-8 16,7 2-2-16,-1-8-32 15</inkml:trace>
  <inkml:trace contextRef="#ctx0" brushRef="#br0" timeOffset="128586.4224">13444 12899 977 0,'6'0'361'0,"11"0"-263"15,5 0-30-15,8 0-13 16,-1 0-9-16,1 3-25 0,-5-1-10 15,-10 3-4-15,0-1 1 16,-10-3 4-16,-7-1 2 16,-1 0-2-16,2 0-2 15,0 0-4-15,0 0-3 16,-10 3 12-16,-2 1 9 16,-23 26 9-16,26-14 4 15,5 3-9-15,5 4-10 16,4-1-8-16,4 1-3 15,5-2-3-15,2-7 2 16,3-5-65-16,8-1-62 16,5-7-189-16,6-2-164 0</inkml:trace>
  <inkml:trace contextRef="#ctx0" brushRef="#br0" timeOffset="128820.5275">13967 13016 414 0,'15'0'298'0,"12"-1"37"15,-9 2-51-15,-17 6-65 16,-3 2-42-16,-14 3-70 15,-7 3-15-15,-13-6-42 16,-3 0-13-16,-3-8-10 16,1-1-4-16,11-1-8 15,1-7-6-15,11-2-17 16,5-4-9-16,7-4-10 16,6 2-4-16,14 7 12 15,8 9 14-15,6 8 21 0,2 11 13 16,-3 7 8-1,-4-1-6-15,3 5-10 0,-2-2-4 16,-2-4-71-16</inkml:trace>
  <inkml:trace contextRef="#ctx0" brushRef="#br0" timeOffset="129232.2231">14138 12755 596 0,'-2'-2'350'16,"3"5"-3"-16,-1 11-186 15,1 29-102-15,6 15-2 16,-1 15-7-16,4 3-13 16,-2-10-8-16,1-5-3 15,-6-15 0-15,1-5-38 16,0-18-256-16</inkml:trace>
  <inkml:trace contextRef="#ctx0" brushRef="#br0" timeOffset="129522.3858">14169 12735 960 0,'9'-6'365'15,"16"-3"-247"-15,-5 9-95 16,8 8-15-16,-2 7-3 16,-7 7-2-16,-10 5 3 15,-11 1 5-15,-17 1 9 16,-4-4 2-16,-3-9-5 15,4-7-10-15,16-12-38 16,10-5-12-16,20-6-4 16,8 5 2-16,6 9 30 15,0 4 15-15,-6 13 32 16,-6 6 11-16,-19 7 22 16,-10 0 1-16,-20 1-17 15,-7-7-4-15,-3-4-41 0,0-5-84 16</inkml:trace>
  <inkml:trace contextRef="#ctx0" brushRef="#br0" timeOffset="129836.5073">14473 12804 863 0,'12'-7'403'0,"16"-1"-157"16,-2 8-77-16,5 18-59 15,-2 11-14-15,-13 14-18 16,-1 5-2-16,-7 3-14 16,-7-6-14-16,3-7-23 15,2-5-7-15,-6-14-2 16,7-5-4-16,-7-13-43 16,-2-6-25-16,1-10-19 15,-8-4-4-15,0-7 37 16,-3 1 20-16,-3 4 3 15,-2 8-7-15,-3 17 1 16,-6 5 2-16,-2 18 9 16,4-2 13-16,9 1-73 15,7-1-187-15</inkml:trace>
  <inkml:trace contextRef="#ctx0" brushRef="#br0" timeOffset="130104.0698">14735 12986 1064 0,'8'3'435'16,"8"11"-276"-16,-3 0-43 0,-6 4-51 15,-2 2-16-15,-5-6-12 16,0 0-9-16,0-8-3 16,0-3-9-16,5-8-47 15,5-4-12-15,3-5-12 16,5-4 1-16,-2 3 41 15,0 2 8-15,0 9 18 16,-3 8 8-16,-2 15 7 16,-3-3 1-16,-3 11-17 15,0-1-3-15,0-2-49 16,5 1-93-16</inkml:trace>
  <inkml:trace contextRef="#ctx0" brushRef="#br0" timeOffset="130635.8964">15101 12961 724 0,'9'0'322'16,"10"-4"-125"-16,3 4-98 16,1 1-19-16,0 3-19 15,-4 0-30-15,-4 1-10 16,-15-2-10-16,-9 0-2 15,-7 4-4-15,-9-2-1 16,5 6-4-16,-1 3-3 16,5 1-4-16,4 3-1 15,3 3 8-15,7-3 2 0,5-3 14 16,12 0 4-16,3-10 5 16,6-1 4-16,2-7 2 15,1-6-2-15,4-4-5 16,-1-4-4-16,-7-4-6 15,-3 1-1-15,-6 0-9 16,1 8 8-16,-3 6 7 16,-3 5 4-16,-1 10 9 15,-3 1-8-15,1 9-5 16,-3 2-4-16,-2-1-3 16,-1-3 0-16,2-7 0 15,1-4 5-15,1-6 9 16,4-3 0-16,3-9-2 15,0-3-6-15,5 0-15 16,-1-2-2-16,0 5-4 0,2 6-5 16,-8 6-2-16,2 7 2 15,-4 10 8-15,4 3 1 16,-6 3 5-16,-1 2-1 16,-4-4 13-16,-6-6-46 15,7-3-233-15</inkml:trace>
  <inkml:trace contextRef="#ctx0" brushRef="#br0" timeOffset="130785.642">15463 12735 1165 0,'0'8'446'15,"0"3"-292"-15,-2 13-136 16,1 5-5-16,0 5-49 15</inkml:trace>
  <inkml:trace contextRef="#ctx0" brushRef="#br0" timeOffset="131058.4603">15925 12516 975 0,'0'0'459'16,"-5"5"-164"-16,0 10-151 15,-1 19-98-15,1 11-1 16,5 12-14-16,6 9-3 15,4 2-11-15,1-5-8 0,0-1-517 16</inkml:trace>
  <inkml:trace contextRef="#ctx0" brushRef="#br0" timeOffset="131264.0309">15932 13200 1348 0,'0'1'554'0,"-1"-1"-333"15,1 0-114-15,0 0-35 0</inkml:trace>
  <inkml:trace contextRef="#ctx0" brushRef="#br0" timeOffset="152776.4397">1926 13742 865 0,'-15'-6'402'0,"-20"-2"-167"15,0 4-47-15,1 11-78 16,-1 4-36-16,4 21-54 16,5 12-21-16,8 13-8 15,9 8-1-15,20-5 2 16,7-7 1-16,18-14 1 15,11-11 3-15,22-18 7 16,-1-15 6-16,-3-17 22 16,-12-9 19-16,-24-12 21 15,-16-1 5-15,-13-7 9 16,-11-1-10-16,-18 2-21 16,-9 7-9-16,-13 11-29 15,2 5-28-15,4 9-125 16,10 6-107-16</inkml:trace>
  <inkml:trace contextRef="#ctx0" brushRef="#br0" timeOffset="152929.691">1640 13657 1211 0,'-1'-2'517'16,"-2"-1"-306"-16,9 6-117 0,-6-3-96 15,10 2 3-15,58 56-70 16</inkml:trace>
  <inkml:trace contextRef="#ctx0" brushRef="#br0" timeOffset="153202.3797">2250 13905 1272 0,'-2'0'528'0,"-1"6"-315"16,0 5-61-16,3 16-70 15,-3 5-23-15,3 19-29 16,0 4-8-16,-2 11-9 0,3 5-2 15,-1-8-2-15,0-9-15 16,1-20-143-16,2-12-152 16</inkml:trace>
  <inkml:trace contextRef="#ctx0" brushRef="#br0" timeOffset="153329.612">2259 14123 1118 0,'4'-2'441'16,"6"-1"-264"-16,8 0-158 16,11-2-28-16</inkml:trace>
  <inkml:trace contextRef="#ctx0" brushRef="#br0" timeOffset="153827.9239">2545 13975 880 0,'-6'-1'457'15,"-6"1"-100"-15,1 8-230 16,2 1-43-16,-1 9-63 16,5-1-16-16,7 4-15 15,11 4-1-15,2-8 8 0,0-4 3 16,2-5 5-16,-4-9 6 15,-2-8 11-15,2-4 4 16,-4-4 1-16,0-4-3 16,-4 1-7-16,-3 1-3 15,-2 3-4-15,-1 6-3 16,-1 7-16-16,2 5-8 16,0 7-9-16,7 5 0 15,-2 1 14-15,3 2 4 16,4-3 8-16,-5-6 2 0,4 2 4 15,-1-10 3-15,-1-3 5 16,2-5 1-16,3-3-1 16,4 3-3-16,-1-12-6 15,-1 5-2-15,6-2-3 16,1 3-3-16,5 9 0 16,4 6 4-16,-1 10 17 15,-1-3 20-15,-5 9 33 16,1 3 17-16,-15-3 30 15,-7-1-12-15,-7 0 11 16,-9-4-14-16,-3-1-37 16,-3-1-2-16,-3-10-146 15</inkml:trace>
  <inkml:trace contextRef="#ctx0" brushRef="#br0" timeOffset="154261.7198">3749 13884 960 0,'0'2'445'16,"0"3"-164"-16,0 18-177 15,0 6-25-15,0 11-25 16,0 5-14-16,2 0-7 16,-2-2-5-16,0-10-107 0,3-9-306 15</inkml:trace>
  <inkml:trace contextRef="#ctx0" brushRef="#br0" timeOffset="154725.4078">3941 13901 1048 0,'-7'5'400'0,"-8"6"-276"16,-8 3-45-16,-4 4-26 15,-1-5-12-15,3 4-28 16,7 2-14-16,10-3-14 15,8 3-2-15,11-8 1 16,9 1 5-16,15 0 9 16,4-3 2-16,6-4-54 15,7-4-44-15,-2-3-103 16,2-1-48-16,0-7 47 16,-6-5 45-16,-1-8 136 15,-2 0 96-15,-10 3 120 16,-6 3 48-16,-17 17 38 15,-6 5-29-15,-14 15-73 16,-3 5-42-16,-9 4-63 16,-7 0-21-16,-1-10-30 15,-1 0 1-15,0-15-46 0,4-4-24 16,1-11-38-16,1-6-17 16,9-5 42-16,3-3-10 15,8 0 21-15,5-1 6 16,11 4 14-16,4 8 45 15,7 15 38-15,2 9 14 16,4 15 2-16,-4 1-8 16,4 3-22-16,2 1-9 15,0-4-9-15,2-1-40 16,-7-12-218-16</inkml:trace>
  <inkml:trace contextRef="#ctx0" brushRef="#br0" timeOffset="155055.0084">4461 13957 1136 0,'6'2'511'16,"4"0"-260"-16,13 5-122 16,3-3-23-16,10 4-64 15,3 1-17-15,-3-2-13 16,1 0-2-16,-12-5-24 15,-8-5-35-15,-7-4-70 16,-8 1-30-16,-5-6-1 16,-4 5 33-16,-6-1 68 15,-2 3 28-15,-3 6 54 0,-1 2 20 16,2 11 33-16,4 1 14 16,6 6-10-16,5 2-12 15,2-1-30-15,5 3-14 16,6-5-22-16,3 2-6 15,6-4-18-15,-3 1-49 16,7-4-184-16</inkml:trace>
  <inkml:trace contextRef="#ctx0" brushRef="#br0" timeOffset="155325.3959">5118 14048 699 0,'-6'4'467'0,"-7"7"57"16,-3 7-238-16,-10 1-122 15,0 1-51-15,0-5-63 16,-2-5-16-16,6-9-52 16,-1-2-32-16,3-12-56 15,0-8-7-15,6-3 30 16,4-6 30-16,12 8 61 16,5 0 23-16,4 7 32 15,9 13 14-15,0 9 9 16,2 9-6-16,0 9-7 15,-2 2-8-15,-4-1-17 16,-3 2-11-16,1 0-25 16,-4-2-72-16</inkml:trace>
  <inkml:trace contextRef="#ctx0" brushRef="#br0" timeOffset="155878.4951">5202 13848 978 0,'-3'-9'417'0,"3"-13"-212"16,0 0-53-16,11 1-55 0,11 2-14 15,14 3-37-15,8 3-14 16,7 11-18-16,-6 5-6 16,-7 19-5-16,-3 7 0 15,-14 16 6-15,-5 3 6 16,-13 1 4-16,-3-1 1 16,-2-12-2-16,2-7-2 15,-1-15-3-15,-1-9 4 16,1-8 10-16,-3-1 2 15,3 3 0-15,0 0-6 16,0 0-16-16,-3-5-7 0,-12-3-14 16,-31-5-4-16,26 31-3 15,-3 6 3-15,4 2 9 16,4 2 3-16,6-8-27 16,3-7-53-16,12-8-217 15</inkml:trace>
  <inkml:trace contextRef="#ctx0" brushRef="#br0" timeOffset="156178.2413">5918 13975 587 0,'3'10'356'0,"-3"12"-9"0,-2-2-61 15,-14 0-80-15,-7-4-41 16,-4-2-73-16,-3-4-26 15,0-8-30-15,5-2-5 16,1-8-12-16,-3 0-7 16,12-7-25-16,3-2-15 15,14-2-14-15,10 1-3 16,6 8 11-16,6 5 9 16,-1 5 25-16,1 3 7 15,6 16 14-15,-1 3 4 0,0 4-9 16,-7 1-3-16,-2-9-31 15,5 2-46 1</inkml:trace>
  <inkml:trace contextRef="#ctx0" brushRef="#br0" timeOffset="156522.4409">6139 13754 948 0,'-4'2'439'16,"-3"15"-184"-16,0 14-80 15,3 28-82-15,4 17-9 16,4 6-20-16,1 1-11 0,0-9-18 16,-1-8-9-16,0-9-43 15,1-12-61-15,-2-20-225 16</inkml:trace>
  <inkml:trace contextRef="#ctx0" brushRef="#br0" timeOffset="156843.0525">6117 13678 1024 0,'15'-5'409'0,"21"2"-249"16,1 7-61-16,-7 18-35 15,-6 5-8-15,-17 5-18 16,-7 4-7-16,-16 1-4 16,-5 1-3-16,-2-14-8 15,5-9-16-15,7-16-64 16,4-11-25-16,20-4-11 16,4 0 12-16,13 7 48 0,7 4 17 15,-2 8 27 1,-5 9 10-16,-8 11 15 0,-4 10 9 15,-21 4-11-15,-5 4-3 16,-22-7 1-16,-9-7-3 16,-2-5-117-16,2-6-197 15</inkml:trace>
  <inkml:trace contextRef="#ctx0" brushRef="#br0" timeOffset="157297.2838">6763 13972 946 0,'-1'12'469'15,"0"9"-174"-15,-12 1-104 16,-4 3-32-16,-11-5-69 16,-3 0-23-16,-1-4-39 15,-1-7-6-15,7-3-34 16,2-9-24-16,3-12-26 15,0-7-19-15,7-9 15 16,9 2 11-16,6 0 0 16,13 5 11-16,7 8 1 15,-1 5 6-15,5 14 37 0,-3 9 13 16,-6 13 28-16,5 6 12 16,0 0-6-16,0 2-7 15,5-6-12-15,-4-6-6 16,1-9-5-16,-2-9 4 15,-1-10 7-15,-1 0 2 16,-5-9-1-16,1-3-5 16,-6-6-10-16,3 0-6 15,-2 1-7-15,-3 4-2 16,0 14-3-16,-7 2 2 16,3 14 6-16,1 6 4 0,-1 3 4 15,4 7-2-15,-8-5-4 16,-1-3-15-16,-1 1-100 15,3-8-110-15</inkml:trace>
  <inkml:trace contextRef="#ctx0" brushRef="#br0" timeOffset="157427.5979">6863 13712 1249 0,'-2'0'485'0,"-5"0"-343"15,5 11-110-15</inkml:trace>
  <inkml:trace contextRef="#ctx0" brushRef="#br0" timeOffset="157854.2385">7080 13940 1139 0,'-2'11'466'16,"-1"3"-284"-16,3 12-107 15,4 3-1-15,5 0-25 16,0 1-7-16,2-11-11 15,0-2-9-15,4-14 11 16,5-3 7-16,2-15 7 0,1-6 1 16,-1-4-16-16,-1-2-7 15,-4 4-38-15,-1 0-57 16</inkml:trace>
  <inkml:trace contextRef="#ctx0" brushRef="#br0" timeOffset="158274.5859">7459 13977 1130 0,'-7'3'438'0,"-5"1"-317"15,1 7-29-15,7 7-49 16,-1-3-9-16,5 5-12 15,6 2-7-15,4-4-6 16,5-1-1-16,4-9 9 16,-2-6 7-16,4-13 11 15,1 1 3-15,-2-10-3 16,0 1-4-16,-8-6-9 16,0 2-3-16,-7 6 1 15,-4 4 2-15,0 15-4 16,-4 0 0-16,0 12-7 15,2 2-6-15,1 1 1 0,7 4-1 16,7-7 7-16,2 0 8 16,10-5 28-16,0-5 17 15,3-6 32-15,-4-8 16 16,-4-6-2-16,0-2-10 16,-11-9-31-16,-6 0-22 15,-6-1-46-15,-4 1-55 16,-6 8-99-16</inkml:trace>
  <inkml:trace contextRef="#ctx0" brushRef="#br0" timeOffset="158731.3209">8736 13950 777 0,'-3'-5'390'16,"-4"-9"-104"-16,-3 3-41 15,-11 0-52-15,-2 3-30 16,-10 4-63-16,3 3-32 16,1 6-51-16,5 6-14 15,8 6-8-15,3 3-3 0,9 8 2 16,3-1 1-16,12 2-1 15,3-3 2-15,9-8 1 16,8-5 1-16,4-8 5 16,6-6 4-16,-2-11-45 15,-7-7-39-15,-14-11-173 16,-6 2-307-16</inkml:trace>
  <inkml:trace contextRef="#ctx0" brushRef="#br0" timeOffset="158846.9429">8668 13769 789 0,'-3'-1'364'0,"0"-2"-165"16,-1 1-82-16,4 2-85 15,0 0-30-15</inkml:trace>
  <inkml:trace contextRef="#ctx0" brushRef="#br0" timeOffset="159308.7011">8866 13900 1203 0,'6'0'488'15,"9"0"-308"-15,3 0-29 0,12 1-60 16,-3-1-26-16,0 0-37 16,-1 0-10-16,-10-3-1 15,0 1 1-15,-11-2 3 16,-5 1-3-16,-6 3-10 15,5 0-6-15,-1 0-10 16,-13 7-2-16,-33 26 2 16,25-13 0-16,7 0 3 15,4 5 0-15,7-4 1 16,8 2 2-16,7-4 2 16,5-5 5-16,10-4 6 15,-1-4 2-15,1-7 2 16,2-6 1-16,-2-4-1 15,2-1-1-15,-1-6-3 16,-4 2-4-16,-6-2-7 16,-3 1 1-16,-11 3-2 15,0 5 1-15,-3 2-3 16,-1 4-1-16,2 8 6 16,-1 3 6-16,2 7 14 0,0-1 7 15,6 4-3-15,3 4-3 16,3-9-11-16,3 2 3 15,0-5-92-15,-2-10-45 16</inkml:trace>
  <inkml:trace contextRef="#ctx0" brushRef="#br0" timeOffset="161837.3613">9991 13889 737 0,'5'4'320'0,"5"7"-156"16,12-6-43-16,15-1-29 15,7-3-31-15,5-6-36 16,-3 0-3-16,-9-6 0 16,-7-3 1-16,-11 2 3 15,-9 2 2-15,-11 5-9 16,-8 4-5-16,-12 5-9 16,0 8-5-16,-8 4 4 0,2 5 2 15,5 5-2-15,3 2-3 16,15 1-5-16,6-3-3 15,15 2 2-15,8-6 3 16,6-4-1-16,3-2-23 16,4-7-84-16,0-2-76 15</inkml:trace>
  <inkml:trace contextRef="#ctx0" brushRef="#br0" timeOffset="162154.2748">10670 13964 244 0,'-2'-6'248'16,"0"1"43"-16,-7-9-10 16,-3 3-22-16,-11-2-36 15,-7-3-20-15,-6 7-56 16,-2 1-32-16,6 11-62 15,1 5-23-15,11 14-27 16,4 0-4-16,14 5-6 16,7 5 0-16,16-5-1 15,9 1 2-15,11-13 9 16,4-6 6-16,-6-18 14 0,-4-4 6 16,-14-6 11-16,-11-9 2 15,-10 3-2-15,-4 2-41 16,-15 0-100-16</inkml:trace>
  <inkml:trace contextRef="#ctx0" brushRef="#br0" timeOffset="163174.6047">11370 13881 623 0,'-2'11'289'0,"-3"6"-85"0,-1 13-96 16,3 5-21-16,-1 2-21 16,2-1-32-16,-4-15-13 15,4-2 0-15,1-12 10 16,-2-6-4-16,7-4-19 15,-5-12-5-15,5-10-22 16,0-10-1-16,5-5 10 16,7 1 0-16,2 1 17 15,3 10 21-15,-2 10 29 16,-2 9 3-16,-1 16 1 16,2 12-15-16,-2 15-20 15,-2 1-3-15,-3 5-6 16,-3-7-5-16,-3-5-8 15,2-1-54-15</inkml:trace>
  <inkml:trace contextRef="#ctx0" brushRef="#br0" timeOffset="163525.4704">11915 13935 777 0,'-2'8'375'0,"-5"6"-150"0,-3 3-63 16,-4 3-22-16,-8-4-52 15,-7-7-25-15,6 2-34 16,0-3-4-16,1-5-5 16,7-1 0-16,-10-8-2 15,3-8-5-15,3-3-2 16,3 0-4-16,9-5-8 15,3 0-4-15,15 6-4 16,0-1 8-16,5 10 7 16,4 6 9-16,-5 8 5 15,6 7-1-15,-5 11-1 16,-4 2-3-16,2 6-4 16,1 0-3-16,-3-5-9 0,6-7-62 15,-4-8-226-15</inkml:trace>
  <inkml:trace contextRef="#ctx0" brushRef="#br0" timeOffset="163666.9661">11764 13651 1236 0,'0'-1'466'0,"-1"1"-370"15,-2 0-57-15,3 0-83 16,0 0-86-16</inkml:trace>
  <inkml:trace contextRef="#ctx0" brushRef="#br0" timeOffset="163871.8993">11959 13917 1147 0,'3'11'474'0,"4"13"-297"16,3 3-23-16,3-3-74 15,0 0-22-15,2-9-24 16,0-7-2-16,0-8 7 16,-1-8 0-16,3-9-3 15,1-5-4-15,-5-8-7 16,1 1-27-16,-6 2-111 16,0 3-89-16</inkml:trace>
  <inkml:trace contextRef="#ctx0" brushRef="#br0" timeOffset="164307.7158">12262 13848 1035 0,'-3'3'420'0,"-6"8"-265"15,2 5-44-15,7 10-48 16,4 4-4-16,3-2-12 16,7-1-4-16,1-6-10 15,-2-8-2-15,3-10 17 16,-1-4 8-16,-3-14 6 16,1-3-3-16,-2-2-20 15,-5-6-11-15,0 1-14 16,1 6-4-16,-6 4-10 15,-1 9-9-15,-1 10-6 16,-1 5 0-16,0 11 5 16,2 2 7-16,4 4 6 15,3 2 3-15,9-7 5 16,1-6 5-16,5-8 21 0,4-8 15 16,-2-6 33-16,2-5 7 15,-1-7-8-15,-8-7-11 16,-5-10-34-16,-8 0-17 15,-6-1-82-15,-7 6-94 16</inkml:trace>
  <inkml:trace contextRef="#ctx0" brushRef="#br0" timeOffset="164715.5963">11124 13641 894 0,'0'-1'409'15,"0"2"-192"-15,0 5-92 16,0-6-90-16,-1 0-21 16,1 23-8-16,3 32-6 0,-2-31-200 15</inkml:trace>
  <inkml:trace contextRef="#ctx0" brushRef="#br0" timeOffset="164874.0943">11238 13637 1064 0,'-2'3'435'0,"-1"6"-283"15,-2 3-49-15,2 10-60 16,5 5-20-16,-1 1-14 16,5 2 11-16</inkml:trace>
  <inkml:trace contextRef="#ctx0" brushRef="#br0" timeOffset="165417.0725">12741 13600 848 0,'-1'-3'398'16,"-1"9"-149"-16,-3-2-113 16,1 15-93-16,4 6-11 15,4-2-19-15,3 7 0 16,1-9-88-16,-4-4-104 0</inkml:trace>
  <inkml:trace contextRef="#ctx0" brushRef="#br0" timeOffset="165558.2287">12813 13613 1075 0,'-1'1'459'0,"-5"5"-241"16,1 4-66-16,2 10-80 15,0 1-17-15,5 4-33 16,5-3-27-16</inkml:trace>
  <inkml:trace contextRef="#ctx0" brushRef="#br0" timeOffset="166985.4328">13397 13749 1058 0,'-15'6'396'16,"-19"9"-312"-16,2 7-40 15,11 8-42-15,6 3-7 16,21 8-4-16,10-7 6 16,21-3 10-16,5-5 3 15,7-18 8-15,2-6 4 0,-14-10 7 16,-4-4 5-16,-19 0 8 16,-8-3 1-16,-9 3 3 15,-5 4 0-15,-10 5-3 16,-3 5-2-16,-8 12-3 15,2 7-4-15,5 10-13 16,4 4-7-16,13 8-13 16,4 1-1-16,5 1-1 15,8-3 1-15,8-7-53 16,-1-8-64-16,3-12-359 16</inkml:trace>
  <inkml:trace contextRef="#ctx0" brushRef="#br0" timeOffset="167310.4701">13794 13836 792 0,'-9'-4'363'0,"-13"-4"-142"16,2 8-142-16,8 8-37 15,-1 11-32-15,8 5-5 0,2 7-17 16,3-1 6-16,15 1 11 16,4-4 8-16,14-14 18 15,3-3 7-15,-3-14 22 16,-2-9 12-16,-10-6 18 16,-7-2 12-16,-14-8-10 15,-7 5-14-15,-16 0-35 16,-8 1-19-16,-5 8-17 15,2 2-32-15,5 6-134 16,9 4-366-16</inkml:trace>
  <inkml:trace contextRef="#ctx0" brushRef="#br0" timeOffset="167643.9172">14020 13990 1078 0,'13'2'443'0,"16"4"-273"0,-5-6-24 15,-1-6-55-15,0-1-18 16,-8-6-26-16,4 0-6 16,-10-6-6-16,-8-4-5 15,-10-2-12-15,-5 1-9 16,-10 2-12-16,-7 5-6 15,1 10-11-15,-5 4-1 16,7 17-14-16,6 7-2 0,10 12 12 16,7 12 6-1,7 3 19-15,7 2 5 0,6-2 16 16,1-6 2-16,1-4-2 16,3-2 1-16,-5-9-38 15,-2-7-63-15</inkml:trace>
  <inkml:trace contextRef="#ctx0" brushRef="#br0" timeOffset="168141.0967">14253 13853 991 0,'7'-5'389'0,"10"-1"-255"0,8 4-69 16,5 0-22-16,-2 2-16 15,2-1-13-15,-1 1-5 16,-10 0 0-16,-3 1 0 16,-12-1 2-16,-1 2 1 15,-7-1-3-15,3-1-2 16,0 0-4-16,-14 4-2 15,-36 17 3-15,29-6 5 0,9 8 7 16,1 1 6-16,12 5 6 16,5-3 4-1,8-3 4-15,6-1 2 0,9-9 0 16,2-7-2-16,1-12-3 16,2-7-3-16,-4-11-4 15,-3 0-2-15,-8-6-5 16,-7 0-1-16,-3 6-1 15,-3 2-3-15,-3 11 2 16,-2 5-5-16,0 11-7 16,-1 5-1-16,1 9-5 15,-1 5 1-15,2 5 0 16,-1-3 1-16,0-1 15 16,0-5-43-16,0-3-115 15,5-4-89-15</inkml:trace>
  <inkml:trace contextRef="#ctx0" brushRef="#br0" timeOffset="168266.6483">14590 13606 1392 0,'-2'0'536'16,"-6"-1"-402"-16,1 2-74 0,2 4-67 15,3 2-76-15</inkml:trace>
  <inkml:trace contextRef="#ctx0" brushRef="#br0" timeOffset="168641.5668">14928 13854 1046 0,'-13'-3'443'0,"-11"-3"-271"16,1 5-42-16,2 4-71 15,5 6-26-15,2 10-21 0,1 3-1 16,11 8-6-16,3-2 1 15,15-1 6-15,7-5 3 16,10-14 20-16,0-5 15 16,-3-9 47-16,0-3 28 15,-15-9 15-15,-5-4 0 16,-11-13-34-16,-8-3-28 16,-8 5-36-16,-5 1-16 0,2 13-55 15,5 7-79 1</inkml:trace>
  <inkml:trace contextRef="#ctx0" brushRef="#br0" timeOffset="169324.2018">15612 13788 864 0,'-12'3'373'0,"-11"5"-176"15,5 6-25-15,9 9-61 16,6 4-20-16,7 6-44 16,10 0-6-16,10-8 4 15,2-4 4-15,6-14 3 16,-2-7 7-16,-1-12 13 15,-3-6 5-15,-13-13-1 16,-4-4-5-16,-11-9-21 16,-6 2-11-16,-9-3-18 15,-10-1-9-15,4 7-6 16,-3 3-6-16,-3 10-10 16,4 7-10-16,1 13-13 0,1 5 3 15,15 14 2-15,1 3 5 16,10 6 7-16,8 5-2 15,13 4-54-15,6 1-54 16,15-5-136-16,11 0-100 16</inkml:trace>
  <inkml:trace contextRef="#ctx0" brushRef="#br0" timeOffset="169575.9134">16081 13794 756 0,'0'0'410'0,"5"6"-96"15,-7 4-52-15,-6 10-93 16,-1 3-40-16,-9 1-52 15,2-1-22-15,4-3-27 16,-7-6-4-16,1-10 2 16,-2-6-2-16,-1-13-16 15,3-6-8-15,5-7-29 16,6 3-8-16,10 0 3 16,7 5 0-16,4 7 34 15,0 9 10-15,1 15 27 16,-2 11 12-16,5 16-3 15,0 3 1-15,4 0-14 16,5 3-8-16,-1-15-51 16,3-3 51-16</inkml:trace>
  <inkml:trace contextRef="#ctx0" brushRef="#br0" timeOffset="175380.7102">1750 14734 1037 0,'-4'8'368'0,"-2"21"-288"16,0 16-31-16,6 26-8 15,1 6 2-15,5 7-24 16,1-4-6-16,2-15-13 16,-1-4-65-16</inkml:trace>
  <inkml:trace contextRef="#ctx0" brushRef="#br0" timeOffset="175693.9563">1735 14758 684 0,'19'-17'311'0,"17"-12"-134"16,0 5-42-16,0 14-50 15,-4 10-27-15,-5 10-33 0,-5 6 0 16,-16 10 14-16,-12 3 2 15,-18 4-2-15,-11 0-2 16,-2-4-5-16,4-6-2 16,12-13-10-16,8-9-14 15,15-5-26-15,7-3-8 16,10-4-6-16,10 5 7 16,13 8 9-16,3 6 0 15,2 14 3-15,-6 5 5 16,-18 7 8-16,-9 0 3 0,-24-1 9 15,-10-2 4-15,-13-7 6 16,-7-6-19-16,3-8-145 16</inkml:trace>
  <inkml:trace contextRef="#ctx0" brushRef="#br0" timeOffset="176031.2349">2201 15063 873 0,'2'2'367'0,"5"4"-188"15,3-2-55-15,1-8-18 16,4 3-19-16,0-6-31 16,-1-2-11-16,-3-1-10 0,-1-5-1 15,-7-2-1-15,-3-4-4 16,-11-1-12-16,-8 3-5 15,-7 1-10-15,0 5-6 16,7 10-13-16,-2 3-7 16,11 16-10-16,-2 5 0 15,5 9 7-15,7 7 11 16,0 1 16-16,7 3 4 16,1 8 9-16,-1-3-2 15,5 4-2-15,-6-1 1 0,4-10-67 16,0-3-108-16</inkml:trace>
  <inkml:trace contextRef="#ctx0" brushRef="#br0" timeOffset="176218.7737">2489 14935 965 0,'-2'3'432'0,"-5"9"-171"16,3 9-136-16,1 10-79 16,3 2-6-16,5-1-23 15,-4 0 11-15,7 3-137 16</inkml:trace>
  <inkml:trace contextRef="#ctx0" brushRef="#br0" timeOffset="176367.5558">2444 14658 1222 0,'-2'0'417'0,"-1"2"-378"16,4 7-82-16</inkml:trace>
  <inkml:trace contextRef="#ctx0" brushRef="#br0" timeOffset="176716.5375">2863 14908 1063 0,'-9'-5'470'0,"-16"-3"-236"16,1 5-66-16,-1 5-81 16,2 8-36-16,6 6-48 15,2 5-17-15,9 5-10 0,2-1 2 16,12 5 11-16,6-4 5 16,7-6 4-16,6-3 2 15,4-13 0-15,1-1 5 16,-6-6 6-16,-1-1 5 15,-14-4 12-15,-11-2 2 16,-11 4-6-16,-10-5-4 16,-11 8-13-16,-1 3-5 15,9 4-64-15</inkml:trace>
  <inkml:trace contextRef="#ctx0" brushRef="#br0" timeOffset="177260.5901">3070 14886 936 0,'8'3'362'16,"14"8"-256"-16,1 4-7 15,1 5 6-15,-7 3-6 16,-15 7 1-16,-5-4-4 0,-13-1-20 16,-4 3-19-16,0-9-32 15,6 0-1-15,12-10-1 16,-1-9-10-16,7-15-22 16,1-2-12-16,10-6-9 15,6-4 8-15,-2 0 17 16,4 0 5-16,-10 3 1 15,-4 8 1-15,-4 11-2 16,-4 5-1-16,-1 8 3 16,0 12 1-16,0 2 2 15,2 3 1-15,12-2-5 16,1-8-1-16,14 1-2 16,0-8 6-1,-14-4-88-15,0 0-129 0</inkml:trace>
  <inkml:trace contextRef="#ctx0" brushRef="#br0" timeOffset="177610.0788">3672 14901 1067 0,'-16'-5'440'16,"-22"-2"-278"-16,3 0-38 15,9 9-74-15,-2 1-25 16,14 6-32-16,4 5-13 0,10 3-6 15,6-1 1-15,9 3 10 16,3-5 8-16,1-5 7 16,6-1 1-16,0-2-10 15,-3-3-30-15,-7 0-20 16,-4-3-6-16,-11-5 1 16,-5 4 29-16,-16 1 18 15,2 3 16-15,-9 2 47 16,-1 3 18-16,13 6 10 15,-1 0-10-15,12 6-39 16,5-1-15-16,7-5-11 16,6 1 1-16,6-5 3 15,7-4 3-15,8 1-41 16,6-5-56-16</inkml:trace>
  <inkml:trace contextRef="#ctx0" brushRef="#br0" timeOffset="178293.3873">3883 14945 983 0,'-1'-3'346'15,"1"2"-299"-15,5 1-31 16,-5-1-1-16,0 0 0 16,22-1 2-16,31-1-5 15,-32 4-3-15,-1 1 3 16,-12-6 7-16,0 1 3 0,-10-3-5 15,-2 5-5-15,-5-2-10 16,-2 5 0-16,-3 3 12 16,0 3 4-16,1 12 6 15,1 3-6-15,5 8-9 16,1 1-2-16,6 0-1 16,-1-10-1-16,7 1 1 15,2-8 0-15,2-6 4 16,9 1 2-16,1-12 4 15,9 0 0-15,9-9-8 16,4-5-14-16,4-1-14 16,-8 1 0-16,0 2 1 15,-5 5 12-15,-9 6 12 16,0 1 14-16,-18 11 37 16,-6 5 12-16,-11 8 5 15,-13 0-7-15,-3-1-28 0,1-2-5 16,0-10 2-16,8-4-2 15,-2-12-4-15,1-9-5 16,3-6-15-16,5-1-7 16,10-1-13-16,4 3-5 15,11 5-8-15,2 4-3 16,5 9 2-16,-2 3 4 16,-2 8 19-16,-4 1 7 15,2 6 16-15,3 4 2 0,2-6-2 16,5 7 0-16,-4-14 5 15,1-6 5 1,2-12 4-16,2-6 1 0,0-5-8 16,-2-5-6-16,-2-2-11 15,1 0-3-15,-6 6 5 16,-5 9 6-16,-6 15 7 16,-6 8 10-16,-2 14 0 15,1 7-8-15,0 1-6 16,0 0-9-16,8-3-59 15,0-7 446-15</inkml:trace>
  <inkml:trace contextRef="#ctx0" brushRef="#br0" timeOffset="179494.1299">5511 14912 468 0,'-3'-5'335'16,"-2"-2"56"-16,-10 0-92 16,-3 11-78-16,-4 11-39 15,-7 12-85-15,9 10-25 16,3 8-52-16,8-3-18 0,18 2-3 16,1-9-1-16,20-8 0 15,3-5 1-15,6-18 1 16,3-4 7-16,-12-15 13 15,-3-5 8-15,-21-5 7 16,-6 2-1-16,-14 0-6 16,-7-1-9-16,-5 6-11 15,-7-1-7-15,6 6-6 16,4 3-18-16,8 6-49 16,6 2-32-16,9 4-38 15,5 5 5-15,3-7 43 16,5 6 32-16,8-4 36 15,-2-2 9-15,13 2 11 16,4 4 6-16,5-1 17 16,2 2 5-16,2 0 3 15,-2-7-3-15,-3-3-3 0,-3-4 0 16,-9-6 0-16,-6 1 1 16,-9-1-4-16,-8-3-1 15,-5 6-4-15,-3-1-2 16,-8 7-7-16,5 4-3 15,-7 7-12-15,1 2-2 16,-3 6-1-16,0 7 0 16,0-1 7-16,3-1 2 15,11 6 5-15,-1-7 2 16,9-3 5-16,6-1 5 0,1-13 7 16,7-2 5-16,2 0 4 15,-3-8-2-15,-1-5-7 16,-1 3-5-16,-3-4-9 15,-1 4-2-15,1 5-4 16,-3 2 0-16,-9 5 9 16,6 4 5-16,-4 9 12 15,-3-2 3-15,0 2-2 16,-2-1-1-16,-1-7 4 16,0-1 2-16,1-10-5 15,0-9-5-15,7-2-15 16,2-1-5-16,10 0-6 15,-1 0 0-15,4 3-1 16,0 4 5-16,-1 8 11 16,-2 3 12-16,-1 11 16 15,-8 1 1-15,-4 4-4 0,1 3-8 16,-10 1-9-16,6-4-3 16,2 4 27-16</inkml:trace>
  <inkml:trace contextRef="#ctx0" brushRef="#br0" timeOffset="184519.669">6912 15006 811 0,'-7'11'332'0,"-2"13"-209"16,5 8-15-16,3-4-45 16,6 2-19-16,11-3-24 15,3-5-4-15,11-12 4 0,7-9 2 16,2-14 9-16,-2-12 4 16,-7-8 5-16,-10-13 3 15,-15-8-2-15,-14-2-2 16,-23-8 2-16,-9 7 5 15,-14 10 5-15,-1 4-5 16,12 28-13-16,-1 13-16 16,8 13-23-16,7 9-8 0,14 5-12 15,14 1 1-15,22 1 8 16,18 1 3-16,23-7-7 16,7-3-34-16,18-4-128 15,9 1-162-15</inkml:trace>
  <inkml:trace contextRef="#ctx0" brushRef="#br0" timeOffset="184937.3515">7530 14939 877 0,'-10'-4'364'0,"-14"0"-205"0,0 0-36 16,4 11-52-16,1 1-23 16,10 5-46-16,-2 2-7 15,9-3-5-15,5 5 2 16,8-4 7-16,10-1 1 16,0-1 7-16,3-7 1 15,-4 0 3-15,-5-7 3 16,-4 0 7-16,-8-1-1 15,-11-1-5-15,-8 5-4 16,-15 2 20-16,-3 0 11 0,1 10 22 16,9 2 4-16,9 3-25 15,3 3-10 1,14 0-19-16,3-4-2 0,11 1-3 16,8-2 2-16,4-7 1 15,6-1-1-15,-3-10-81 16,-4-5-80-16</inkml:trace>
  <inkml:trace contextRef="#ctx0" brushRef="#br0" timeOffset="185062.027">7489 14840 1182 0,'-4'-4'466'16,"-4"-1"-305"-16,5 0-121 0,3 3-63 15,11 5-258-15</inkml:trace>
  <inkml:trace contextRef="#ctx0" brushRef="#br0" timeOffset="185377.2273">7862 14968 967 0,'-12'-6'431'0,"-11"0"-206"15,-7 2-56-15,-2 6-69 16,3 6-34-16,3 8-48 16,3 4-12-16,9 4-4 15,3 7-1-15,16-2 4 16,8 0 3-16,13-4-4 15,3-11 3-15,6-5 1 16,-4-7 4-16,-11-3 16 16,-1-2 7-16,-25-9 5 15,-8 0-4-15,-12-1-17 16,-10 0-9-16,1 4-70 16,5 6-99-16</inkml:trace>
  <inkml:trace contextRef="#ctx0" brushRef="#br0" timeOffset="185658.1813">7903 15018 1138 0,'9'7'483'16,"10"11"-257"-16,1 1-30 16,-12 1-73-16,-1 1-23 0,-9-5-53 15,-3-5-19-15,5 2-22 16,0-8-37-16,7-8-79 15,-1-5-28-15,6-11-6 16,1-4 32-16,5 1 70 16,6 1 25-16,4 9 6 15,3 5 15-15,-1 9 24 16,-1 8 36-16,-7 11 48 16,-6-1 6-16,-10 8-2 15,-6-1-30-15,-3 1-40 16,-4 2-25-16,1-5-139 15</inkml:trace>
  <inkml:trace contextRef="#ctx0" brushRef="#br0" timeOffset="186745.9571">8911 14878 676 0,'0'1'309'0,"-5"5"-125"15,2 6-117-15,3 7-14 16,0 3 1-16,7 3-2 16,5-3-2-16,2-6-2 15,8-8-24-15,-3-4 0 16,9-8 4-16,-1-7 1 15,-3-7 1-15,0-9-1 16,-9-3-6-16,-3 1 0 16,-8 0-4-16,-1 8 0 15,-6 10 12-15,0 6-5 16,0 18-9-16,-2 6-4 0,8 21-24 16,9 9-1-16,9 14 5 15,-1 2 3-15,-2 3 11 16,-11-2 9-16,-14 1 16 15,-9-1 5-15,-16-9 7 16,-6-5 4-16,-7-14 0 16,-3-15 2-16,4-16 0 15,0-10-6-15,14-24-51 16,7-3-30-16,16-19-87 16,10-6-74-16</inkml:trace>
  <inkml:trace contextRef="#ctx0" brushRef="#br0" timeOffset="187008.8043">9387 14982 810 0,'-1'0'398'0,"-5"0"-101"0,10 1-196 16,-4-1-20-16,11-1-35 15,52-3-16-15,-15 1-17 16,2 3-3-16,-5 0-15 16,-3 0-50-16,-16 4-251 15</inkml:trace>
  <inkml:trace contextRef="#ctx0" brushRef="#br0" timeOffset="187175.9059">9420 15059 913 0,'3'2'453'16,"-3"-2"-96"-16,14 6-231 15,9 4-17-15,7-9-43 16,10 6-24-16,7-6-42 15,5 3-68-15</inkml:trace>
  <inkml:trace contextRef="#ctx0" brushRef="#br0" timeOffset="187576.2943">9951 15005 972 0,'3'-2'395'0,"10"-8"-243"15,4-6-45-15,12-16-30 16,4-6-22-16,3-13-4 15,-5-4 0-15,-8-4 9 16,-10-2-3-16,-13-2-9 16,-5 0 2-16,-12 2-9 15,-2 7 1-15,-6 23-18 16,-2 12-17-16,-1 31-27 16,-2 15-8-16,7 23 5 15,5 11 9-15,12 12 26 16,12-1 4-16,19-1-1 15,7-8-1-15,13-13-3 0,5-8-1 16,-1-23-57-16,-5-8-78 16</inkml:trace>
  <inkml:trace contextRef="#ctx0" brushRef="#br0" timeOffset="187818.5532">9820 15052 790 0,'2'0'416'0,"11"0"-2"15,9 0-276-15,30 0-75 16,8 1-2-16,13 2-39 15,4 1-7-15,-9 7 0 16,-5 1-2-16,-15-7-159 16</inkml:trace>
  <inkml:trace contextRef="#ctx0" brushRef="#br0" timeOffset="188189.7274">9975 15206 1115 0,'1'-8'439'0,"4"-4"-273"16,19 0-127-16,9-3-6 0,15 8 3 15,-3 3 12-15,-5 7 13 16,-9 13 7-16,-14 12 6 15,-11 2 0-15,-14 8-11 16,-10-2-11-16,-20-3-17 16,-3-1-10-16,-7-9-4 15,5-5-23-15,6-14-73 16,7-7-42-16,13-11-84 16,11-2 14-16,17-4 63 15,9 1 46-15,14 6 94 16,2 5 22-16,2 10 29 15,-2 11-6-15,-1 6-18 16,-3 2-12-16,-6 0 324 16</inkml:trace>
  <inkml:trace contextRef="#ctx0" brushRef="#br0" timeOffset="189143.0732">10981 14859 836 0,'6'-1'389'0,"11"1"-126"16,0 13-124-16,-5 17-63 16,-1 9-5-16,-12 4-19 15,-9-3-11-15,-6-10-8 16,-1-3-3-16,2-14-1 16,2-5 4-16,5-12 0 0,6-8-8 15,5-13-21-15,6-6-10 16,9-11-14-16,3-4 0 15,0 7 5-15,2 3 1 16,-8 15-3-16,-1 12-3 16,-8 17-7-16,-5 11 6 15,2 23 11-15,-3 6 10 16,3 1 12-16,6-3-2 16,7-12-2-16,4-13 0 0,11-10-14 15,1-11-44-15,4-11-123 16,2-2-52-16,-3-11-40 15,2 3 33-15,-5-3 120 16,-1-3 52-16,-9 8 136 16,-5 8 46-16,-9 14 75 15,-5 9 24-15,-9 11-56 16,-7 0-26-16,-6 5-66 16,-6-5-21-16,1-7-17 15,1-7 0-15,7-13 0 16,4-4-6-16,8-12-20 15,-3-8-12-15,7 0-19 16,3-5-2-16,10 10 2 16,9 9-1-16,-2 11 1 15,0 9 0-15,-4 11 14 16,1 3 7-16,0 6 14 0,-3-4 7 16,5-1-4-16,2-3 0 15,0-7 2-15,1-7 1 16,1-4 2-16,-5-10 1 15,1-4-1-15,-2-2-1 16,-9-8-5-16,1 6-3 16,-4 2 8-16,-2 8 13 15,3 14 19-15,-2 8 4 16,-3 9-11-16,1 7-14 0,4 3-20 16,1-6-30-16,10 0-1 15</inkml:trace>
  <inkml:trace contextRef="#ctx0" brushRef="#br0" timeOffset="189758.2945">12220 14874 834 0,'1'-1'336'15,"5"0"-162"-15,5 1-104 16,18 2-10-16,5 4-11 15,17-2-35-15,-4-3-2 16,-9-2 2-16,-5-5 3 0,-18 5-4 16,-8 2-3-16,-17 8 10 15,-7 5 14-15,-14 7 31 16,-2 4 15-16,5 4-10 16,5 0-20-16,19-2-33 15,9 2-13-15,17-6-6 16,6-2 2-16,14-11 3 15,3-6-6-15,5-5-28 16,1-3-12-16,-11-7-5 16,-1-4 8-16,-4 0 31 15,-3-4 11-15,-11 3 17 16,-12 0 12-16,-9 2 23 16,-19-2 13-16,-4 1 11 15,-3 5-6-15,-6-1-27 16,5 9-18-16,7 10-25 15,5 7-6-15,10 6 1 16,6 2 3-16,12 1 4 16,-1-6 3-16,6-4 2 15,6 0 2-15,-1-13 7 0,4-2 5 16,0-5 12-16,-9-8 2 16,-6-2-2-16,-11-2-55 15</inkml:trace>
  <inkml:trace contextRef="#ctx0" brushRef="#br0" timeOffset="190123.5243">13265 14682 859 0,'-6'2'369'16,"3"8"-183"-16,-3 5-96 15,5 10-54-15,2 6-12 16,-1 3-13-16,0 1-3 16,1-5-153-16</inkml:trace>
  <inkml:trace contextRef="#ctx0" brushRef="#br0" timeOffset="190267.7961">13361 14719 1227 0,'-4'9'495'0,"-2"6"-314"16,0 11-73-16,6 10-47 16,6 6-23-16,5 3-28 15,5-9-60-15</inkml:trace>
  <inkml:trace contextRef="#ctx0" brushRef="#br0" timeOffset="190986.7051">13606 14791 1005 0,'0'3'366'0,"6"5"-297"0,9 2-29 16,7-2-22-16,10 0-3 16,10-5-2-16,3-5 0 15,1-5 6-15,-3-1-1 16,-21-3-14-16,-5 2-4 0,-18 2-15 16,-10 2-6-16,-11 9 6 15,-10 1 2-15,-2 10 14 16,1 4 10-16,8 4 12 15,3 3 2 1,12 5 1-16,4 5 2 0,10-6-5 16,13-1 1-16,14-9-3 15,4-9-4-15,10-5-14 16,5-7-35-16,1-7-228 16</inkml:trace>
  <inkml:trace contextRef="#ctx0" brushRef="#br0" timeOffset="191325.2999">14137 14780 506 0,'-11'-6'328'0,"-6"3"11"0,-5 1-144 16,0 8-98-16,8 7-28 16,4 3-34-16,10 2-13 15,12 1-13-15,1-2 2 16,14-3 6-16,0-7-1 15,-4-5 3-15,-6-5-4 16,-10-5-29-16,-5-2-11 16,-5 1-17-16,-1 2-4 15,-17 3 20-15,1 3 7 0,-5 6 28 16,-5 5 16 0,9 11 25-16,0 5 5 15,9 1-7-15,11 6-5 0,8-8-17 16,8-3-3-16,9-1-4 15,-4-13-1-15,5-1 0 16,6-3-28-16,-15-13-121 16,12 6-176-16</inkml:trace>
  <inkml:trace contextRef="#ctx0" brushRef="#br0" timeOffset="191596.4109">14269 14638 842 0,'11'-6'446'15,"7"-6"-124"-15,0 13-143 16,0 13-40-16,-1 11-38 16,1 11-6-16,-5 14-12 0,-1 3-5 15,-5 5-26-15,-1-1-12 16,-2-7-16-16,-3-12-7 16,5-12-4-16,0-10-4 15,-3-16-27-15,1-7-21 16,-4-7-23-16,-6-4-3 15,-9-4 17-15,-5 8 13 16,-10 12 6-16,-3 3 2 16,-7 15 3-16,0 5 5 15,15-1-41-15,4-1-71 0</inkml:trace>
  <inkml:trace contextRef="#ctx0" brushRef="#br0" timeOffset="192195.097">14667 14806 910 0,'-6'-3'377'0,"-4"-3"-242"15,-5 5-41-15,0 1-59 16,0 6-26-16,5 5-16 15,7 2-3-15,7 4 3 16,4-1 4-16,3-4 6 16,4-2 5-16,4-7 4 0,-4-5 1 15,3-2 0-15,-9-4-5 16,-5-2-8-16,2 4-3 16,-16 0-11-16,1 5 1 15,-10 6 8-15,-3 5 5 16,0 7 3-16,1 3 0 15,12 5-3-15,2 0 0 16,8 1 10-16,1-8 6 16,11-2 7-16,0-4 1 0,6-12 2 15,6-1 0-15,-1-13-1 16,5-6-2-16,-1-8-4 16,2 0-2-16,-7-9-4 15,-2 3 1-15,-7 6-3 16,-7 1 1-16,-4 15 28 15,-3 6 0-15,-4 11 1 16,-2 7-1-16,-1 7-30 16,-1 7-1-16,8 4 2 15,2-1 0-15,6 1 6 16,4-5 3-16,0-9 3 16,4-1 4-16,4-14 25 15,3-1 10-15,2-10 13 16,-1-4-2-16,-5-8-18 15,-5-4-13-15,-3 0-16 16,-6-3-1-16,-3 3-97 16,-1 4-68-16</inkml:trace>
  <inkml:trace contextRef="#ctx0" brushRef="#br0" timeOffset="192658.3707">15083 14848 660 0,'10'3'311'0,"9"1"-143"16,-2-4-4-16,8-1-64 16,2-4-35-16,8-5-39 15,6-1-7-15,-5-3 0 16,-8 2 0-16,-19 2 1 15,-4 4-4-15,-10 4-14 0,-7 2-4 16,-8 5 2-16,-4 4 8 16,-1 9 15-16,1 1 5 15,11 10-8-15,9 1-6 16,7 0-9-16,10 1-1 16,3-7 3-16,5-3 1 15,2-12-1-15,6 0-25 16,9-9-138-16,2-13-253 15</inkml:trace>
  <inkml:trace contextRef="#ctx0" brushRef="#br0" timeOffset="193062.4757">15601 14874 360 0,'6'-5'292'0,"3"-6"76"15,-1 7-54-15,-8 10-80 16,-8 4-44-16,-5 9-78 16,-5 3-42-16,-9-2-45 15,5-2-6-15,-8-6-1 16,-1-10 2-16,7-4-12 15,1-9-13-15,9-8-27 16,8 2-17-16,9-9-5 16,7 1 6-16,10-1 15 15,0 3 11-15,2 11 7 16,-3 11 15-16,-8 17 29 16,3 9 11-16,-1 15 24 15,-3 1-3-15,5 0-17 16,-4-6-9-16,-2-13-16 0,2-7-2 15,-3-15 6-15,10-1 2 16,1-13-2-16,4-2-3 16,2-11-12-16,-7-4-2 15,-3-2-4-15,0 1-2 16,-1 9-4-16,-3 6-2 16,-3 15 0-16,-4 3 7 15,-3 13 12-15,-1 4 7 0,-1 8 8 16,2 0-6-1,0 2-7-15,3-3-4 0,-3-5-58 16,-1-6-50-16</inkml:trace>
  <inkml:trace contextRef="#ctx0" brushRef="#br0" timeOffset="193211.4348">15719 14599 1375 0,'-5'0'516'16,"0"2"-359"-16,8 4-185 16,2 1-92-16</inkml:trace>
  <inkml:trace contextRef="#ctx0" brushRef="#br0" timeOffset="193558.9903">16068 14908 917 0,'-4'-5'388'0,"-8"-10"-212"16,6 1-17-16,-11-3-16 15,1 1-4-15,-2 3-18 16,-4 4-22-16,-1 9-41 16,-3 2-22-16,2 13-18 15,3 5-5-15,8 3 3 16,9 5 5-16,10-2 1 16,7-5 3-16,15-3-2 15,2-5 1-15,5-10 1 16,-1-3-2-16,-12-9-1 15,-1 2 1-15,-12-4-30 16,-3 2-66-16</inkml:trace>
  <inkml:trace contextRef="#ctx0" brushRef="#br0" timeOffset="193804.7243">16225 14555 1204 0,'-3'3'525'0,"-6"4"-259"16,-1 7-111-16,-2 8-88 15,3 3-20-15,6 8-28 16,-1-2-7-16,6-3-61 15,5-5-71-15,6-12-431 16</inkml:trace>
  <inkml:trace contextRef="#ctx0" brushRef="#br0" timeOffset="193956.5543">16320 14564 1117 0,'0'2'537'16,"-5"3"-213"-16,0 12-147 15,0 8-63-15,1 6-56 16,6 4-19-16,-1 1 8 16,0 2-57-16</inkml:trace>
  <inkml:trace contextRef="#ctx0" brushRef="#br0" timeOffset="196076.182">1888 15848 481 0,'-7'0'282'0,"-18"6"-33"15,2 7-46-15,-5 12-55 16,-2 8-48-16,10 8-55 16,5 2-16-16,15 2-16 15,9-5-2-15,17-5 2 16,6-8-1-16,7-12 7 16,-1-9 3-16,-7-11 55 15,-7-5 19-15,-14-10 17 16,-10-1 11-16,-22-1-43 15,-12 1-16-15,-14 8-29 16,-4 3-18-16,6 9-7 16,9 1-55-16,14 4-195 15</inkml:trace>
  <inkml:trace contextRef="#ctx0" brushRef="#br0" timeOffset="196305.0134">2012 15974 808 0,'12'-2'351'0,"1"-5"-159"0,14 2-136 16,8 0-9-16,4 2-7 16,3 3-5-16,-7 1-3 15,-10 1-6-15,-13-1-21 16,-6-1-15-16,-8-1-72 15,-4-3-78-15,-4 3-199 16</inkml:trace>
  <inkml:trace contextRef="#ctx0" brushRef="#br0" timeOffset="196674.2023">2179 15948 83 0,'-6'2'203'15,"1"0"34"-15,-6 10 98 16,4 0-25-16,1 12-104 16,3 0-39-16,3 5-65 15,6 5-27-15,4 0-31 16,2 1-11-16,1-9-12 15,-1-4 2-15,4-14-1 16,1-8 0-16,-1-10-8 16,0-6-7-16,-4-8-7 0,0-2-3 15,2-2 3-15,-1 5 0 16,-1 6-1-16,1 6 7 16,-3 11 15-16,-2 1 9 15,-4 15 14-15,-3 3-4 16,-2 4-9-16,-4 1-4 15,2-7-6-15,-1-4 1 16,4-11 0-16,1-4-3 16,9-14-11-16,2-6-7 15,7-1-5-15,3 1 0 0,-4 4-2 16,6 6-3-16,-1 9-6 16,-6 0 0-16,0 15 10 15,-8 9 5-15,-4 7 6 16,0 7 3-16,-5 5 2 15,-2-2-17-15</inkml:trace>
  <inkml:trace contextRef="#ctx0" brushRef="#br0" timeOffset="197224.4208">3309 16026 1015 0,'-16'7'444'16,"-11"9"-220"-16,9 8-161 15,4 3-39-15,18 6-20 16,6 1 1-16,18-6 9 15,6-3 0-15,12-14 2 16,5-11 3-16,-7-17 8 16,-4-10 4-16,-11-15 3 15,-4-5-1-15,-12-9 2 16,-9-4-2-16,-14-3-9 16,-14-4-6-16,-17 8-13 15,-6 8-3-15,-14 16-4 16,4 16 1-16,11 19-4 15,4 12-8-15,24 18-8 16,6 3-1-16,20 8 1 16,13 1 6-16,20 1 16 0,15-2-63 15,15-8-433-15</inkml:trace>
  <inkml:trace contextRef="#ctx0" brushRef="#br0" timeOffset="197591.2829">3898 15988 411 0,'-9'-13'243'0,"-14"-9"1"16,1 4-48-16,-1 10-37 16,-4 4-27-16,8 14-57 15,0-2-18-15,10 6-31 16,6 3-1-16,3 0 0 15,7 0 2-15,8 2 7 16,5-5-5-16,6-4-7 16,-1 2-1-16,-8-12 3 15,-5 1 0-15,-9-2-15 16,-6-4-8-16,-16 3-10 16,-6-3-7-16,-8 6 14 15,-2 6 7-15,10 5 8 16,6 3 2-16,15 0 1 15,5 2 3-15,14 1 5 0,7 0 1 16,9-8-1-16,2 2-5 16,1-11-22-16,-1 1-48 15</inkml:trace>
  <inkml:trace contextRef="#ctx0" brushRef="#br0" timeOffset="197724.9809">3836 15738 1238 0,'-4'-4'480'0,"-2"-4"-320"0,7 13-153 16,-1 1-50-16,11 9-438 15</inkml:trace>
  <inkml:trace contextRef="#ctx0" brushRef="#br0" timeOffset="198041.1569">4176 15982 767 0,'-2'-6'391'16,"-2"-4"-118"-16,-10-1-105 15,-1 2-26-15,-11 5-41 0,-5 2-23 16,8 12-41-16,-3 5-14 15,13 11-15-15,6 3-1 16,2 1 1-16,11 4-1 16,15-8-1-16,0-4 1 15,13-9 0-15,-2-7 4 16,-5-6 13-16,-4-4 8 16,-13-11 11-16,-5 2-5 15,-10-3-18-15,-5 0-16 0,-10 8-43 16,-3-2-41-16,1-1-183 15</inkml:trace>
  <inkml:trace contextRef="#ctx0" brushRef="#br0" timeOffset="198324.3033">4211 16041 531 0,'9'-2'407'16,"8"-2"5"-16,-3 7-115 15,-4 6-66-15,0 6-76 16,-4 3-31-16,-2 3-50 15,-1-1-3-15,-3-5-41 16,0-4-9-16,-1-7-6 16,2-6-6-16,10-9-21 15,4-3-13-15,6-6-7 16,3 0 1-16,5-3 17 0,3 5 10 16,-2-5 17-16,-1 8 8 15,-9 8 39-15,-7 0 16 16,-7 18 10-16,-5 4 4 15,-4 8-27-15,-2 7-13 16,3 6-20-16,-4-3-30 16</inkml:trace>
  <inkml:trace contextRef="#ctx0" brushRef="#br0" timeOffset="199125.3259">5241 15972 988 0,'-2'4'413'0,"-5"5"-232"16,0 3-79-16,4 4-48 15,3 3-18-15,10-1-16 16,6 2-8-16,13-5-3 15,-1-12 2-15,6-6 4 16,2-6 3-16,-12-17 7 16,2 0 2-16,-10-5 0 0,-6-1-2 15,-2 14 3 1,-6 9-6-16,-2 17-12 0,2 13-1 16,-2 17-14-16,0 10 1 15,8 22 4-15,0 8 3 16,-8 7 12-16,1 5 7 15,-16-16 48-15,-12-9 11 16,-1-15 3-16,-15-18 6 16,-3-14-31-16,-4-13-6 15,6-19-12-15,8-9-28 0,21-16-71 16,15-7-68-16,24-16-129 16,16-3-170-16</inkml:trace>
  <inkml:trace contextRef="#ctx0" brushRef="#br0" timeOffset="199371.4363">5713 15978 1265 0,'6'-2'494'0,"11"6"-352"0,4-4-48 16,7 1-47-16,7 6-23 15,-2-8-15-15,2 0-13 16,-5-2-144-16,-7-4-369 16</inkml:trace>
  <inkml:trace contextRef="#ctx0" brushRef="#br0" timeOffset="199520.4747">5760 16048 1078 0,'0'3'499'0,"2"0"-153"16,5 0-121-16,14 2-60 16,1-5-33-16,8 2-79 15,0-1-11-15,-1-2-9 16</inkml:trace>
  <inkml:trace contextRef="#ctx0" brushRef="#br0" timeOffset="199954.7781">6219 15987 1149 0,'2'0'452'0,"11"-1"-271"16,4 1-77-16,19 2-26 15,11 1-17-15,7 6-38 16,4-5-11-16,2 6-70 16,-5-4-452-16</inkml:trace>
  <inkml:trace contextRef="#ctx0" brushRef="#br0" timeOffset="200343.0155">6801 15953 613 0,'1'0'359'15,"7"7"71"-15,-1-2-227 16,7-7-49-16,7-3-4 0,-2-20-62 15,8-8-25-15,1-10-25 16,-3-5-2-16,-4-1 1 16,-5-1-3-16,-13 4-6 15,-5-2-3-15,-6 8-16 16,0 8-3-16,-4 10-9 16,0 10-10-16,-2 9-17 15,0 4-5-15,7 19-9 16,-3 0 8-16,3 15 20 15,1 6 8-15,9 8 12 16,8 7 1-16,10-5-2 16,12-2-3-16,11-15 0 15,4-6-66-15</inkml:trace>
  <inkml:trace contextRef="#ctx0" brushRef="#br0" timeOffset="200579.5769">6817 16062 1018 0,'6'-1'444'0,"6"2"-205"0,12 0-118 16,9-2-15-16,17 1-34 15,4-6-25-15,7 1-28 16,1 3-5-16,-2 1-81 16,-3 1-80-16</inkml:trace>
  <inkml:trace contextRef="#ctx0" brushRef="#br0" timeOffset="200986.4972">6908 16235 930 0,'6'-6'380'15,"4"-11"-180"-15,11 2-126 16,16 3-5-16,0 3 5 15,9 11-10-15,-9 7-6 16,-13 11-10-16,-9 7 4 16,-22 7-2-16,-10 3-1 15,-19 5-8-15,-5 0-9 16,-4-10-6-16,1-6 2 16,2-18 4-16,6-8-1 0,15-9-19 15,7-5-17-15,16-6-29 16,10 1-4-16,3-3 7 15,8 6 19-15,1 11 24 16,7 8 7-16,3 17 4 16,-6 4-5-16,4 4-8 15,-4-2-4-15,1-9-73 16,0-7 61-16</inkml:trace>
  <inkml:trace contextRef="#ctx0" brushRef="#br0" timeOffset="201273.1785">7569 16056 1512 0,'0'2'624'0,"-1"2"-344"16,0 2-109-16,-1-6-52 15,1 0-38-15,0 0 81 16</inkml:trace>
  <inkml:trace contextRef="#ctx0" brushRef="#br0" timeOffset="208825.4293">18585 7829 1043 0,'3'1'446'0,"5"-1"-243"15,35 0-87-15,20-1-33 16,34-1-23-16,11 1-10 15,9 1-18-15,-1 1-5 16,-11 1-3-16,-8-1-48 16,-14-4-333-16</inkml:trace>
  <inkml:trace contextRef="#ctx0" brushRef="#br0" timeOffset="209224.9903">18873 7575 1037 0,'-21'9'422'0,"-31"12"-252"0,-3 7-53 16,-10 6-46-16,6-1-16 15,15-5-29-15,4-1-10 16,21-5-16-16,5-4-9 15,14-2 5-15,8-2 7 16,18 2 41-16,10 3 19 16,20 4 8-16,10 3-4 15,9-4-31-15,3-1-7 16,-12-3-510-16</inkml:trace>
  <inkml:trace contextRef="#ctx0" brushRef="#br0" timeOffset="209689.7847">19968 7365 849 0,'0'0'339'0,"2"4"-193"16,5 9-39-16,0 10-20 15,1 8 3-15,-3 7-27 16,-2 1-10-16,-2-4-20 15,-1-4-6-15,-3-8-75 16,3-3-115-16</inkml:trace>
  <inkml:trace contextRef="#ctx0" brushRef="#br0" timeOffset="209839.8033">20060 7409 823 0,'-2'4'421'0,"-2"10"-111"0,0 4-121 15,3 10-101-15,1 2-22 16,2 1-33-16,5 4-9 16,2-4-80-16,6 0-126 15</inkml:trace>
  <inkml:trace contextRef="#ctx0" brushRef="#br0" timeOffset="210157.3068">20215 7700 890 0,'3'15'360'0,"3"12"-239"16,0 0-27-16,-1-6-31 16,1-6-26-16,-3-8-7 15,-2-6-1-15,-2-11-4 16,-4-3-5-16,4-11-13 15,1-4-4-15,3-4-1 16,5-7-1-16,6 6 31 16,5 6 21-16,7 9 39 15,-1 7 14-15,2 10-17 16,-4 3-14-16,-6 12-29 16,-1 9-10-16,-9 6-9 15,3 4-8-15,-10 3-8 0,2 1-51 16,1-7-181-16</inkml:trace>
  <inkml:trace contextRef="#ctx0" brushRef="#br0" timeOffset="210475.3003">20728 7702 875 0,'-4'10'432'0,"-6"9"-149"15,-3 4-85-15,-2 6-89 16,-2-2-30-16,1-6-34 16,-1-3-9-16,2-13-16 15,0-3-20-15,0-12-47 16,1-6-11-16,1-10-6 16,3-1 17-16,10-3 32 15,1 1 6-15,9 9 14 16,1 1 12-16,-2 15 21 15,3 4 10-15,3 9-5 16,5 9-5-16,1 2-13 16,0 8-6-16,-2 0-3 15,0 1-29-15,-6 0-171 16</inkml:trace>
  <inkml:trace contextRef="#ctx0" brushRef="#br0" timeOffset="210621.108">20603 7478 1273 0,'-3'-11'522'15,"-4"-12"-334"-15,5 10-99 0,6 15-164 16,5 4-369-16</inkml:trace>
  <inkml:trace contextRef="#ctx0" brushRef="#br0" timeOffset="211040.1288">20853 7623 696 0,'-2'-1'405'16,"2"2"-44"-16,0 2-183 15,0-3-106-15,4 9-11 16,7 19 0-16,14 29-3 16,-14-34-12-16,-2-7-10 0,-1-8-11 15,0-2 9 1,-3-8 16-16,2-4 2 0,-3-14 4 16,4-3-9-16,2-6-20 15,-3 1-6-15,5 7-71 16,-7-3-81-16</inkml:trace>
  <inkml:trace contextRef="#ctx0" brushRef="#br0" timeOffset="211490.0701">21119 7635 880 0,'-2'4'377'0,"-2"5"-204"0,0 4-54 15,0 4-42-15,3 4-6 16,3 2-10-16,3-2-9 16,5 1-13-16,0-6-8 15,5-9-4-15,1-5 3 16,4-12 1-16,0-2-1 15,-3-3-2-15,-4-3-2 16,-5 0-6-16,-5 0-4 16,-2 4-8-16,-1 4 3 15,0 8-2-15,-2 6-2 0,1 7 2 16,0 7-6-16,2 1 1 16,3 0 3-16,6 0 8 15,2 0 7-15,7-8 24 16,4-1 12-16,3-12 29 15,-1-8 8-15,-4-8 2 16,-2-4-6-16,-8-4-24 16,-5 1-13-16,-6 0-22 15,-4-2-36-15,-7 8-124 16,2 7-75-16</inkml:trace>
  <inkml:trace contextRef="#ctx0" brushRef="#br0" timeOffset="211740.2993">21535 7429 818 0,'0'-2'478'0,"3"-2"-74"15,-3 10-199-15,-1-6-36 0,0 0-76 16,1 20-18-16,5 32-35 16,-3-27-15-16,1 1-13 15,0-1-40-15,-1-8-120 16,4-3-92-16</inkml:trace>
  <inkml:trace contextRef="#ctx0" brushRef="#br0" timeOffset="211927.1831">21652 7418 757 0,'-2'2'499'0,"-3"6"23"15,-1 5-200-15,1 12-140 16,1 3-34-16,7 4-48 16,4-1-22-16,2-3-44 15,0-2-13-15,0-6-37 16</inkml:trace>
  <inkml:trace contextRef="#ctx0" brushRef="#br0" timeOffset="212782.2557">18669 15038 1083 0,'7'1'406'0,"5"-1"-268"16,30 4-71-16,15-3 3 16,26 0 8-16,5 0-16 0,7-2-27 15,-2-1-4-15,-7-4-90 16,0-5-84-1</inkml:trace>
  <inkml:trace contextRef="#ctx0" brushRef="#br0" timeOffset="213148.1263">18852 14855 980 0,'-7'4'412'0,"-7"7"-226"15,-16 14-108-15,-8 8-19 16,-2 4-18-16,2-1-10 16,16-7-23-16,10-6-6 15,18-1 6-15,15-2 10 16,17-3 27-16,6-1 11 0,5-2-7 16,3 2-7-16,-7-3-38 15,-3-2 112-15</inkml:trace>
  <inkml:trace contextRef="#ctx0" brushRef="#br0" timeOffset="213566.3553">19664 14766 881 0,'1'5'325'0,"3"10"-238"16,-2 6-67-16,2 12-4 15,-3 4-2-15,-1 0-25 16,0-8-86-16</inkml:trace>
  <inkml:trace contextRef="#ctx0" brushRef="#br0" timeOffset="213701.4283">19767 14767 929 0,'0'5'404'15,"-3"5"-180"-15,0 19-149 16,-1 8-22-16,2 7-24 16,2-1-17-16,9-9-176 0</inkml:trace>
  <inkml:trace contextRef="#ctx0" brushRef="#br0" timeOffset="214044.5269">19971 14964 892 0,'4'-2'339'0,"6"2"-231"16,5-1-55-16,13 3-13 16,4 2-9-16,2-4-16 15,-2 1-3-15,-10-2 3 16,-8-3 3-16,-12 3 4 15,-4-4 1-15,-13 5-5 16,-3 1 5-16,-7 9 13 16,0-1 9-16,5 8 9 15,5 2-5-15,5 0-20 16,10 4-10-16,0-5-14 16,3-2-4-16,12-5-1 15,1-2 0-15,12 1-36 16,2-1-35-16,5-6-159 15,-1 0-232-15</inkml:trace>
  <inkml:trace contextRef="#ctx0" brushRef="#br0" timeOffset="214344.3823">20434 14995 539 0,'-7'-5'352'16,"-5"-3"-8"-16,-6 1-61 15,-5 7-103-15,0 0-52 16,2 4-69-16,7 5-20 15,10 2-28-15,4-2-7 0,6-1-6 16,5-3-1-16,5-2 2 16,1-1 2-16,2-2-11 15,-8-5-19-15,-3 1-15 16,-1 1-4-16,-14 3 9 16,-3 1 17-16,-12 5 21 15,-2 6 11-15,0 3 25 16,6 3 4-16,11-4-4 15,6-1-9-15,11-1-18 16,6-1-1-16,6 3-1 16,1-6 0-16,-3 2-30 15,1-5-45-15,-6-5-227 16</inkml:trace>
  <inkml:trace contextRef="#ctx0" brushRef="#br0" timeOffset="214629.4209">20517 14845 955 0,'17'-13'496'0,"12"-15"-159"16,-6 16-110-16,-3 12-35 15,-3 17-73-15,-4 5-27 16,-2 16-33-16,-1 7-12 16,-8-3-17-16,0 3-10 15,-2-8-10-15,-4-14-2 16,6-8-8-16,0-10-18 0,1-8-20 15,2 1-4-15,-5 1-8 16,-1 0 10-16,0 0 7 16,0-1-1-16,-21-6 7 15,-37 8 6-15,24 18 7 16,8 6 11-16,9-1-93 16,4-3 48-16</inkml:trace>
  <inkml:trace contextRef="#ctx0" brushRef="#br0" timeOffset="215378.6851">20957 14952 876 0,'-9'-4'376'0,"-8"1"-210"16,-10-1-28-16,-1 6-59 15,2 8-24-15,6 1-32 16,8 0-14-16,8 2-15 16,7-2-4-16,9-2 0 15,7 5 3-15,1-6 6 16,1-8 3-16,2 1 5 15,-7-10 1-15,-5 3-9 16,0 5-4-16,-11-2-12 16,-4 3-6-16,-7 6 5 15,-11 2 0-15,-1 6 10 16,6 5 3-16,1-3 1 16,8 0-1-16,11 1-1 15,2-4 1-15,11-3 5 0,5 1 6 16,0-11 7-16,6 0 1 15,-5-8 1-15,-1-4-2 16,-3-4-2-16,-5-2-1 16,0-1-2-16,-4-5 1 15,-2 11-3-15,-1 2 1 16,-6 8-2-16,-4 7 0 16,-5 0 3-16,2 8 1 15,1 0-1-15,6 8 1 16,4 3-1-16,1-1 3 0,7 2 9 15,4-6 6-15,5-9 28 16,1-6 15-16,2-11 22 16,-3-4 2-16,-6-3-15 15,-6-7-13-15,-6 0-28 16,-4 5-20-16,-5-2-144 16,3 11-117-16</inkml:trace>
  <inkml:trace contextRef="#ctx0" brushRef="#br0" timeOffset="216065.1725">21361 14992 876 0,'0'0'459'0,"2"3"1"16,6 0-379-16,5 5-9 16,9-8-14-16,-4 0-14 15,5-4-18-15,-3-5-7 16,-9 2-4-16,-4-6-15 15,-3 5-14-15,-4 0-6 16,-6 8-13-16,-2 6 9 16,-11 8 11-16,3 4 6 15,-1 2 15-15,0 2 6 0,7-1 2 16,7-2-1-16,11 4-8 16,5-5-2-16,5-3-1 15,2-3 0-15,1-11 1 16,0-1 0-16,6-10-22 15,-3-7-13-15,5-5-29 16,0 2-3-16,0 3 21 16,-1 5 9-16,-7 4 26 15,-4 8 4-15,-8 7 22 16,-8 8 12-16,-8 8 10 16,-6 1 4-16,-7 1-18 15,-3-7-6-15,0-1-4 16,4-4 0-16,4-7 1 15,-1-10-3-15,8-7-6 16,2-6-7-16,7 0-8 16,5-1-3-16,3 0-1 15,1-2 3-15,1 10 0 16,3 6 0-16,1 6 3 16,0 8 1-16,2 2 4 0,1 3 3 15,3 7 0-15,1-1-1 16,1-1 0-16,-1-5 1 15,-1-10 2-15,1-1 1 16,-4-11-1-16,4-2 0 16,-3-11-1-16,-1-1-1 15,-2-2 0-15,-5 4 1 0,-4 5 0 16,-2 2-3-16,-3 11 4 16,-4 1 4-16,3 12 3 15,4 5 3-15,-4 5-3 16,4 4-5-16,-5-1-1 15,-3-1-18-15,3-3-92 16,-2-9-80-16</inkml:trace>
  <inkml:trace contextRef="#ctx0" brushRef="#br0" timeOffset="216213.9663">21936 14772 1431 0,'-1'0'548'0,"-6"-1"-413"16,0 4-74-16,1 11-96 0,6 3-15 16</inkml:trace>
  <inkml:trace contextRef="#ctx0" brushRef="#br0" timeOffset="216637.3239">22184 15074 692 0,'-8'-5'361'0,"-10"2"-87"16,-1 0-39-16,-5 3-69 15,2 5-33-15,6 1-63 16,1 4-21-16,10 3-23 15,5 1 1-15,9 9 2 16,9 0 2-16,7-2 7 0,7-4 0 16,4-13 6-16,-3-5 4 15,-8-10 5-15,-9-7 1 16,-15-3-5-16,-2-1-8 16,-9 4-65-16,-1 0-63 15,1 5-391-15</inkml:trace>
  <inkml:trace contextRef="#ctx0" brushRef="#br0" timeOffset="216921.6294">22411 14857 1112 0,'-4'-1'506'0,"0"0"-262"16,-1 3-79-16,4-2-106 15,1 5-32-15,1 18-16 16,6 32-1-16,-7-35-82 0,2-1-98 15</inkml:trace>
  <inkml:trace contextRef="#ctx0" brushRef="#br0" timeOffset="217068.6574">22505 14872 1069 0,'-2'1'494'0,"2"6"-210"16,1 7-60-16,3 6-79 15,-3-2-30-15,2 8-47 16,0 2-6-16,-1-1-125 16</inkml:trace>
  <inkml:trace contextRef="#ctx0" brushRef="#br0" timeOffset="221225.3734">17266 15112 336 0,'1'-1'228'16,"0"-6"-4"-16,-2 9-63 15,0-2-20-15,0 0-34 16,-1 0-18-16,-5 14-40 16,-39 29-19-16,34-27-17 15,2-4-4-15,8 0-3 16,4-5 1-16,9-8 2 16,4-5-2-16,3-4 1 15,1-5-2-15,-2 0 0 16,-2 0 1-16,-5 4 8 15,-4 1 13-15,-6 4 9 0,-1 8 2 16,-9 9-1-16,-2 5-10 16,-6 6-8-16,-2-3-3 15,3-1-8-15,4-2-2 16,7-7 2-16,5-8 0 16,8-7-12-16,5-6-4 15,5-11-4-15,2 1-1 16,1 0 13-16,-3 0 7 15,-4 9 15-15,-4-1 8 16,-9 10 5-16,-7 4-3 0,-10 11-13 16,-8 5-10-16,-6 5-7 15,-3 2 0-15,9-4 0 16,1-2-1-16,7-10 2 16,5-2-4-16,8-9-30 15,7-4-8-15,14-6-5 16,4-5 5-16,4-6 29 15,-1 1 10-15,-4 5 14 16,-3 4 8-16,-9 10 10 16,-3 5 6-16,-12 7 5 15,-7 6-5-15,-14 5-6 16,0 4-6-16,-1 6-15 16,0-6-4-16,13-3-2 15,-2-4-1-15,13-9 0 16,5-6-4-16,8-15-4 15,9-5-2-15,8-9 0 0,1-2 4 16,1 4 3-16,-2 0 4 16,-9 10 1-16,-4 8 1 15,-10 9 3-15,-6 4 1 16,-18 8 4-16,-4 5-1 16,-10 4-4-16,1 5-1 15,4 0-5-15,9 0-2 16,7-4 1-16,2-8-2 0,15-7 3 15,0-8 2-15,9-11 0 16,4-6 1-16,1-11-2 16,3 2-1-16,3-3-2 15,4 6 1-15,-2 6-1 16,-3 0-2-16,-4 9 1 16,-6 5 0-16,-11 4 2 15,-5 0 1-15,-18 9 1 16,-3 1-1-16,-3 11-2 15,4 3 0-15,3 3-1 16,0-4 0-16,8-11 2 16,2-2 4-16,8-14-1 15,6-4 0-15,9-10-2 16,4-3-5-16,8-3 1 16,-2-5 1-16,3 5-1 15,0-3 1-15,1 10 1 16,1 7 0-16,-9 1 0 0,-3 7-3 15,-14 4 1-15,-8 4 1 16,-17 14 2-16,-4 5 3 16,-9 5 0-16,-4 1 0 15,8-2-1-15,0 0 0 16,10-12-1-16,5-1 0 16,13-11 5-16,3-11 0 15,10-8-1-15,9-5-1 0,5-7-6 16,1 3 0-16,-1-1-1 15,-1 2 0-15,1 1-2 16,1 2-1-16,2 5 0 16,-6 3 2-16,-9 7-1 15,-7 4 1-15,-15 9 0 16,-7 6 0-16,-9 6 2 16,-2 3 0-16,1 3 0 15,0-4 0-15,6-2 2 16,2-5 1-16,12-14 7 15,10 0 2-15,12-13-3 16,5-8-2-16,6-3-6 16,-1-8 0-16,2 4 2 15,-2-3 0-15,-7 3 0 16,0-2-1-16,-4 7-3 16,-4 8-1-16,-6 9-2 15,-2 8-3-15,-13 10 0 0,-3 7-1 16,-4 8 3-16,-2 0 3 15,2-2 0-15,4-4 0 16,4-8 4-16,4-4-1 16,4-9 4-16,7-1 1 15,7-8-2-15,2-4 0 16,9-11-3-16,-2-3-2 0,7-3-1 16,1-2 1-16,-1 6 0 15,-2 1 0-15,-10 9 1 16,-5 6-3-16,-15 8-6 15,-4 9-2-15,-13 15-1 16,-5 2 3-16,-1 5 4 16,0-3 1-16,1-6 1 15,5 3 1-15,7-8 1 16,4 0 0-16,13-9 1 16,6-8 2-16,11-8 1 15,3-8 0-15,0-7 0 16,5 0-2-16,0-7-1 15,1-1 0-15,1 2-2 16,-3 1 0-16,-2 6 0 16,-6 7 1-16,-3 7-2 15,-8 4-2-15,-4 6-1 16,-4 4-2-16,-4 7 2 0,-2 2 1 16,-5 10 0-16,2 1 1 15,-5 4 1-15,-1 1 1 16,-1-9 2-16,3-3 0 15,8-13 0-15,8-2 2 16,13-11 0-16,3-1 0 16,9-9 1-16,1-8-3 15,2-2 1-15,-1-6 1 0,-7 7-2 16,-3 4-1-16,-9 12-3 16,-3 8-4-16,-7 12 4 15,-1 6 2-15,-6 8 3 16,-2 3 3-16,1 2-1 15,-2-4-1-15,3-9 1 16,2-3 1-16,5-10 2 16,0-4 2-16,6-1 0 15,-4 1-2-15,0 0-2 16,11-6-2-16,32-31 0 16,-30 22-1-16,-6 5-3 15,-1 4-2-15,-8 13-2 16,-1 7 4-16,-5 6 5 15,-1 3 4-15,3-2-3 16,2-2-4-16,5-3 1 16,1-6 1-16,1-2 10 15,1-4 6-15,-4-7-1 16,0 1-27-16</inkml:trace>
  <inkml:trace contextRef="#ctx0" brushRef="#br0" timeOffset="224189.036">17016 7957 425 0,'0'-2'231'0,"-2"-1"-32"16,1 0-20-16,1 2-34 15,0 0-18-15,0 0-39 16,0-1-18-16,0 1-26 16,6-2-9-16,0-4-8 15,25-27 8-15,-32 37 2 16,-3 5-1-16,-10 5-5 16,3 6-8-16,-6 1 2 0,-1-1 0 15,10-4-1-15,1-4-5 16,6-9-5-16,5 0 0 15,1-4 3-15,-5 1 2 16,0 0-2-16,4-3-2 16,5-4-2-16,27-30-2 15,-36 29-3-15,2 4-1 16,-4 4-4-16,4 2-1 16,-3-1-1-16,0 0-1 15,0 0-2-15,-5 4 1 0,-6 0 0 16,-25 33 1-16,37-29 0 15,0 2 0-15,5-8 2 16,-1-2 0-16,1-6 1 16,3-4 1-16,5-3-2 15,4 3 0-15,-4-5 0 16,1 1-1-16,-6 5 1 16,-5 2 0-16,1 8 2 15,-6-1 2-15,-4 7 1 16,-5 4 0-16,-4 3-1 15,4 7-2-15,-5-5-1 16,3-3-1-16,7 1 0 16,-3-10-1-16,8-3-1 15,1 2 2-15,7-9 2 16,4-2-1-16,6-3 0 16,0-6 0-16,-1 1-2 15,5 3 0-15,-6-1-1 0,-4 2 0 16,0 3 1-16,-1 3 1 15,-8 7 0-15,-3 4 1 16,-8 6 1-16,-5 3 0 16,0 7 1-16,-5-1-2 15,-1 1 1-15,-3-2 0 16,8-7 0-16,10 2-1 16,7-12 2-16,9-2 1 15,4-12-1-15,2-1 1 0,5-9-2 16,-1 0-2-16,2 0 0 15,-4-2 1-15,-2 8 0 16,-7 3-1-16,-5 8 1 16,-5 0 0-16,-9 12 1 15,-2 6 0-15,-10 6-1 16,3 8 0-16,1 0-1 16,-2-1-1-16,5-3 1 15,1-6 0-15,1-7-2 16,4-5 0-16,13-7 1 15,5-3 1-15,4-10 0 16,4 0 1-16,1-6-3 16,-2-5 0-16,5 5 0 15,1 1 0-15,-3 5 0 16,-1 6 0-16,-8 5-2 16,-9 3 0-16,-7 7-2 0,-9 9 1 15,-4 11 3-15,-5 1 0 16,0 2 1-16,0-2 0 15,0-8 1-15,2-5 0 16,12-5-1-16,5-4 0 16,11-10 1-16,8-1-2 15,4-12 1-15,1-8 0 16,3 2-1-16,-1-5 1 0,1 7 0 16,0 3-1-16,-3 4 0 15,-3 7-1-15,-7 3-2 16,-8 5 1-16,-9 12 0 15,-8 3-1-15,-10 9 1 16,0 3 1-16,-3 2 1 16,1 2 0-16,5-2 2 15,-4-7 1-15,18-7 0 16,-1-7 1-16,12-12 0 16,9-4 0-16,2-10 1 15,4-4-1-15,1-6-3 16,8 6-1-16,-2-3 0 15,7 1-1-15,-6 9 1 16,-6-3 0-16,-6 14 0 16,-7 6 1-16,-10 10 7 15,-8 3 1-15,-11 11 2 0,-4-3-2 16,-5 2-4-16,-1 5-1 16,0-2 0-16,-4 3 0 15,6-7 1-15,10-2 2 16,7-15 0-16,14-7-1 15,16-16-5-15,-1-8-1 16,16-10-3-16,1-2 1 16,7 0 2-16,2 7 1 15,-4 3 4-15,-2 7-1 0,-11 5 2 16,-7 3 1-16,-11 13 14 16,-7 1 5-16,-8 17 5 15,-6 2 0-15,-9-1-15 16,-3 6-5-16,-7-2-4 15,1 0-1-15,0 5-1 16,1-6 0-16,14-4 2 16,0-9 0-16,16-11-1 15,3-5-2-15,9-13-4 16,8-6-1-16,6-4 1 16,5-2 0-16,0 2 2 15,-1 10 0-15,-6 4-1 16,-3 4-1-16,-9 8-1 15,-4 2 0-15,-9 7 1 16,-6 8 1-16,-10 5 3 16,-2 3-1-16,-6 4-1 15,0 1 2-15,-2-2 0 16,-1-6 0-16,7-6 3 0,11-6 1 16,7-12-8-16,6-5-3 15,10-12-9-15,2-10-2 16,11 2 6-16,5 0 4 15,0 1 4-15,2 6 0 16,-13 2 2-16,-3 3-2 0,-9 16 0 16,-7 1 0-16,-17 14-4 15,-7 7 1-15,-17-1 1 16,2 9 2-16,0-3 0 16,-1-1 1-16,10 6-1 15,-3-7 2-15,10-6 1 16,11-7 1-16,9-16-3 15,8-9-1-15,11-9-4 16,5-4-2-16,4-3 4 16,-1 3 2-16,-1 1 1 15,-5 7 1-15,-7 9 2 16,-4 3-2-16,-7 9-1 16,-4 5-1-16,-11 6-1 15,-4 4 0-15,-3-1 1 16,1 3 1-16,2-6 1 15,6 1 2-15,4-8 2 16,6-6 0-16,8-8-3 16,10-6-1-16,3-12-3 0,-1-7 1 15,-2 8 3-15,-7-4 4 16,-2 12 2-16,-6 6-1 16,-3 6-6-16,-6 6-2 15,-1 12-3-15,-2-3-1 16,3 4 4-16,6-3 0 15,-4-8-2-15,7 4 0 16,4-11-37-16,3-2-65 0</inkml:trace>
  <inkml:trace contextRef="#ctx0" brushRef="#br0" timeOffset="229384.701">8015 16154 527 0,'-2'2'298'0,"2"3"-21"16,3-5-47-16,-3-1-51 16,0 0-23-16,20-13-56 15,33-51-22-15,-25 18-31 16,-2-5-11-16,-2-4-1 16,-1 0 2-16,-8 4 2 15,-4 3 2-15,-10 11-1 16,-3 9 4-16,-7 21-8 15,-1 9-12-15,-4 20-18 0,5 16-12 16,8 13-10-16,8 7 4 16,19 7 0-16,13-1 3 15,6-10 8-15,-1-7 4 16,-5-14 6-16,-6-8 5 16,-8-14-56-16,-3-7-48 15,-8-10-253-15</inkml:trace>
  <inkml:trace contextRef="#ctx0" brushRef="#br0" timeOffset="229568.0985">8053 16025 872 0,'2'1'403'0,"10"1"-147"16,9 2-141-16,19 2-86 15,8-2-1-15,10 5-43 16,0-1-134-16</inkml:trace>
  <inkml:trace contextRef="#ctx0" brushRef="#br0" timeOffset="229736.2107">7969 15905 1329 0,'-10'-5'487'16,"-8"2"-396"-16,2-3-46 15,15 2-49-15,7 4-36 16,18 0-225-16</inkml:trace>
  <inkml:trace contextRef="#ctx0" brushRef="#br0" timeOffset="230164.0616">8587 16040 704 0,'1'4'385'16,"1"5"-92"-16,11 2-118 15,5 1-16-15,9-4-64 16,6-1-24-16,3-3-27 16,-1-5-9-16,-8-10-2 15,-2-4 1-15,-20-12-1 0,2 6 0 16,-7 1-5-16,-9-4-2 15,-1 9-8-15,-11 0-4 16,-6 7-10-16,0 5-5 16,0 8-14-16,3 4-3 15,8 12-3-15,4 2 4 16,7 11 9-16,0 1 4 16,4 3 4-16,1 8 2 15,3-3 3-15,3 0 0 0,0-2-53 16,2-11-107-16</inkml:trace>
  <inkml:trace contextRef="#ctx0" brushRef="#br0" timeOffset="230514.319">9200 15983 765 0,'-2'6'430'0,"-7"5"-14"16,-2 2-219-16,-6 5-94 15,-5-5-24-15,-8 4-44 0,-3-5-10 16,-2-2-11-16,-1-1-12 16,6-8-26-16,0 0-9 15,4-9-5-15,11 0 7 16,6-4 17-16,6 2 3 15,7-3 2-15,-1 1 5 16,12 13 14-16,-2 1 7 16,10 12 13-16,1 7 8 15,-2 3 26-15,6 9 7 16,-5 8-1-16,-1-2-6 16,-5-10-9-16,-3-2-53 0</inkml:trace>
  <inkml:trace contextRef="#ctx0" brushRef="#br0" timeOffset="231801.698">1770 16933 1128 0,'-2'13'466'16,"-5"10"-249"-16,2 24-89 16,1 13-5-16,-2 23-16 15,3 5-33-15,2-4-30 16,1-7-9-16,5-20-19 15,2-9-36-15,1-20-178 16,-1-11-262-16</inkml:trace>
  <inkml:trace contextRef="#ctx0" brushRef="#br0" timeOffset="232020.0535">1700 16962 1025 0,'16'-6'445'15,"13"-5"-211"-15,21 5-151 16,13 3-21-16,10 1-31 16,-2 1-14-16,1 6 0 15,-8-2-54-15,-7 3-303 16</inkml:trace>
  <inkml:trace contextRef="#ctx0" brushRef="#br0" timeOffset="232290.7484">1825 17590 1111 0,'23'-3'449'0,"19"2"-289"16,16 1-95-16,-3 1-6 15,-3 1-35-15,-2 4-6 0,-7-2-66 16,-1 0-149-16</inkml:trace>
  <inkml:trace contextRef="#ctx0" brushRef="#br0" timeOffset="232493.8715">1788 17373 1118 0,'9'-4'478'16,"7"1"-209"-16,23-3-155 15,12 1 0-15,11 1-29 16,-1 0-24-16,0 4-23 16,-3 3-48-16</inkml:trace>
  <inkml:trace contextRef="#ctx0" brushRef="#br0" timeOffset="232948.0069">2379 17480 866 0,'-4'4'426'16,"1"7"-121"-16,-4 1-110 15,5 17-87-15,-1 2-24 16,4 14-46-16,2 5-10 15,0-6-7-15,4-6 12 16,-3-16-118-16,-1-10-129 16</inkml:trace>
  <inkml:trace contextRef="#ctx0" brushRef="#br0" timeOffset="233123.7735">2395 17474 911 0,'14'0'390'0,"18"2"-197"16,0 8-45-16,-4 3-7 16,-7 4-11-16,-19-2-11 15,-2 2-5-15,-17 2-26 16,-6-4-15-16,-10-3-62 16,-4-6-88-16</inkml:trace>
  <inkml:trace contextRef="#ctx0" brushRef="#br0" timeOffset="233480.1973">2610 17702 1262 0,'2'5'502'0,"4"8"-331"15,8 4-30-15,8 6-33 16,1 3-23-16,4 3-32 16,-3 0-12-16,-7-6-13 15,3-2-34-15,-6-11-115 16,-4-5-93-16</inkml:trace>
  <inkml:trace contextRef="#ctx0" brushRef="#br0" timeOffset="233647.8042">2796 17736 1037 0,'-17'4'518'0,"-13"6"-162"15,0 5-196-15,-2-2-31 16,4 7-74-16,1 2-21 16,2-3-26-16,8 2-2 15,5-8-83-15,9-3-98 16</inkml:trace>
  <inkml:trace contextRef="#ctx0" brushRef="#br0" timeOffset="234159.8026">3111 17398 738 0,'0'1'435'15,"3"0"-6"-15,16 4-273 16,5-2-40-16,25 0-48 16,8-2-18-16,10-6-25 15,0 1-6-15,-10-2-56 16,-8 1-75-16</inkml:trace>
  <inkml:trace contextRef="#ctx0" brushRef="#br0" timeOffset="234400.5663">3158 17567 940 0,'6'-1'470'0,"5"5"-169"15,16-4-102-15,6 3-5 16,16-2-63-16,5-1-29 16,0 0-44-16,-2 0-16 15,-11 0-26-15,-11 0-60 16</inkml:trace>
  <inkml:trace contextRef="#ctx0" brushRef="#br0" timeOffset="235545.6242">4561 16664 748 0,'-13'-14'361'0,"-10"-14"-112"15,-2 6-57-15,-2 13-68 16,6 8-18-16,-4 17-52 0,5 10-21 16,-6 23-20-16,5 15-6 15,5 24 2-15,6 10 4 16,12 20 3-16,5 0 2 15,2 0 4-15,-1 1 1 16,-3-7 3-16,-3-2-3 16,-2-11-3-16,0-12 0 15,-5-33 3-15,-3-12 8 16,-7-28 22-16,-5-10 3 0,-10-10-4 16,-2-10-10-16,-1-1-24 15,2-1-28-15,7 5-71 16,3 3-46-16,10 8-395 15</inkml:trace>
  <inkml:trace contextRef="#ctx0" brushRef="#br0" timeOffset="236403.2346">5249 17375 722 0,'-5'-5'344'0,"-13"-5"-106"0,-7 0-39 16,-12-1-37-16,-4 0-16 15,-1 4-50-15,4 4-27 16,6 8-40-16,7 8-15 16,9 7-18-16,1 7-7 15,13 2-5-15,4 2-1 16,11-2 4-16,1-3 5 15,11-5 9-15,1-8 2 16,4-9 8-16,8-6 3 16,-6-15 7-16,0-4 1 0,-1-17 0 15,-3-5-3-15,-4-12-5 16,-3-5-2-16,-8-6 0 16,-5 1 2-16,-9 2 0 15,-4 7 2-15,-5 13 9 16,-1 6 5-16,0 18 5 15,-1 7-5-15,4 24-25 16,0 10-8-16,8 21-5 16,3 8 7-16,6 15 20 15,1 2 9-15,-2 7 6 16,2-4 0-16,-3-12-3 16,0-7-6-16,-2-20-3 15,-3-4 1-15,-2-14-38 16,0-4-69-16,4-13-160 15</inkml:trace>
  <inkml:trace contextRef="#ctx0" brushRef="#br0" timeOffset="236658.6061">5561 17095 890 0,'-7'0'487'0,"-6"3"-52"0,0 11-291 16,1 10-27-16,4 19-20 15,5 8-9-15,6 13-13 16,-1 2-9-16,-2-4-34 16,-1-1-9-16,0-15-3 15,-2-8-22-15,6-15-108 16,4-11-68-16</inkml:trace>
  <inkml:trace contextRef="#ctx0" brushRef="#br0" timeOffset="236853.6574">5466 17057 992 0,'4'-7'415'0,"11"1"-222"0,9 0-53 15,15-2-31-15,11 6-27 16,9 0-42-16,5 2-14 16,3 5-16-16,-7-1-1 15,-8 0-153-15,-7-4-194 16</inkml:trace>
  <inkml:trace contextRef="#ctx0" brushRef="#br0" timeOffset="237122.4165">5547 17552 1187 0,'6'3'480'0,"7"-2"-262"16,12 2-92-16,16-3-11 16,5 4-21-16,12-3-44 15,1-1-13-15,-13 2-9 16,-5-2-27-16,-17-1-133 16,-7 0-81-16</inkml:trace>
  <inkml:trace contextRef="#ctx0" brushRef="#br0" timeOffset="237331.1243">5531 17320 1168 0,'1'0'450'0,"13"0"-269"16,6 2-65-16,17 2-5 15,14 2-3-15,10-1-46 16,3-2-12-16,-6 0-9 16,-7-3-49-16</inkml:trace>
  <inkml:trace contextRef="#ctx0" brushRef="#br0" timeOffset="239506.3023">6108 17519 737 0,'-6'9'413'0,"-5"4"-38"0,1 11-218 15,1 4-18-15,4 4-45 16,2 3-25-16,5-1-28 16,1-3-15-16,4-6-11 15,-1-6 0-15,2-10 0 16,0-1-2-16,2-8-50 16,2-2-63-16,3-5-293 15</inkml:trace>
  <inkml:trace contextRef="#ctx0" brushRef="#br0" timeOffset="239792.202">6116 17373 761 0,'0'0'482'0,"0"0"23"16,5 0-279-16,-5 0-29 16,0 0-54-16,0 0-28 0,0 0-42 15,5 2-16-15,-3-1-20 16,0 0 6-16,0-1-122 15</inkml:trace>
  <inkml:trace contextRef="#ctx0" brushRef="#br0" timeOffset="245027.26">6601 17299 845 0,'8'-1'370'0,"15"-4"-145"0,11 4-100 16,20-4-51-16,8 3-7 16,-1-3-36-16,-3 2-14 15,-9 2-54-15,-9 1-82 16</inkml:trace>
  <inkml:trace contextRef="#ctx0" brushRef="#br0" timeOffset="245265.7082">6698 17401 791 0,'0'2'388'16,"6"-2"-151"-16,16 1-40 15,9 1-19-15,15 4-26 16,2 2-21-16,-1 2-47 16,-3 2-19-16,-3-8-42 15,1-4-83-15</inkml:trace>
  <inkml:trace contextRef="#ctx0" brushRef="#br0" timeOffset="246407.3459">7884 16704 543 0,'-8'-9'353'0,"-11"-7"10"15,-3 2-82-15,-7 9-121 16,2 5-38-16,-1 15-68 16,3 9-26-16,6 29-17 15,2 13-1-15,8 26 1 16,4 14 2-16,5 14-2 15,5 5-2-15,-1 2 0 16,1-2 2-16,-6-5 5 16,-4-7 1-16,-5-22 3 15,-3-17 2-15,-1-29 0 16,-1-10 8-16,-4-20 16 16,-4-12 0-16,2-16-59 15,1-9-59-15,10-4-173 16,4 0-256-16</inkml:trace>
  <inkml:trace contextRef="#ctx0" brushRef="#br0" timeOffset="249119.1205">8247 16967 1015 0,'-1'1'391'0,"-4"5"-270"15,2 14-51-15,0 20-34 16,1 6-4-16,2 21-10 16,-3-2-3-16,-2 4-6 15,-1 1 3-15,0-17-23 16,5-9-68-16,4-23-274 16</inkml:trace>
  <inkml:trace contextRef="#ctx0" brushRef="#br0" timeOffset="249313.0486">8370 17234 815 0,'-4'-2'385'0,"-8"2"-158"15,-6 5-60-15,-5 11-77 16,-4 2-28-16,2 7-34 16,4-1-11-16,12-1-11 0,4 0-2 15,11-8 2-15,9-3 3 16,12-1 4-16,2-6 3 15,6-3 6-15,2-4-40 16,-4-6-161-16</inkml:trace>
  <inkml:trace contextRef="#ctx0" brushRef="#br0" timeOffset="249647.6942">8570 17356 933 0,'1'4'377'0,"3"2"-226"16,4-2-48-16,11 1-34 15,3-4-13-15,7-6-27 16,2-4-6-16,-6-8-4 16,-2-2 1-16,-7 0 1 15,-2 2 0-15,-10 2-1 16,-6 1 1-16,-17 7 7 15,-8 2 7-15,-8 11 3 16,-6 4-1-16,8 11-11 16,2 4-8-16,12 5-7 15,9 3 1-15,10-4 5 16,6-2-1-16,14-4 0 16,8-4 0-16,15-8-1 15,5-3 1-15,5-9-43 16,-1-6-72-16</inkml:trace>
  <inkml:trace contextRef="#ctx0" brushRef="#br0" timeOffset="250247.1274">9095 17323 614 0,'-3'1'276'0,"4"0"-94"16,15 2-69-16,42-5-23 15,20-2 11-15,50-5 11 16,30 3-5-16,35 0 0 16,20 5-8-16,-64 3-33 31,-74-1-18-31,0 1-45 0,212 1-40 0,-37-1-159 16</inkml:trace>
  <inkml:trace contextRef="#ctx0" brushRef="#br0" timeOffset="250954.8063">9415 16516 863 0,'0'-9'422'0,"-3"-13"-157"0,3 18-119 16,-2 10-36-16,2 17-56 15,0 15-25-15,1 21 1 16,-1 7 6-16,1 14 0 15,-2 2-2-15,-2-9-4 16,2-8-2-16,-2-24-38 16,3-11-62-16</inkml:trace>
  <inkml:trace contextRef="#ctx0" brushRef="#br0" timeOffset="251544.4863">9876 16846 622 0,'-4'-11'359'15,"0"-6"-75"-15,-8-1-87 16,4 0-30-16,-7 6-47 16,0 2-23-16,-2 5-38 15,-4 1-18-15,2 6-34 16,-1 5-11-16,3 7-15 15,2 4-3-15,8 5 2 16,7 1 5-16,7 1 9 16,8-1 4-16,5-6 6 15,-2-8 4-15,2-8 6 16,0-6 3-16,-4-14 1 16,3-2 0-16,-2-15-6 15,-2-3-3-15,0-9-2 16,-4-3-2-16,-4-3 2 0,-1 2 0 15,-4 10 1 1,0 5 10-16,-5 17 17 0,1 6-2 16,0 13-10-16,-3 5-14 15,3 12-22-15,-2 6 1 16,3 8 10-16,1 8 5 16,2 11 7-16,1 1 0 15,0 7 1-15,1 0-1 16,-1-10 7-16,1-2-35 15,1-16-154-15</inkml:trace>
  <inkml:trace contextRef="#ctx0" brushRef="#br0" timeOffset="252132.1625">10215 16836 585 0,'4'-3'299'0,"2"-7"-82"0,0-2-20 16,-6-2-40-16,0 3-16 16,0-2-29-16,-5 0-14 15,-4 1-27-15,-8-2-7 16,-6 2-18-16,-5 2-12 16,0 5-18-16,3 5-11 0,5 6-7 15,2 6-4-15,3 4-6 16,5 1-1-16,5 5-2 15,5 0 2-15,8 0 7 16,6 0 3 0,3-7 5-16,4-6 3 0,4-7-2 15,0-5-7-15,-2-10-14 16,-3-3-2-16,-5-7 4 16,-1 2 8-16,-7 5 14 15,-1 4 3-15,-5 10 10 16,-3 1 0-16,-2 7-1 15,3-6 0-15,-1 6-4 16,-5 21 5-16,-5 37 11 16,9-27 1-16,5 1-3 15,3 2-5-15,-1-6-8 16,6-5 0-16,-6-6 2 16,0-4-1-16,-3-11-104 0,-3 1-381 15</inkml:trace>
  <inkml:trace contextRef="#ctx0" brushRef="#br0" timeOffset="252423.2305">10421 16993 885 0,'-2'0'390'0,"-4"4"-191"15,0 2-52-15,1 5-58 16,-1 3-20-16,2 0-28 16,1 5-9-16,1-1-11 15,2 0-5-15,3-2-8 16,3-2-1-16,3-2-8 15,-1-8-39-15,0-4-180 16</inkml:trace>
  <inkml:trace contextRef="#ctx0" brushRef="#br0" timeOffset="252598.9521">10419 16850 1115 0,'1'0'502'16,"0"-1"-242"-16,4 1-96 16,-5 0-93-16,0 0-34 15,0 0-70-15,12 0-24 16</inkml:trace>
  <inkml:trace contextRef="#ctx0" brushRef="#br0" timeOffset="252977.3488">10712 16532 901 0,'-4'2'402'0,"-2"7"-184"0,1 5-81 15,2 13-42-15,6 10 5 16,4 16 5-16,-1 7 2 15,0 9-10-15,-3 3-16 16,-3-8-23-16,0-6-10 16,0-14-16-16,0-13-2 0,0-7-2 15,0-9-55 1</inkml:trace>
  <inkml:trace contextRef="#ctx0" brushRef="#br0" timeOffset="257847.3448">9254 17520 919 0,'-13'7'388'0,"-17"6"-215"16,-7 6-28-16,3 15-51 15,2 7-21-15,11 20-38 16,10 9-9-16,18 6-12 16,13-4-3-16,17-9 14 15,6-13-44-15,3-17-162 0</inkml:trace>
  <inkml:trace contextRef="#ctx0" brushRef="#br0" timeOffset="258142.5893">9369 17754 562 0,'-7'-2'370'0,"7"0"20"15,2 4-203-15,-2-2-95 16,7 4-24-16,23 18-19 16,31 37-7-16,-26-22-18 15,-9 0-3-15,-4-11-60 16,0-5-101-16</inkml:trace>
  <inkml:trace contextRef="#ctx0" brushRef="#br0" timeOffset="258287.4693">9612 17737 915 0,'-9'3'406'0,"-20"4"-177"0,-1 4-87 16,0 4-55-16,-2 5-21 16,2 11-38-16,4 3-7 15,-1 3-10-15,2-5-3 16,9-8-33-16,3-1-78 15</inkml:trace>
  <inkml:trace contextRef="#ctx0" brushRef="#br0" timeOffset="258673.0825">9660 17543 818 0,'-1'0'365'0,"2"-3"-172"16,8 0-59-16,12 5-56 0,2-5-21 15,1 4-25-15,4 4-1 16,-22-3 3-16,5 10-2 16,-15 3 1-16,-12 4-1 15,2 2-11-15,-12-2-4 16,10-4-7-16,4-5-3 16,12-4-1-16,2-3-1 15,12-4-1-15,9-1 0 16,3 2-1-16,3 1 7 0,5 7-95 15,-6-1-116 1</inkml:trace>
  <inkml:trace contextRef="#ctx0" brushRef="#br0" timeOffset="258892.4793">9939 17691 984 0,'-1'4'423'0,"-5"10"-218"16,2 4-70-16,1 8-42 15,1 5-21-15,2 5-30 16,2 5-12-16,1 1-16 16,-2-9-3-16,1-5-26 15,-1-13-44-15,0-9-210 16</inkml:trace>
  <inkml:trace contextRef="#ctx0" brushRef="#br0" timeOffset="259062.5432">9822 17865 1143 0,'7'1'459'15,"12"0"-298"-15,8 3-41 0,0-1-35 16,6-1-26-16,5 2-26 15,-5-1 8-15,2-2-74 16</inkml:trace>
  <inkml:trace contextRef="#ctx0" brushRef="#br0" timeOffset="259653.3752">10261 17768 993 0,'-7'0'392'16,"-6"0"-267"-16,3 3-42 15,4 6-48-15,5 2-13 0,3 4-12 16,2 1 9-16,7 0 4 15,4-2-1-15,4-5-1 16,1-3-4-16,4-6 1 16,-8-6 3-16,0-6 2 15,-1-2-1-15,-6-7-2 16,4 4-2-16,-5 2-5 16,-4 3-2-16,-4 9-11 15,-1 3-6-15,-1 7-2 16,2-7-1-16,0 10 6 15,9 51 3-15,-2-18 3 16,-1 0 2-16,-6 3 3 16,-4-3 0-16,-9-7 18 15,-5-2 6-15,-4-15 11 16,-3-3 3-16,1-9-5 0,-2-8-5 16,3-9-23-16,5-3-29 15,6-5-78-15,1 0-53 16</inkml:trace>
  <inkml:trace contextRef="#ctx0" brushRef="#br0" timeOffset="260025.355">10430 17614 543 0,'1'-9'336'0,"6"-7"5"16,1 0-101-16,11 8-82 15,-1 1-37-15,7 6-59 16,1 7-19-16,-9 2-18 15,-4 6 5-15,-14 5 8 16,-8 1 4-16,-9 2-2 16,-1-1-7-16,3-4-14 15,4-3-5-15,10-11-3 0,4 1 0 16,10-7-2-16,1 0-6 16,11-1-3-1,-1 2-1-15,7 6 11 0,-4-3-39 16,2 6-155-16</inkml:trace>
  <inkml:trace contextRef="#ctx0" brushRef="#br0" timeOffset="260275.4224">10777 17558 946 0,'4'2'387'0,"4"9"-205"15,1 3-52-15,5 11 7 16,2 4-6-16,3 16-14 16,-1 8-16-16,-1 13-35 15,-11 3-15-15,-18-2-27 16,-8-6-3-16,-8-14 5 16,0-4 2-16,0-15 3 15,1-6-2-15,3-15-100 16,4-10-80-16</inkml:trace>
  <inkml:trace contextRef="#ctx0" brushRef="#br0" timeOffset="260938.4251">11043 17396 501 0,'4'-2'323'0,"2"-7"-20"16,4 1-119-16,4-3-26 16,5 3-62-16,4 6-20 15,-3 4-36-15,0 5-8 16,-9 3-14-16,-6 1-5 15,-11 2-4-15,-5-1 0 16,-8-1 1-16,1-2-1 0,12-3-7 16,4-2-3-16,9-7-7 15,9 1-1-15,0 1 3 16,2 3 0-16,-8 5 5 16,-1 8 5-16,-8 9 15 15,-9-4 6-15,-8 5 7 16,-8-9-2-16,-4-14-1 15,5-2-28-15,9-5-80 16,3-2-97-16</inkml:trace>
  <inkml:trace contextRef="#ctx0" brushRef="#br0" timeOffset="261144.0931">11024 17584 765 0,'0'0'380'0,"4"0"-94"0,6 1-129 15,12 1-75-15,8-1-19 16,10 1-36-16,0 1-7 16,1-3-3-16,-3 2-21 15,-6-3-158-15,-2-4-175 16</inkml:trace>
  <inkml:trace contextRef="#ctx0" brushRef="#br0" timeOffset="261522.3198">11087 17690 474 0,'0'-2'300'0,"7"-3"45"16,3 2-156-16,10-1-57 16,2-1-15-16,6 4-42 15,2 1-14-15,-13 5-26 16,0 2-7-16,-15 6-1 16,-1 5 0-16,-12 0 2 15,-7 4-3-15,-11-6-6 16,-10-2-4-16,3-7-1 0,6-2 1 15,14-4-2-15,8-2-4 16,9-4-7-16,5-2-3 16,9 1 4-16,5 3 4 15,4 0 11-15,3 3 1 16,-4 5-3-16,1 3-3 16,-3 8-7-16,-4 2-2 15,-5-1 1-15,-3-1-41 16,1-9-163-16</inkml:trace>
  <inkml:trace contextRef="#ctx0" brushRef="#br0" timeOffset="262081.8905">10753 17283 701 0,'0'0'332'0,"-4"0"-117"16,0 0-65-16,4 0-26 16,0 0-17-16,22 0-14 15,47 1-1-15,-15-2 0 16,6-1-11-16,19 1-23 15,-2 1-10-15,-9 4-24 16,-13-2-5-16,-18 0 0 16,-7 1-34-16,-14-1-166 15</inkml:trace>
  <inkml:trace contextRef="#ctx0" brushRef="#br0" timeOffset="267681.1616">11788 17129 580 0,'3'3'281'0,"11"1"-78"0,7 1-22 16,34-1-17-16,15-6-26 16,39 2-61-16,22 6-19 15,24-4-29-15,6 5-12 16,-7-7 0-16,-6-1 0 15,-26 0-58-15,-11 2-61 16,-32 4-290-16</inkml:trace>
  <inkml:trace contextRef="#ctx0" brushRef="#br0" timeOffset="268109.7047">11948 17285 607 0,'1'-5'272'15,"8"0"-101"-15,5 0-34 16,21 4-16-16,16 1-18 15,24 6-34-15,9-1-10 16,18 2-13-16,10 4-4 0,5-7-13 16,2 2-3-1,-12-4-3-15,-10-2-2 0,-19-1-55 16,-10-6-101-16</inkml:trace>
  <inkml:trace contextRef="#ctx0" brushRef="#br0" timeOffset="268942.5234">12175 16627 249 0,'0'-4'225'0,"-2"-4"61"16,1-1-30-16,-1-3-72 16,-5-4-32-16,-2 1-50 15,-10 0-19-15,-6 3-33 16,1 4-15-16,0 8-24 0,1 4-12 15,6 7-17 1,2 6-4-16,10 9-2 0,4-3 4 16,10 7 8-16,7-2 5 15,5-10 7-15,1-3 4 16,2-10 6-16,0-5 4 16,-6-11 7-16,-4-8 3 15,-5-7-2-15,-3-6-3 16,1-3-8-16,1-2-2 15,1-2-3-15,0-5-1 0,-5 0 1 16,4 2 0-16,-8 6 4 16,-3 7 7-16,-1 13 17 15,1 8 2-15,-2 13-6 16,1 7-8-16,4 11-17 16,-3 2-1-16,7 5 14 15,4 5 6-15,-2 9 7 16,-1 2 1-16,-1 6-10 15,-1 1-3-15,0-11-33 16,1-4-61-16</inkml:trace>
  <inkml:trace contextRef="#ctx0" brushRef="#br0" timeOffset="269446.7362">12459 16589 531 0,'2'-6'269'0,"-2"-5"-57"16,0 1-25-16,-4 1-27 15,-4 0-13-15,-6-4-35 16,-2 5-13-16,-6-1-32 16,-1 4-19-16,5 6-38 15,-3 3-12-15,8 11-16 16,3-1-5-16,2 5 2 16,9 4 1-16,6 3 6 15,4-3 5-15,10 0 7 16,0-8 2-16,7-6 4 15,-3-7 2-15,-2-11 1 16,-3-1 1-16,-10-11 0 16,-1 5 1-16,-7 0 0 15,-2 2 0-15,-4 8 1 16,-1 2-1-16,-1 8 2 16,-2-2 0-16,5 7 2 0,-2 8 3 15,4 7 0-15,1 6 3 16,1 6 4-16,-1 3-1 15,1-4-4-15,2 2-1 16,-3-6 5-16,4-7-47 16,1-9-172-16</inkml:trace>
  <inkml:trace contextRef="#ctx0" brushRef="#br0" timeOffset="269706.0585">12594 16748 973 0,'0'5'396'0,"0"12"-247"16,-3 0-34-16,-3 4-44 15,3-1-16-15,-1 0-25 16,8 1-6-16,-2-10-9 15,3 2-1-15,6-4-3 16,-5-4-1-16,3-2-12 16,-1-3-34-16,-3-7-201 15</inkml:trace>
  <inkml:trace contextRef="#ctx0" brushRef="#br0" timeOffset="269883.1646">12651 16643 1252 0,'-3'1'550'0,"-5"-1"-280"0,5 3-175 15,2 5-43-15,1-2-101 16,4 3 36-16</inkml:trace>
  <inkml:trace contextRef="#ctx0" brushRef="#br0" timeOffset="270242.2781">12728 16432 749 0,'3'4'372'0,"8"6"-82"16,2 1-158-16,10 4-52 0,3 1-14 15,8 4-27-15,1-3-9 16,-6-4-11-16,-2-2 0 16,-11-11 1-16,-2 5-2 15,-5-5-7-15,-5 0-4 16,-6 7-7-16,-4-2 0 15,-10 4 0-15,-1 7 1 16,-6 1 2-16,-5 4-1 16,4 5 1-16,0-5-2 15,8-2-1-15,11-2 13 16,5-9-88-16,3-2-78 0</inkml:trace>
  <inkml:trace contextRef="#ctx0" brushRef="#br0" timeOffset="270658.5962">13186 16511 863 0,'-7'7'389'16,"-7"3"-195"-16,-7-1-44 15,4 3-74-15,0-1-30 16,5 5-30-16,3 2-5 16,3 4 0-16,3 1 2 15,5 0-2-15,7 3 0 16,10-5-3-16,6-2 0 15,5-7 5-15,1-7 5 16,-3-9 10-16,-6-9 2 0,0-11 9 16,-6-6 22-1,-7-3 42-15,-4 3 18 0,-11 1 25 16,-9 1-14-16,-7 7-48 16,-6 3-21-16,-2 6-42 15,8 9-17-15,-1 3-63 16,12 2-96-16</inkml:trace>
  <inkml:trace contextRef="#ctx0" brushRef="#br0" timeOffset="272097.1254">13875 16744 786 0,'-2'-2'384'0,"-3"-4"-136"16,-1 7-56-16,2 19-75 15,2 9-31-15,2 18-31 16,4 13-2-16,4 14-7 0,0 6-6 16,0 3-14-16,-2-9-2 15,0-21-2-15,1-14-1 16,0-20-16-16,0-11-20 15,2-15-50-15,2-10-26 16,1-11-5-16,3-3 14 16,2-7 35-16,2 2 21 15,-2-2 18-15,-2 6 3 16,-8 12 15-16,-7 9 10 0,-11 17 10 16,-7 2 7-16,-10 10 5 15,0 3-3-15,2 2-12 16,7 2-7-16,12-5-12 15,5 2-3-15,12-7 4 16,5 0 2-16,11-4 2 16,4-4-1-16,6-5-1 15,3 1-19-15,-2-4-123 16</inkml:trace>
  <inkml:trace contextRef="#ctx0" brushRef="#br0" timeOffset="272480.7239">14250 17250 1042 0,'2'0'409'0,"2"2"-275"0,4-1-29 15,9 2-27-15,1-1-14 16,8 1-24-16,1-6-7 15,-4-6-8-15,2-2-2 16,-9-9-1-16,-2 5 1 16,-7-2-2-16,-7-3 0 0,-7 9 1 15,-8 0 1-15,-12 6 3 16,-3 3-1-16,-4 7-3 16,1 1-7-1,3 11-11-15,3 7-4 0,15 3-2 16,4 5 3-16,14 3 10 15,5-3 6-15,8-1 15 16,3-4 6-16,5-12 12 16,4-2-1-16,4-7-6 15,-3-4-6-15,-2-5-65 16,-3-5-16-16</inkml:trace>
  <inkml:trace contextRef="#ctx0" brushRef="#br0" timeOffset="273308.5559">15106 16349 875 0,'-12'0'359'0,"-19"4"-221"15,2 10-41-15,5 21-57 16,2 5-17-16,10 28-18 15,7 18 3-15,10 23 13 16,8 18 7-16,4 12 2 16,2-1-4-16,-3-5-5 15,-3-2-2-15,-10-17-2 16,-3-6-4-16,-12-17 46 16,-5-10 12-16,-4-24 16 15,-8-14 11-15,-2-22-27 16,-3-14-8-16,-6-15-16 15,6-4-11-15,5-5-44 0,6-4-62 16,15 3-158-16</inkml:trace>
  <inkml:trace contextRef="#ctx0" brushRef="#br0" timeOffset="275720.1436">10910 16834 808 0,'-1'0'378'0,"1"0"-167"15,1 0-44-15,-1 0-68 16,0 0-25-16,15 12-26 15,40 43-9-15,-24-30-12 16,4 1-7-16,-4-2-3 16,1-3 5-16,-7-6-77 15,-1 1-85-15</inkml:trace>
  <inkml:trace contextRef="#ctx0" brushRef="#br0" timeOffset="275992.8123">11174 16794 676 0,'-9'8'368'16,"-15"10"-55"-16,-3 4-100 0,-9 5-91 15,4-2-31-15,-1-3-54 16,1-1-13-16,9-4-12 16,1 3-4-16,10-4-1 15,1-5 0-15,8-7-5 16,4-4-11-16,4-6-137 16</inkml:trace>
  <inkml:trace contextRef="#ctx0" brushRef="#br0" timeOffset="277057.9747">15654 17174 603 0,'-25'0'253'16,"-17"3"-115"-16,6 1-118 15,9 3 16-15,19-2 17 16,13-5 17-16,36-3 11 16,19-3-20-16,42 1-5 15,19 1-6-15,28 2-4 16,8 3-3-16,11 3-1 16,-1-2 29-16,7 2 24 0,2-8 3 15,-11-4-9-15,-2-4-37 16,-9-3-31-16,-10-2-14 15,-14 3-102-15,-7 2-37 16</inkml:trace>
  <inkml:trace contextRef="#ctx0" brushRef="#br0" timeOffset="278397.7162">15686 17351 508 0,'-7'3'324'0,"-13"9"15"15,-3 6-116-15,-4 14-68 16,-3 8-40-16,6 16-39 16,2 7-13-16,16 11-6 15,4 4-3-15,13-6-13 16,8-5-10-16,6-15-11 16,4-14-3-16,-1-12-7 15,-2-7-34-15,2-11-96 16,1-1-89-16</inkml:trace>
  <inkml:trace contextRef="#ctx0" brushRef="#br0" timeOffset="278624.0964">15777 17690 1279 0,'4'3'451'0,"8"11"-394"16,6 6-17-16,8 6 3 15,4 6-9-15,4 3-8 16,-4-1 0-16,-2 1-34 16,1-7-62-16</inkml:trace>
  <inkml:trace contextRef="#ctx0" brushRef="#br0" timeOffset="278825.0413">16047 17700 939 0,'-9'5'429'0,"-18"8"-176"0,1 5-103 15,-8 6-73-15,0 4-20 16,-1 4-31-16,3-2-9 15,5 0-9-15,4-6-3 16,10-10-57-16,3-1-68 16,10-12-239-16</inkml:trace>
  <inkml:trace contextRef="#ctx0" brushRef="#br0" timeOffset="279160.0217">16085 17408 963 0,'2'-7'441'15,"3"-8"-167"-15,4 10-199 16,9 1-24-16,-3 6-34 15,3 8-8-15,-2 5-4 16,-7 1-2-16,-4 6 1 16,-5 3 1-16,-3 2 3 15,-4 1 0-15,0-7 2 16,2-5-2-16,5-10-1 0,8-4 0 16,5-2 0-16,4-2-1 15,5 0-3-15,2 2-2 16,4 6-54-16,-4 2-97 15</inkml:trace>
  <inkml:trace contextRef="#ctx0" brushRef="#br0" timeOffset="279420.6246">16369 17629 1010 0,'2'3'435'0,"2"12"-237"15,0 1-29-15,2 12-52 16,-1 5-24-16,-2 2-37 16,-1 4-16-16,-1-3-22 15,-1-3-5-15,0-5-7 16,0-9-30-16,0-8-109 15,-2-8-103-15</inkml:trace>
  <inkml:trace contextRef="#ctx0" brushRef="#br0" timeOffset="279595.1116">16221 17777 943 0,'6'-1'424'0,"11"-2"-177"0,5 3-83 15,10-3-43-15,6 2-29 16,7 0-43-16,4 1-14 16,-1 0-52-16,-3-2-61 0</inkml:trace>
  <inkml:trace contextRef="#ctx0" brushRef="#br0" timeOffset="280140.8546">16698 17652 694 0,'0'2'356'0,"0"5"-114"16,-2 7-122-16,2 4-22 15,5 3-33-15,3-2-3 16,8-4-12-16,-1-3-5 15,6-10-16-15,-1-4-5 16,1-10-3-16,-1-3-1 16,-5-2-1-16,-2-4-2 15,-7 4-3-15,-1 3-2 16,-4 5-7-16,1 6-6 0,1 7-3 16,1 5 0-16,3 12 3 15,3 6 4-15,1 10 6 16,1 5 2-16,-4 11 15 15,-4 0 15-15,-7 0 13 16,-6-2 4-16,-10-12-5 16,-4-4-10-16,-6-13-6 15,-3-11 0-15,1-11-3 16,3-6-7-16,10-20-49 16,7-6-45-16,11-12-161 15,11-6-158-15</inkml:trace>
  <inkml:trace contextRef="#ctx0" brushRef="#br0" timeOffset="280523.9848">16897 17456 706 0,'6'-5'346'0,"3"-8"-108"16,8 5-35-16,6 5-50 16,0 2-37-16,0 5-53 15,-3 4-10-15,-9 4-2 16,-7 6 0-16,-9 2-7 15,-6 1-4-15,-3-1-14 16,-1-5-5-16,8-8-8 16,2-3-3-16,10-5-6 15,6-5-4-15,7 5-1 16,1-5-2-16,-3 6-1 16,6 6 1-16,-9 3 0 15,-1 7-13-15,-2-2-96 16,0-4-103-16</inkml:trace>
  <inkml:trace contextRef="#ctx0" brushRef="#br0" timeOffset="280753.1469">17192 17381 838 0,'2'0'451'0,"1"-3"-86"15,7 11-204-15,4 10-39 0,5 8-34 16,3 11-3-16,2 13-23 15,2 3-7-15,-8 17-21 16,-5 5-11-16,-15 14-7 16,-6 3-1-16,-14-12 3 15,-4-9 1-15,-1-25 6 16,-1-14 2-16,8-24-71 16,7-9-47-16,10-19-144 15</inkml:trace>
  <inkml:trace contextRef="#ctx0" brushRef="#br0" timeOffset="281354.4275">17491 17287 539 0,'2'-4'331'16,"2"-7"-51"-16,6 3-82 15,2 4-28-15,4 2-66 16,4 2-27-16,0 6-33 16,-4 1-3-16,-4 5-16 15,-5 0-4-15,-7 6-6 16,-5 0-1-16,-8-3 1 16,4-1 1-16,-3-11 1 15,6-3-6-15,6-4-11 0,0-4-2 16,6 0-8-16,3 0 1 15,4 4 2-15,2 4 1 16,-2 5 3-16,-4 5 4 16,-9 7 7-16,-3 4 2 15,-10 3 7-15,0-2-39 16,-4-6-220-16</inkml:trace>
  <inkml:trace contextRef="#ctx0" brushRef="#br0" timeOffset="281574.9476">17465 17535 591 0,'8'-2'340'0,"11"-3"-20"15,1 3-96-15,9-2-60 16,1 4-38-16,8 5-67 15,-1-1-14-15,1 1-16 16,-3-1-42-16,-9-5-135 16,-4 1-188-16</inkml:trace>
  <inkml:trace contextRef="#ctx0" brushRef="#br0" timeOffset="281975.7461">17555 17644 1019 0,'2'-4'425'0,"8"-5"-260"16,3 1-19-16,7 1-47 15,5 3-25-15,1 6-31 16,-1 3-13-16,-9 6-14 15,-7 4-5-15,-10 7-1 16,-6 1 0-16,-12 5 1 16,-3 0 0-16,-2-6-2 15,-3-5 1-15,9-10-9 16,-1-3-3-16,8-7-7 16,6-2-4-16,2-5 3 15,4 0 3-15,6 0 7 16,0 2 6-16,10 4 10 15,-2 3 5-15,0 6 3 16,3 3 1-16,2 4-6 16,2 1-2-16,1-1-4 15,-2-1-8-15,-5-7-94 16,-2-4-28-16</inkml:trace>
  <inkml:trace contextRef="#ctx0" brushRef="#br0" timeOffset="289810.9645">12013 17756 347 0,'0'0'230'15,"0"2"10"-15,3-2-25 16,-3-2-47-16,0 1-20 16,-2 0-24-16,1 0-11 15,0 0-15-15,-8-15-4 0,-30-33-22 16,17 34-10-16,-6 3-19 16,0 5-12-16,4 7-21 15,1 5-11-15,6 14-19 16,1 3-4-16,8 6-3 15,6-1 4-15,8 0 8 16,6-4 5-16,10-6 10 16,-3-5 1-16,8-16 8 15,2-4 2-15,-4-12 5 16,0-4 1-16,-5-9 1 16,-5-2-1-16,-5-4-2 15,-2-1-1-15,-6 4-3 16,-1 0-2-16,-4 7-1 15,1 5-2-15,-3 5-3 16,3 2-1-16,0 8-3 16,1 0-3-16,1 7-9 15,-1 2 1-15,1 7 3 0,0-7 4 16,0 13 16-16,8 52 10 16,-4-13 6-16,1 2-4 15,2-1-4-15,1-8-5 16,3-16-5-16,0-7 2 15,0-13-45-15,0-4-68 16</inkml:trace>
  <inkml:trace contextRef="#ctx0" brushRef="#br0" timeOffset="290418.9856">12265 17732 289 0,'1'-4'218'16,"2"-10"54"-16,-1-2-62 16,-2 1-39-16,0-1-11 15,-4 2-23-15,0 1-12 16,-3 4-32-16,-3 1-16 15,-5 2-33-15,-3 6-15 16,-3 7-21-16,2 4-10 16,9 7-13-16,-1 1-2 0,11 0-2 15,1 3 3-15,3 0 5 16,6-6 3-16,-4-7 8 16,9-4 1-16,5-5 6 15,-4-3 1-15,4-6 3 16,-9-6 1-16,-7-6-1 15,3-1-1-15,-4 5-4 16,3 4-1-16,-4 11-8 16,-2 2 3-16,0 15 5 15,0 6 10-15,4 7 16 16,0 6 3-16,-1 3 0 16,-2-2-7-16,0-1 14 15,-1-8-4-15,3-8-1 16,1-1 0-16,-2-12-15 0,4 1-47 15,-4-9-169 1</inkml:trace>
  <inkml:trace contextRef="#ctx0" brushRef="#br0" timeOffset="290824.2506">12420 17682 525 0,'0'1'343'0,"2"0"49"15,4-1-165-15,-6 0-85 0,8 0-28 16,18-1-59-16,32-3-15 15,-26 2-20-15,-1-2-6 16,-2 0-54-16,-8 3-74 16</inkml:trace>
  <inkml:trace contextRef="#ctx0" brushRef="#br0" timeOffset="291030.305">12440 17774 868 0,'0'0'425'15,"0"1"-128"-15,8 1-147 16,10 3-24-16,8-4-34 16,2-1-19-16,8 1-36 15,-5-3-11-15,2 0-54 16,-2-1-18-16</inkml:trace>
  <inkml:trace contextRef="#ctx0" brushRef="#br0" timeOffset="291721.9471">12954 17727 697 0,'-2'-5'374'15,"-3"-3"-100"-15,-3 2-106 16,-2 0-26-16,-7 1-39 15,-1 0-16-15,-4 4-24 16,-1-2-14-16,1 7-29 16,3 3-8-16,6 3-12 15,1 4-2-15,9 2-7 16,3-3 0-16,4 1 2 0,8-2 1 16,6-2 6-16,2-1 1 15,7-8 5-15,-2-2 2 16,-2-8 4-16,0-4 2 15,-6-7 2-15,1-7-1 16,-6-8-3-16,-2-2-2 16,-6 0-1-16,-4 5 1 15,-9 3 3-15,-3 2 1 16,-1 8 6-16,0 4 4 16,6 10-2-16,4 4-3 15,0 4-14-15,2 1-6 0,1-4-4 16,0 3 5-16,5 23 5 15,5 36 3-15,-5-19 3 16,0 2 0-16,1-2-1 16,1-7 0-16,1-8 3 15,-1-6-49-15,1-13-170 16</inkml:trace>
  <inkml:trace contextRef="#ctx0" brushRef="#br0" timeOffset="292277.5969">13235 17732 573 0,'0'-4'308'16,"1"-6"-75"-16,2 1-33 0,-2 0-60 15,-1 0-19-15,-6 0-24 16,-1 0-10-16,-4-1-23 16,1 4-15-16,-7 1-23 15,-2 2-8-15,-5 4-13 16,3 5-7-16,4 6-6 15,8 2-2-15,6 7-2 16,2-2 5-16,10 0 6 16,1-2 2-16,10-8 4 15,-2-1-2-15,2-7 1 16,-1-1 1-16,-2-3 1 16,-1-5-1-16,-8-4-3 15,0-2 0-15,-6 0 1 16,-2 2 2-16,-3 4 1 15,-3 6 3-15,3 7 3 16,-1 3 2-16,1 8 4 16,3 2 2-16,-3 6 13 15,2 3 8-15,5 6 1 0,-6 2-4 16,2-2-18-16,3-2-8 16,-1-6-6-16,0-3 5 15,4-8-76-15,0-7-67 16</inkml:trace>
  <inkml:trace contextRef="#ctx0" brushRef="#br0" timeOffset="292559.7985">13392 17873 743 0,'-1'1'378'0,"1"1"-85"16,-1 2-101-16,1-4-66 15,0 0-23-15,0 0-31 16,0 7-13-16,0 8-12 16,0 26-6-16,0-33-18 15,0 5-6-15,3-7-6 16,1 1-2-16,1-5-4 15,-1-1 0-15,1 0-99 16,-5-2-111-16</inkml:trace>
  <inkml:trace contextRef="#ctx0" brushRef="#br0" timeOffset="292841.8677">13399 17752 540 0,'0'0'355'0,"-1"0"13"15,0 2-44-15,1-2-82 16,-1 0-31-16,-1 0-46 15,2 0-22-15,0 0-37 16,0 0-16-16,0 0-30 16,0 0-15-16,0 0-13 15,0 0-48-15,0 0-273 16</inkml:trace>
  <inkml:trace contextRef="#ctx0" brushRef="#br0" timeOffset="294040.43">15942 16740 684 0,'0'-4'377'0,"1"-2"-56"15,6 2-95-15,6 8-74 16,5 3-31-16,8 13-45 0,7 6-9 16,1 13-22-16,-2 2-11 15,-4 3-12-15,-7-4-4 16,-3-10-47-16,-4-7-62 15</inkml:trace>
  <inkml:trace contextRef="#ctx0" brushRef="#br0" timeOffset="294236.6266">16204 16740 1052 0,'-8'2'440'0,"-11"7"-252"15,1 3-44-15,-3 11-63 16,-4 6-20-16,2 7-33 16,-6 1-10-16,1-4-11 15,8-6-3-15,3-13-68 16,13-1-45-16,8-14-168 16</inkml:trace>
  <inkml:trace contextRef="#ctx0" brushRef="#br0" timeOffset="294441.8695">16466 16879 1118 0,'-4'0'586'0,"-3"4"-66"15,0 0-422-15,2 2-37 16,1-3-76-16,3-1-77 16</inkml:trace>
  <inkml:trace contextRef="#ctx0" brushRef="#br0" timeOffset="295089.3375">16829 16868 487 0,'1'-8'347'0,"0"-9"21"16,0 2-164-16,-5-1-29 16,-7-2-57-16,-4 1-10 15,-10-2-18-15,-4 1-8 16,-4 5-23-16,1 4-19 15,5 9-28-15,5 3-10 16,6 14-13-16,2 2-2 16,5 9 7-16,5 3 1 0,8-2 5 15,6-4 3 1,10-10 0-16,2-6 2 0,6-10 6 16,4-7 3-16,-1-11 3 15,-1-6 0-15,-4-6 1 16,-4-2-1-16,-7-8-5 15,-3 1-2-15,-9-5-6 16,1 1-3-16,-4-6 0 16,-4 2 0-16,-1 7 2 15,0 3 0-15,-3 18 5 16,3 11 0-16,2 12-8 16,-2 6-2-16,5 12-12 15,0 6 1-15,3 7 5 16,3 11 5-16,-1 11 5 15,-1 3 3-15,-1 3 2 16,-1-1 1-16,0-14 1 16,1-6 0-16,2-13 2 15,1-11-30-15,4-11-123 0</inkml:trace>
  <inkml:trace contextRef="#ctx0" brushRef="#br0" timeOffset="295734.8954">17094 16827 340 0,'0'-2'275'16,"3"-4"29"-16,5 2-72 16,-1-4-19-16,-1-3-52 15,-1-3-24-15,-8-2-27 0,-1 1-7 16,-3-1-12-16,-2 2-5 15,-9 0-21-15,2 4-15 16,-5 7-30-16,-3 4-16 16,4 10-19-16,-2 3-4 15,2 6-3-15,3-2 0 16,8 6 3 0,6 2 3-16,11-2 9 0,4 1 4 15,11-10 3-15,0-6 4 16,5-7 1-16,-2-7 1 15,-4-9-4-15,-1-1-6 0,-10-4-7 16,1-1 0-16,-6 7 5 16,-1 3 6-16,-5 6 3 15,-3 4 0-15,-2 5-1 16,4-5 3-16,0 0 6 16,-2 20 4-16,-6 35 9 15,7-28 3-15,3 6 1 16,-1-1-6-16,1-2 19 15,3-1 4-15,-4-9 14 16,0 0 10-16,2-2-21 16,1-4-5-16,0-4-15 15,-1-2-6-15,2-10-49 16,0-3 82-16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18:44.039"/>
    </inkml:context>
    <inkml:brush xml:id="br0">
      <inkml:brushProperty name="width" value="0.05292" units="cm"/>
      <inkml:brushProperty name="height" value="0.05292" units="cm"/>
      <inkml:brushProperty name="color" value="#FF0000"/>
    </inkml:brush>
  </inkml:definitions>
  <inkml:trace contextRef="#ctx0" brushRef="#br0">1671 7657 534 0,'-13'0'369'0,"-12"0"27"16,19 0-209-16,11 3-50 16,22-3-51-16,17-1-22 15,33-3-22-15,20-2-2 16,17 3-22-16,3-2-6 15,-12 5 0-15,-12 4 2 16,-21 0 2-16,-18 4-28 0,-27-2-110 16,-8 0-89-16</inkml:trace>
  <inkml:trace contextRef="#ctx0" brushRef="#br0" timeOffset="185.8457">2115 7664 466 0,'-4'5'247'0,"-10"3"-37"16,13 7-19-16,1 7-2 16,0 7 1-16,5 16-15 15,-5 7-20-15,-1 7-47 16,1 3-23-16,0-8-39 16,0-7-12-16,3-8-18 15,2-4-25-15,5-11-197 16</inkml:trace>
  <inkml:trace contextRef="#ctx0" brushRef="#br0" timeOffset="496.5632">2416 7984 702 0,'-3'-3'403'0,"-2"-1"-44"0,-9 4-204 16,-1 3-41-16,-5 8-64 16,2 2-25-16,8 7-32 15,5 0-9-15,10 5-4 16,8-2 3-16,10-6 12 16,5-1 12-16,3-11 27 15,-1-6 21-15,-8-11 59 16,-5-4 16-16,-11-8 3 15,-1 2-11-15,-10 1-61 16,-8 2-24-16,-5 3-21 16,-8 3-62-16,2 6-153 15</inkml:trace>
  <inkml:trace contextRef="#ctx0" brushRef="#br0" timeOffset="1318.0818">3412 8021 632 0,'-4'-2'314'0,"-11"-3"-97"0,-4 3-29 15,-8 5-58-15,-1 1-32 16,8 9-57-16,1 5-14 15,12 10-14-15,4 1-6 16,10 4-2-16,9-3-1 16,16-9 2-16,9-5 3 15,4-17 12-15,-3-8 7 16,-12-12 11-16,-8-3 3 0,-13-3-14 16,-11-4-19-1,-11 2-43-15,-6 3-21 0,-9-1-23 16,6 3 8-16,8 2 6 15,5-1 3-15,17 5 14 16,9 2 3-16,9-2 22 16,5 3 14-16,0 2 39 15,-1 1 23-15,2 12 33 16,-2 6 20-16,0 18 14 16,-3 8-8-16,-4 17-12 15,-1 1-16-15,-7 2-36 16,-4-3-10-16,4-10-16 15,3-6-4-15,1-10-4 16,8-8 3-16,-12-13 18 16,-3-8 6-16,-8-10 0 15,-9-6-12-15,-10-6-31 16,-8 3-14-16,-6 4-13 16,2 6-3-16,-2 15-4 0,1 9 0 15,2 7 19-15,5 3-59 16,17 2-149-16</inkml:trace>
  <inkml:trace contextRef="#ctx0" brushRef="#br0" timeOffset="1596.3017">4135 8077 810 0,'-2'-7'397'0,"-3"-6"-124"16,-7 2-47-16,-6 4-64 16,-4 1-29-16,-2 7-58 15,-2 5-23-15,8 7-42 16,0 3-13-16,6 5-17 16,5-1-2-16,5 0 1 15,5 0 6-15,8-5 11 16,3-4 5-16,11-9 11 15,-1-3 3-15,6-6-11 16,1-2-58-16</inkml:trace>
  <inkml:trace contextRef="#ctx0" brushRef="#br0" timeOffset="1930.0575">4206 8045 1125 0,'6'-1'479'16,"0"2"-260"-16,9 2-38 15,4 8-63-15,3 6-22 16,-1 1-36-16,-11 6-19 16,-10 3-20-16,-4-5-1 0,-2-1-4 15,1-5-21-15,2-9-65 16,0-5-35-16,3-8-77 16,4-3-19-16,2-8-21 15,3-4 14-15,4-3 56 16,0-3 40-16,0 1 82 15,-1 2 38-15,-9 5 101 16,-1 6 35-16,-5 16 54 16,-4 2 10-16,0 9-41 15,2 4-25-15,7 1-47 16,4 2-27-16,9 0-44 16,7-3-9-16,0-1-15 15,4-2-73-15</inkml:trace>
  <inkml:trace contextRef="#ctx0" brushRef="#br0" timeOffset="2280.2536">4471 7957 1011 0,'9'-20'388'16,"8"-21"-283"-16,8-3-50 15,20 11-6-15,-1 5 5 16,8 17 16-16,-2 12 3 0,-9 21 5 16,-6 12 13-16,-9 23 19 15,-10 4 7-15,-10-1-17 16,-8-4-23-16,0-5-31 16,-2-7-15-16,4-12-12 15,4-7-3-15,-2-20 12 16,1-7 5-16,-6-16-4 15,-5-5-8-15,-7-4-32 16,-3 0-14-16,-11 13-23 16,-4 11-2-16,-15 17 4 15,1 8 3-15,8 10 50 16,6-3-71-16</inkml:trace>
  <inkml:trace contextRef="#ctx0" brushRef="#br0" timeOffset="2779.4992">5044 8057 716 0,'0'-4'383'16,"0"-3"-109"-16,7 6-105 16,0 0-35-16,4 9-51 15,1 5-16-15,-7 8-19 16,-1 2-4-16,-5 1-8 16,-2-4-4-16,0-8-2 15,0-9 0-15,5-8-14 16,6-8-9-16,8-7-11 0,6-3-6 15,5 3 1-15,-5 5 1 16,1 11 1-16,-1 6 5 16,-8 11 5-16,0 5 4 15,-11 6 8-15,-3 3-2 16,0-2 21-16,-1-2-74 16</inkml:trace>
  <inkml:trace contextRef="#ctx0" brushRef="#br0" timeOffset="2916.5511">5192 7884 1105 0,'-1'-3'447'16,"-3"-4"-256"-16,8 7-278 0</inkml:trace>
  <inkml:trace contextRef="#ctx0" brushRef="#br0" timeOffset="3229.6573">5473 8135 1121 0,'7'2'511'0,"4"3"-240"16,8-4-109-16,-4-1-35 0,4-5-42 15,-1-4-16-15,-1-5-23 16,-3-3-8-16,-7-2-14 15,-6-3-18-15,-10 0-29 16,-5 2-13-16,-8 2-17 16,-1 9 2-16,0 14 6 15,1 6-1-15,2 15 9 16,8 0 7-16,1 11 9 16,11 2 4-16,5 7 4 15,1 7 4-15,4 1 12 16,-3 1 2-16,3-3 9 15,2-12 1-15,-1-11 9 16,0-8-64-16</inkml:trace>
  <inkml:trace contextRef="#ctx0" brushRef="#br0" timeOffset="3680.2203">5747 8060 910 0,'-2'0'400'0,"-1"7"-196"0,-2 5-128 15,-1 3-20-15,5 9-21 16,3-3 1-16,9-1-7 15,5-3-3-15,6-9 1 16,0-5 2-16,2-9 3 16,0-2 2-16,-3-6 1 15,-4-1 1-15,-6-4-6 16,-7 2-5-16,-5 3 7 16,-2 5 3-16,-2 7-7 15,4 4-2-15,1 10-13 16,0 0-9-16,8 6 0 15,-1 0 1-15,7-3 13 16,2 0 15-16,1-7 34 16,3-3 14-16,2-6 4 15,-4-8-6-15,0-2-21 16,-3-5-11-16,-5-4-52 0,1 3-69 16,-6 1-190-16,-2 2-195 15</inkml:trace>
  <inkml:trace contextRef="#ctx0" brushRef="#br0" timeOffset="3862.3693">6097 8037 944 0,'3'-3'554'0,"1"-2"-76"15,5 7-242-15,4 9-63 16,-1 11-78-16,8 7-20 0,-2 13-30 16,1 6-10-16,-8 10-13 15,-22 9-6-15,10-1-6 16,-2 0-3-16,-13-11-2 15,35-10-13-15,-18-19-131 16,0-12-72-16</inkml:trace>
  <inkml:trace contextRef="#ctx0" brushRef="#br0" timeOffset="4007.3406">6253 8204 1501 0,'12'-1'519'0,"13"-5"-473"16,4 1-27-16,0 2 16 0,-1-2-65 15</inkml:trace>
  <inkml:trace contextRef="#ctx0" brushRef="#br0" timeOffset="4313.9356">6739 8099 664 0,'-1'2'400'0,"-3"7"23"0,-6 2-211 15,-9 3-15-15,-7 4-29 16,-5-4-26-16,-6-5-75 16,3 0-19-16,3-11-20 15,7-4-11-15,3-11-36 16,6-3-23-16,13 1-29 15,3 2-3-15,17 5 18 16,5 0 15-16,5 10 31 16,2-1 14-16,-7 11 37 15,7 2 21-15,2 11 21 16,-3 5-2-16,3 0-12 16,-12 1-14-16,-2-8-24 15,-8-5 24-15,3-5-165 16</inkml:trace>
  <inkml:trace contextRef="#ctx0" brushRef="#br0" timeOffset="5754.9392">7840 8040 570 0,'-17'-2'333'0,"-16"2"-38"16,-2 2-74-16,-4 4-86 16,-4 1-35-16,18 1-55 15,8 3-30-15,16 1-27 0,21 4-7 16,6 0 2-16,10 0 8 15,9-3 12-15,-8-6 4 16,-8-7 8-16,-11-2 4 16,-13-3 14-16,0 2-1 15,-16 1-3-15,-12 1-5 16,-13 5-6-16,-8 3 6 16,0 3 5-16,10 5 2 15,12 2-5-15,8 1-8 0,14 1-12 16,8-2-2-16,13-2-3 15,9-2 2-15,14-7 4 16,-2-4 4-16,-4-4-72 16,-8-5-77-16</inkml:trace>
  <inkml:trace contextRef="#ctx0" brushRef="#br0" timeOffset="5872.4415">7771 7944 1246 0,'-3'-8'520'0,"-4"-5"-316"16,-1 1-82-16,6 9-106 16,1 3-43-16,3 5-206 15</inkml:trace>
  <inkml:trace contextRef="#ctx0" brushRef="#br0" timeOffset="6004.6744">7899 8071 841 0,'9'15'394'0,"17"26"-171"0,8 5-55 16,10 11-85-16,-1 7-27 16,-3 0-24-16,-5-4-10 15,-2-16-117-15</inkml:trace>
  <inkml:trace contextRef="#ctx0" brushRef="#br0" timeOffset="6172.8907">8157 8079 1198 0,'-17'8'523'16,"-15"6"-270"-16,-8 17-144 15,-3 7-38-15,-2 20-45 16,1 9-11-16,7 7 0 16,2-3-80-16,4-16-256 15</inkml:trace>
  <inkml:trace contextRef="#ctx0" brushRef="#br0" timeOffset="6721.0392">8435 8039 1091 0,'-14'-7'463'0,"-3"1"-263"0,-3 3-130 16,-3 2-38-16,14 10-43 15,-3 1-10-15,8 8-5 16,2-1 0-16,4 0 6 16,1-5 5-16,9-1 8 15,1-3 5-15,2-5 6 16,8 1 0-16,-9-6-31 15,0-4-10-15,-12-2-16 16,-4 1-1-16,-11 1 31 16,-7 2 12-16,-3 5 19 15,1 0 3-15,0 6 2 16,13 7 4-16,-3 1 9 16,3 3 6-16,12 3 11 15,-5-5-2-15,19 4-2 16,3-3-3-16,3-4-4 15,9-4-1-15,0-9-6 16,2-6 0-16,1-8-5 16,-3-3-1-16,-8-8-5 15,-2-1-1-15,-7 0 4 0,-9-1 2 16,-4 9 32-16,-4 6 14 16,-4 10 1-16,5 7-7 15,-2 11-38-15,3 3-19 16,0 7-6-16,6-1-1 15,8 4-58-15,2-3 35 16</inkml:trace>
  <inkml:trace contextRef="#ctx0" brushRef="#br0" timeOffset="7276.571">9566 8078 458 0,'-7'0'330'16,"-19"0"58"-16,-6 6-129 15,-8 4-106-15,-5 0-11 16,14 11-62-16,6-1-35 0,17 3-32 16,15 8-18-16,18-5 18 15,8-2 10-15,20-8 16 16,-8-9 0-16,-6-7 0 16,-4-6 6-16,-23-10 16 15,0-5 3-15,-14-10-2 16,-16-7-8-16,-1-8-23 15,-5-5-7-15,-4-10-12 16,9-6-5-16,4 3-13 16,11 0-9-16,15 17-21 15,10 10-4-15,8 16-79 16,6 16-40-16,3 14-156 16</inkml:trace>
  <inkml:trace contextRef="#ctx0" brushRef="#br0" timeOffset="7475.6265">9711 8068 640 0,'2'-4'348'16,"3"8"-70"-16,3 2-86 16,3 10-64-16,4 11-21 15,-2 7-22-15,-1 4-12 16,-5-1-28-16,-5-3-9 15,2-11-46-15,-1-5-56 0,7-14-352 16</inkml:trace>
  <inkml:trace contextRef="#ctx0" brushRef="#br0" timeOffset="7770.4576">10101 8074 823 0,'4'6'417'16,"4"5"-138"-16,-5 8-82 15,-5 4-29-15,-8 1-42 16,-5 0-22-16,-8-6-37 16,-2-4-12-16,-3-6-11 15,-3-8-5-15,1-8-13 16,2-3-10-16,5-9-34 16,6-2-9-16,9-2-24 15,6 1-5-15,6 2 14 16,5 4 1-16,7 10 24 15,5 3 12-15,5 14 15 0,1 2 10 16,4 7 7-16,-1 4-4 16,1 2-5-16,2 2-2 15,-3-2-67-15,0-2-72 16</inkml:trace>
  <inkml:trace contextRef="#ctx0" brushRef="#br0" timeOffset="8138.6325">10475 8099 1108 0,'-14'-12'506'16,"-12"-5"-239"-16,-1 6-135 16,-4 4-47-16,5 10-61 15,-1 5-21-15,9 9-28 16,7 7-2-16,5 5 1 15,6 5 3-15,2 1 13 16,6-4 2-16,14-8 8 16,2-6 1-16,11-10 8 15,-2-6 4-15,-3-6-35 16,0-5-9-16,-8-7-11 16,-9 1 0-16,-11-2 39 15,-6 0 3-15,-9 9 21 0,2 6-1 16,-1 14 0-16,0 9 5 15,4 10-6-15,0 9-1 16,6 11-9-16,2 4-2 16,5 2-6-16,5-6 0 15,3-13-12-15,6-5-87 16</inkml:trace>
  <inkml:trace contextRef="#ctx0" brushRef="#br0" timeOffset="8453.7605">10775 8158 1106 0,'-10'-6'428'0,"-11"-1"-309"16,0 0-53-16,6 13-50 15,-1 4-12-15,5 10-7 16,2 2-1-16,13 2 4 16,2 1 2-16,9-2 9 15,5-2 9-15,0-12 29 16,7-5 10-16,-3-15 34 0,-1-5 4 16,-2-10-5-16,-8-1-1 15,-9-2-32-15,-4 2-17 16,-16 8-37-16,-2 3-66 15</inkml:trace>
  <inkml:trace contextRef="#ctx0" brushRef="#br0" timeOffset="8937.1605">10961 8264 949 0,'4'3'403'0,"10"2"-211"15,-5 2-13-15,19-5-41 0,4-2-18 16,3-10-41-16,12-4-23 16,-18-3-22-16,-6-4-3 15,-11-3-2-15,-7-1-3 16,-12 0-21-16,-5 1-11 15,-15 9-21-15,-9 1-9 16,-4 14-2-16,1 8 2 16,7 13 2-16,5 10 5 0,14 10 3 15,8 9 2 1,10 10 9-16,10 0 2 0,6 2 13 16,1-10 4-16,-1-15 10 15,-4-6-21-15,-1-15-192 16</inkml:trace>
  <inkml:trace contextRef="#ctx0" brushRef="#br0" timeOffset="9121.6812">11307 8153 1267 0,'0'15'452'0,"-4"17"-382"16,4 6-9-16,5 5-12 16,-1 1-10-16,4-4-82 0</inkml:trace>
  <inkml:trace contextRef="#ctx0" brushRef="#br0" timeOffset="9302.7705">11501 8098 1074 0,'4'8'413'0,"-5"13"-290"15,2 5-64-15,15 6-32 16,-13 2-6-16,-3-1-6 16,-1 1-69-16</inkml:trace>
  <inkml:trace contextRef="#ctx0" brushRef="#br0" timeOffset="9738.2037">11651 8167 808 0,'0'-4'393'0,"-3"2"-164"16,-6 2-56-16,-11 7-104 16,-1 3-18-16,-2 5-20 15,2 0-7-15,10 0-13 16,6-1-7-16,8-2-5 15,8-1-3-15,10 0-1 16,5-1 3-16,5 2-47 0,-1-1-35 16,2-2-52-16,-5-1-11 15,8-8 48-15,-1-3 36 16,9-12 58-16,1 0 17 16,-6-2 61-16,-2-2 29 15,-14 4 59-15,-17-1 21 16,-1-1-2-16,-8 2-10 15,-14 0-24-15,1 3-14 16,-20 2-42-16,-1 0-22 16,0 5-47-16,3 4-19 0,13 10-26 15,4 7-6-15,12 3 7 16,1 0 4-16,12 4 16 16,4-2 4-16,12 0 7 15,10 0 0-15,-2-12 3 16,5-1 3-16,-5-14-15 15,-4-3-43-15,-11-11-134 16,-1-2-259-16</inkml:trace>
  <inkml:trace contextRef="#ctx0" brushRef="#br0" timeOffset="9855.516">11904 7795 1037 0,'-4'-5'550'0,"-3"-4"-176"0,3 6-119 16,4 15-171-16,2 8-55 15,6 14-33-15,4 8 5 16,4 7-439-16</inkml:trace>
  <inkml:trace contextRef="#ctx0" brushRef="#br0" timeOffset="10524.2392">13043 8216 649 0,'2'-8'417'0,"-2"-7"-19"15,-6 0-157-15,-3 0-29 16,-16 0-65-16,-3 0-27 16,-4 5-67-16,-2 3-34 15,8 9-30-15,2 5-14 16,3 8-12-16,5 5 2 16,4 8-1-16,8 5 7 15,9-2 13-15,7-1 6 0,13-9 8 16,2-6 3-16,-5-13 8 15,15-6 3-15,-6-18 7 16,-1-5 2-16,3-11 0 16,-13-2-4-16,-8-6-6 15,-2-3-7-15,-6-6-4 16,-5-7 1-16,-6-7 3 16,-1 3 1-16,-2 15-4 15,0 12-1-15,4 27-19 16,1 10-14-16,1 17 0 15,1 15 4-15,3 22 27 16,2 7 18-16,3 13 12 16,3 1 0-16,0-7-8 15,-2-1-5-15,2-14-4 16,-2-5 27-16,-1-10-121 16</inkml:trace>
  <inkml:trace contextRef="#ctx0" brushRef="#br0" timeOffset="11107.4594">13387 8219 824 0,'2'-3'412'0,"0"-2"-127"16,0-2-48-16,-3-2-78 15,-2-4-27-15,-7-1-43 16,-5-2-20-16,-9 4-30 15,-3 0-14-15,-8 5-27 16,0 4-11-16,8 6-8 16,0 4-4-16,9 7 2 15,8 4 0-15,7 4-2 0,4 1-1 16,13 1 4-16,-1-5 3 16,9-4 9-16,6-4 4 15,5-6 5-15,4-2-4 16,-4-6-15-16,-3-3-7 15,-9-7 5-15,-5 1 7 16,-9-1 30-16,-5-2 27 16,-4 7 28-16,-6 0 4 15,0 6-10-15,-3 3-20 16,1 10-30-16,2 6-3 0,3 16 1 16,4 8 2-16,7 15 7 15,2 2 4-15,2-2 13 16,1-7 10-16,-3-14 6 15,-1-9-6-15,-4-9-16 16,1-6-15-16,0-9 228 16</inkml:trace>
  <inkml:trace contextRef="#ctx0" brushRef="#br0" timeOffset="12224.9392">14116 8151 1026 0,'7'2'400'0,"10"8"-283"15,-3 7-32-15,-10 5-39 16,-4 4-8-16,-17-4-9 16,5 1-1-16,-1-8-6 0,6-6-7 15,11-6-21-15,-3-10-10 16,5-8-13-16,5-3 3 16,1-4 13-16,3 3 9 15,2-2 7-15,-6-1 4 16,1 5 15-16,-2 1 6 15,-5 11 5-15,-3 2-2 16,-3 7-15-16,-5 9-4 0,-3 5-2 16,1 7 5-16,3 2 3 15,9 4-6-15,18 1-2 16,4-3-2-16,18-5-1 16,2-8-11-16,4-13-94 15,3-6-85-15,-2-12-208 16,-3-5-46-16,-4 1 88 15,-2-3 120-15,-8-1 341 16,-2 1 122-16,-15 1 99 16,-4 5 4-16,-9 8-84 15,-7 7-47-15,-6 7-57 16,-6 7-30-16,-7 9-36 16,-8-5-12-16,-3 1-28 15,-3-3-9-15,-3-11-4 16,5-4-1-16,3-6-7 15,2-9-7-15,11-3-28 16,5 1-12-16,16-3-17 0,6 1 0 16,12 5 10-16,2 1-1 15,1 11 6-15,1 10 2 16,1 11 7-16,-3 8 15 16,-4 2 15-16,1 0 8 15,-3-1 3-15,5-3-3 16,3-7-1-16,1-9 0 15,0-12 4-15,0-8 2 16,-2-8 2-16,-1-2-2 16,-2-4-2-16,-1-3-3 0,-2 1-9 15,-9 14-3 1,-4 6-5 0,0 1-2-16,11-3-6 0,-3 9 11 0,-3 19 18 15,-5 9 15-15,0 4 23 16,0 1-6-16,5-8-14 15,-1-1-14-15,1-13-77 16,3-8 202-16</inkml:trace>
  <inkml:trace contextRef="#ctx0" brushRef="#br0" timeOffset="13039.1078">1862 8821 919 0,'-4'-7'517'0,"-4"-7"-105"0,-1 16-224 15,0 14-54-15,5 25-94 16,2 13-29-16,6 16-4 16,3 7 1-16,-1 6-4 15,1-1 2-15,-6-11 1 16,0-8 2-16,-1-24-72 16,-1-10-60-16</inkml:trace>
  <inkml:trace contextRef="#ctx0" brushRef="#br0" timeOffset="13182.6207">1883 9056 912 0,'14'-1'369'16,"7"-4"-172"-16,15 5-196 0,5 1 18 15,0 1-235-15</inkml:trace>
  <inkml:trace contextRef="#ctx0" brushRef="#br0" timeOffset="13548.0432">2342 8867 1049 0,'-11'-6'481'0,"-15"-9"-210"15,-2 6-71-15,3 2-86 16,-2 5-34-16,5 3-57 15,6 6-18-15,9 4-25 16,2 3-8-16,5 2-3 16,5-2 4-16,7 0 10 15,4 1 5-15,9-3 9 16,0-2 4-16,-6-7 8 16,-5-3-9-16,-8-6-24 15,-5 3-8-15,-3 2-9 16,-5 1 7-16,6 0 25 15,-18 4 16-15,-41 21 31 16,34-8 10-16,12-1 3 16,6 2-8-16,12-3-23 15,8 2-12-15,13-1-2 16,6-5-2-16,5-2-5 0,3-6-43 16,5-4-137-16</inkml:trace>
  <inkml:trace contextRef="#ctx0" brushRef="#br0" timeOffset="14091.2304">2471 8866 914 0,'0'0'380'0,"10"2"-221"16,6 1-76-16,11 1-58 15,2-1-3-15,7 0-3 16,-1-2-4-16,-2-2-2 15,-2-1 3-15,-12 0 3 16,-4-1 3-16,-10-2 1 16,-6 0-6-16,-12 2-6 15,-4 3-5-15,-5 10 3 16,-4 2 9-16,8 9 13 16,0 1 4-16,7-1-4 15,9 5-8-15,4-1-16 16,9 1-5-16,4-3-2 15,4-4 0-15,8-7-24 16,3-4-21-16,-3-7-92 16,8-7-56-16,6-10-44 15,1-7-8-15,9-4 84 0,-8 3 58 16,-13 2 154-16,-4 7 90 16,-12 10 107-16,-12 3 31 15,0 14-41-15,-6 3-49 16,-13 8-89-16,0-1-32 15,-17 0-33-15,-1-1-9 16,-17-11-4-16,14-1-22 16,12-11-65-16,3-3-17 15,21-13-18-15,-7-5 15 0,5-1 48 16,4-3 24-16,5 10 40 16,6 9 15-16,9 8 35 15,5 8 2-15,8 9-19 16,3 5-8-16,-4 4-22 15,2 0-4-15,-2-1-34 16</inkml:trace>
  <inkml:trace contextRef="#ctx0" brushRef="#br0" timeOffset="14502.5212">3233 8740 1188 0,'-5'21'416'0,"-3"33"-368"15,4 15-23-15,3 12-2 16,1 1-4-16,2-5 2 16,2-8-19-16,0-11-271 15</inkml:trace>
  <inkml:trace contextRef="#ctx0" brushRef="#br0" timeOffset="14779.5145">3194 8742 1171 0,'15'-12'427'16,"12"-8"-342"-16,7 8-36 15,-2 12-34-15,-4 8-1 16,-4 10-6-16,-12 1-2 16,-17 11 1-16,-10 1-10 15,-12-4-28-15,4-3-2 16,6-15-16-16,7-9-9 0,11-5 5 15,6-2-5-15,18 4 5 16,9 6 27-16,9 16 44 16,-3 7 17-1,-19 8 24-15,-8 5 1 0,-28-3-14 16,-8-2 8-16,-8-9-144 16</inkml:trace>
  <inkml:trace contextRef="#ctx0" brushRef="#br0" timeOffset="15079.3923">3520 8732 920 0,'20'-11'471'16,"17"-4"-120"-16,3 15-200 16,3 10-25-16,-7 23-37 15,-6 10-9-15,-13 17-15 16,-9 2-10-16,-10-1-19 15,-3-6-9-15,0-19-9 0,0-8-4 16,5-15-14-16,0-10-9 16,0-10-15-16,-1-3-3 15,-3-9-4-15,-4-4-2 16,-7-1 2-16,-3 2-4 16,-9 8-11-16,-2 11 5 15,-5 14-3-15,3 5 4 16,1 5 15-16,4-1-43 15,13-5-269-15</inkml:trace>
  <inkml:trace contextRef="#ctx0" brushRef="#br0" timeOffset="15364.3226">3887 8871 851 0,'11'4'422'0,"19"11"-138"16,-8 8-77-16,-9 7-65 15,1 7-21-15,-14-8-35 16,0 0-14-16,-3-7-32 16,-5-10-14-16,5-6-31 15,0-6-31-15,7-14-42 16,3-2-10-16,4-10 17 16,3-1 24-16,7 4 30 15,-1 4 6-15,1 18 33 0,-1 1 12 16,-4 14 19-16,3 9 12 15,-8 3-24-15,-2 3-6 16,-5 0-6-16,-1-5-70 16</inkml:trace>
  <inkml:trace contextRef="#ctx0" brushRef="#br0" timeOffset="15927.9205">4356 8892 1050 0,'13'-3'411'0,"15"-1"-269"16,8 2-65-16,2 5-25 15,-4 2-12-15,-4-2-16 16,-7 2-2-16,-7-5-2 15,-4 0 0-15,-12 0-5 16,-4 0-4-16,-17 5-4 16,-5 0-1-16,-4 7 16 15,-3 3 10-15,9 2 7 16,5 4 1-16,8 0-13 0,5-2-11 16,11 0-16-16,7 0-2 15,6-3-1-15,3-1 2 16,6-2-42-16,2-4-34 15,6 1-120-15,5-4-46 16,3-7-1-16,-11-4 36 16,7-10 124-16,-3 2 58 15,-6-6 116-15,9 3 30 16,-17-2 45-16,-7-5 11 0,-8 6-30 16,-5-3-20-16,-7 5-19 15,-5 3-7-15,-13 4-27 16,0 3-11-16,-13 10-38 15,8 2-19-15,10 7-15 16,1 6-6-16,18-2 0 16,0 4 0-16,-5 3 4 15,18-5 5-15,7-3 7 16,4-4 4-16,13-8-7 16,-14-4-25-16,-1-9-145 15,-3-3-244-15</inkml:trace>
  <inkml:trace contextRef="#ctx0" brushRef="#br0" timeOffset="16064.9139">4805 8663 1365 0,'-2'-3'583'0,"-4"3"-351"0,3 4-98 16,3-4-108-16,1 8-25 15,7 20-4-15,13 31 27 16</inkml:trace>
  <inkml:trace contextRef="#ctx0" brushRef="#br0" timeOffset="16711.2695">5681 8965 1039 0,'-6'8'428'0,"-1"0"-246"15,-5 11-117-15,12 1-19 16,7 0-17-16,2 4 0 15,11-7-4-15,5-3 1 16,5-8 8-16,6-6 1 16,-5-8 1-16,-4-6 1 0,-9-3-4 15,-5-1-2-15,-6 1-8 16,1 4-8-16,-8 6-27 16,3 6-12-16,-3 16-12 15,4 7-3-15,7 24 14 16,-1 10 7-16,1 15 26 15,-6 5 20-15,-4 3 37 16,-8-8 15-16,-9-16 10 16,-6-6 3-16,-18-24-9 15,-5-4-4-15,-11-18-9 16,1-5-12-16,6-14-23 16,9-4-12-16,16-9-27 15,11-6-17-15,20-6-63 16,12-4-52-16,21-2-123 15,11 3-381-15</inkml:trace>
  <inkml:trace contextRef="#ctx0" brushRef="#br0" timeOffset="17042.5689">6447 8673 793 0,'1'-25'434'0,"3"-20"-69"15,2 10-70-15,-6 19-95 16,2 14-53-16,0 17-86 16,-3 10-47-16,1 22-37 15,0 9 9-15,5 21 11 16,-1 2-9-16,2-1-130 16,3 0-398-16</inkml:trace>
  <inkml:trace contextRef="#ctx0" brushRef="#br0" timeOffset="17224.0591">6447 9259 1162 0,'0'0'570'15,"0"2"-160"-15,4 4-141 16,-4-6-105-16,0 0-33 0,0 0-69 15,0 0-9-15,0 0-229 16</inkml:trace>
  <inkml:trace contextRef="#ctx0" brushRef="#br0" timeOffset="20892.7816">7402 8897 522 0,'-7'-7'330'0,"-6"-11"2"16,-9-2-71-16,-7 7-81 16,-9 0-29-16,-5 13-65 15,0 7-30-15,7 17-52 0,7 8-16 16,10 13-19-16,6 2-1 16,14 2 6-16,7 1 6 15,19-7 12-15,11-6 8 16,14-17 9-16,10-6 4 15,-6-18 9-15,-4-7 8 16,-17-13 12-16,-11-8 8 16,-12-3 1-16,-12-4 2 15,-18-6-70-15,-9-1-48 16,-16-1-222-16</inkml:trace>
  <inkml:trace contextRef="#ctx0" brushRef="#br0" timeOffset="21014.7834">7036 8602 1147 0,'-1'-2'500'0,"2"-2"-286"16,3 6-95-16,-4-2-105 15,1 0-19-15,24 21-68 16</inkml:trace>
  <inkml:trace contextRef="#ctx0" brushRef="#br0" timeOffset="21282.626">7620 8924 774 0,'0'4'379'0,"0"6"-121"0,-3 5-85 15,-2 16-22-15,-2 10-14 16,-4 15-38-16,7 9 0 16,1 4-74-16,6 0-10 15,4-9 3-15,1-10-34 0,1-16-82 16,0-10-122-16</inkml:trace>
  <inkml:trace contextRef="#ctx0" brushRef="#br0" timeOffset="21417.876">7593 9166 1048 0,'7'-3'367'0,"16"0"-310"16,8-3-60-16,8-1-82 15</inkml:trace>
  <inkml:trace contextRef="#ctx0" brushRef="#br0" timeOffset="21898.261">7914 9012 1072 0,'-8'5'456'0,"-6"-1"-225"15,2 8-171-15,4-4-38 16,7 9-18-16,2 4-4 15,6-2-3-15,0 3 1 0,8-8 4 16,-2-3 4-16,6-9 7 16,7-1 3-16,-7-8 6 15,3-4 2-15,-7-4-3 16,-1 0-7-16,-8-2-10 16,-4 1-4-16,-4 7-11 15,-5-1-3-15,-1 11-5 16,-3 3-2-16,4 6 5 15,7 5 4-15,2-6 8 16,4 2 3-16,5-4 4 16,-2-2 3-16,5-5 2 15,-1 0 0-15,2-5 1 16,-3-5-3-16,7-2-3 16,3 2-3-16,2-1-2 15,5 0-3-15,2 9-2 16,1 2-8-16,1 10 16 15,-3 9 14-15,-5 0 35 16,-5 2 26-16,-14-1 35 0,-6-5 10 16,-9-2 2-16,-6-4-7 15,-7-6-29-15,0-3-68 16</inkml:trace>
  <inkml:trace contextRef="#ctx0" brushRef="#br0" timeOffset="22434.901">9241 9036 899 0,'1'-18'413'0,"8"-20"-183"0,-2-2-41 15,1 6-39-15,-1 9-11 16,-6 12-21-16,-1 9-26 16,0 12-56-16,2 12-28 15,2 16-25-15,5 5 8 16,-2 9 11-16,1 1 6 16,0 0 3-16,-3-3 1 15,-1-9 5-15,-6-9 4 16,-8-13 10-16,-3-4-3 0,-9-11-34 15,1-2-21-15,-2-8-30 16,6-1-3-16,10 0 15 16,6 1 8-16,17 3 4 15,4 2 8-15,13 3 13 16,3 0 7-16,-3 2 10 16,6 0 0-16,-2-2-25 15,0-1-62-15</inkml:trace>
  <inkml:trace contextRef="#ctx0" brushRef="#br0" timeOffset="23214.8214">9382 8658 850 0,'-17'-3'368'16,"-22"-4"-184"-16,-10 7-58 15,-14 9-42-15,-3 7-23 0,-6 17-28 16,3 7-4 0,13 20-25-16,7 10-4 0,22 12-12 15,9 7-3-15,18 4 7 16,11 3 5-16,27-1 8 15,21-11 5-15,37-21 3 16,12-24 1-16,20-31 4 16,1-18 4-16,-3-42 5 15,-6-15 4-15,-37-28 35 16,-18-5 39-16,-46-7 83 16,-20-5 33-16,-45-2 7 15,-24 8-41-15,-30 27-103 16,-10 21-40-16,13 35-58 15,2 10-52-15,14 21-424 16</inkml:trace>
  <inkml:trace contextRef="#ctx0" brushRef="#br0" timeOffset="34479.8813">10290 9095 451 0,'-7'-1'305'0,"-1"1"26"16,5 0-129-16,21 0-79 16,8-1-24-16,23 1-37 15,9 0-14-15,32 2-28 16,4 3-9-16,-8-3-4 15,1 5 1-15,-31 0-13 16,-7 1-52-16,-19 0-253 16</inkml:trace>
  <inkml:trace contextRef="#ctx0" brushRef="#br0" timeOffset="34712.3093">10333 9201 796 0,'2'-1'337'15,"8"-3"-171"-15,7 1-37 16,23 1-44-16,8 2-12 16,21 0-26-16,5 1-15 15,-5 0-11-15,0 2-1 16,-19-1-4-16,-6-1-43 0,-11-2-200 15</inkml:trace>
  <inkml:trace contextRef="#ctx0" brushRef="#br0" timeOffset="34905.2866">10787 9044 602 0,'1'-2'332'16,"-1"-6"-92"-16,9 6-83 15,5 2-38-15,5 3-51 16,11 5-13-16,1 4 12 15,-1 0-7-15,-8 8 21 16,-10-5 10-16,-13 4 1 16,-11 2 7-16,-14-1-24 15,-4 4-18-15,6-3-28 16,2-3-27-16,18-7-199 16</inkml:trace>
  <inkml:trace contextRef="#ctx0" brushRef="#br0" timeOffset="35807.2328">11930 9050 437 0,'4'-5'259'0,"-2"-3"-15"16,-2-7-38-16,-2 2-47 15,-6-4-19-15,-10-3-35 16,-1 3-14-16,-9 5-30 16,0 3-16-16,-2 11-28 15,5 7-12-15,5 13-15 16,3 5-2-16,10 3 2 15,3-1 2-15,7-1 8 16,4-7 1-16,6-8 10 16,6-7 3-16,5-8 9 15,4-2 4-15,2-10 2 16,-6-7 2-16,-2-8-3 16,-3-3-2-16,-8-11-6 15,2-2-4-15,-6-2-2 0,-5-3-2 16,-2 14-3-16,-3 6 4 15,-2 10 14-15,-2 5 2 16,1 10-5-16,2 8-11 16,-4 11-14-16,4 7-2 15,1 19 11-15,0 3 8 0,6 14 3 16,1-3-2-16,4-5-5 16,3-6-1-16,2-10-17 15,-1-7-75-15</inkml:trace>
  <inkml:trace contextRef="#ctx0" brushRef="#br0" timeOffset="36305.1098">12197 9053 583 0,'6'0'326'0,"1"-3"-69"16,3-2-90-16,-2 0-19 15,-5-5-36-15,1 1-9 16,-2-2-14-16,0-4-5 16,-4 0-14-16,-5-3-7 15,-8 1-17-15,-5 6-10 16,-3 5-27-16,0 6-12 15,-1 8-20-15,4 6-3 16,7 5 5-16,5 3 2 16,10-1 6-16,6 0 5 15,7-9 7-15,2-1 3 16,5-4 5-16,1-7 4 0,-1-5 4 16,-2-4 0-16,-5-6 1 15,-4 1-2-15,-3-1-1 16,-2 2 0-16,-6 8-6 15,-3 3 1-15,-3 8 1 16,2 5 2-16,0 6 7 16,0 5 3-16,1 8-2 15,-1 3-3-15,4 3-4 16,5-3-4-16,2 0 0 16,0-7 1-16,2-10-62 15,-1-1-76-15</inkml:trace>
  <inkml:trace contextRef="#ctx0" brushRef="#br0" timeOffset="36555.3645">11545 9323 840 0,'-2'-1'379'16,"9"1"-127"-16,17 5-111 0,29-2-35 16,10 1 7-16,32-4-16 15,9 0-6-15,12-3-25 16,4 2-11-16,-17 1-15 16,-9-3-3-16,-25-2-103 15,-8-1-85-15</inkml:trace>
  <inkml:trace contextRef="#ctx0" brushRef="#br0" timeOffset="37139.1945">11820 9786 656 0,'5'-3'326'15,"16"-5"-107"-15,0-1-33 16,-2-9-52-16,-1-1-25 0,-14-2-27 15,-4-2-7-15,-10 5-8 16,-5-2-8-16,-9 5-12 16,-4 1-12-16,-1 9-27 15,2 3-8-15,2 9-16 16,3 6-5-16,6 6 0 16,6 4 5-16,9 3 8 15,2 2 3-15,10-1 7 16,1-1 2-16,6-8 5 15,6-4 2-15,4-13 6 16,5-5 3-16,-2-14 5 16,-1-5 1-16,-7-11 0 15,-1-2-5-15,-7-4-3 16,-3-2-2-16,-9 4-3 16,-3-2 0-16,-5 7-6 15,-2 7-6-15,-1 14-8 16,0 12-5-16,-1 14 1 15,1 9 5-15,2 12 9 0,2 1 4 16,6 6 1-16,0 2 0 16,7 1-1-16,0-5 0 15,4-12-37-15,0-7-59 16</inkml:trace>
  <inkml:trace contextRef="#ctx0" brushRef="#br0" timeOffset="37536.5515">12085 9628 946 0,'-5'3'443'16,"-2"2"-168"-16,3 12-163 16,1 0-30-16,7 6-40 15,3 0-11-15,6-4-16 16,4-3-3-16,-1-11 6 15,3-5 3-15,0-12 6 16,-1-3 2-16,-2-7-2 16,-6-1-3-16,-3 2-6 15,-3 4-3-15,-6 3-11 16,4 7-12-16,-1 11-14 16,0 3-1-16,6 15 8 0,0 4 11 15,2 13 12 1,2 9 1-16,-3 7 4 0,-5 3 17 15,-4-5 31-15,-7-8 13 16,-5-12 17-16,-5-8-8 16,-11-10-14-16,-3-8-6 15,-11-10-18-15,2-10-22 16,5-10-70-16,4-3-42 16,13-10-123-16</inkml:trace>
  <inkml:trace contextRef="#ctx0" brushRef="#br0" timeOffset="37931.8186">12675 9208 999 0,'3'-3'435'0,"8"-2"-215"15,10 1-137-15,4 2-31 0,23 2-31 16,7 0-8-16,8 0 7 16,-1 2-59-16,-12 0-266 15</inkml:trace>
  <inkml:trace contextRef="#ctx0" brushRef="#br0" timeOffset="38103.4609">12713 9324 873 0,'7'2'369'0,"10"-1"-191"16,14-1-67-16,11 0-39 15,9-1-22-15,11-1-34 16,-3 2-16-16</inkml:trace>
  <inkml:trace contextRef="#ctx0" brushRef="#br0" timeOffset="38456.3655">13145 9050 769 0,'11'-14'356'0,"13"-9"-122"15,9 5-85-15,5 18-22 16,3 7-9-16,-3 17-20 16,-8 6 3-16,-6 12 0 15,-7 9-2-15,-6 7-15 16,-6 4-12-16,-1-10-30 15,0-7-13-15,3-17-8 16,3-11 2-16,-1-18 9 16,1-10-4-16,-3-13-11 15,-6-6-9-15,-8-1-14 16,-8 2-3-16,-8 12-6 16,-4 8-2-16,-7 18 7 15,-5 13 5-15,3 12 10 16,3 4 5-16,13-4-8 15,8-5-74-15</inkml:trace>
  <inkml:trace contextRef="#ctx0" brushRef="#br0" timeOffset="38825.4173">13909 9151 1060 0,'12'-3'463'15,"9"-2"-230"-15,19 4-135 16,9-1-16-16,5 3-40 16,-6-1-12-16,-4-2-16 15,-2 2-4-15,-7-1-47 16,2 1-65-16,-8 1-272 15</inkml:trace>
  <inkml:trace contextRef="#ctx0" brushRef="#br0" timeOffset="39063.4036">13967 9221 830 0,'0'0'386'0,"1"1"-153"0,17 2-102 16,8 0-27-16,12-1-22 16,7-1-18-16,-4-1-29 15,-1 0-12-15,5-1-13 16,-2 1-2-16,-1-4-25 16,-1 1-41-16,-13-2-140 15,-2 0-173-15</inkml:trace>
  <inkml:trace contextRef="#ctx0" brushRef="#br0" timeOffset="39289.7509">14349 9013 800 0,'7'5'341'0,"14"4"-163"0,4 6-82 16,4 3 31-16,-2 2 10 15,-3 2 20-15,-5 1-6 16,-9 2-42-16,-4 2-10 16,-10-4-3-16,-8-1-6 15,-9-3-17-15,-9-4-13 16,-1 2-38-16,-2-1-50 16,5-3 62-16</inkml:trace>
  <inkml:trace contextRef="#ctx0" brushRef="#br0" timeOffset="40567.452">1648 10050 945 0,'0'2'402'0,"1"0"-197"16,14 2-48-16,28-3-51 16,7-5-13-16,36 0-44 15,5-2-18-15,10 5-19 16,2 1-2-16,-25-3 1 16,-8 8 5-16,-27-1-66 15,-14-1-50-15,-19 5-178 16</inkml:trace>
  <inkml:trace contextRef="#ctx0" brushRef="#br0" timeOffset="40784.6516">1728 10130 818 0,'0'-1'343'16,"7"1"-159"-16,12-1-68 15,17 0-23-15,14 1 7 16,19-1-22-16,5 1-15 16,2 0-22-16,-5 0-13 15,-11 0-7-15,-10 0-35 0,-10-8-157 16,-8 0-178 0</inkml:trace>
  <inkml:trace contextRef="#ctx0" brushRef="#br0" timeOffset="40967.1392">2227 9920 883 0,'9'0'366'0,"13"2"-197"15,5 8-31-15,7 10-8 16,0 5 6-16,-3 6 0 16,-11 0 10-16,-15-1 0 15,-9-3-12-15,-18-1-31 16,-9-2-22-16,6-6-39 15,-3-2-49-15,6-8-78 16</inkml:trace>
  <inkml:trace contextRef="#ctx0" brushRef="#br0" timeOffset="41684.3896">3353 10186 632 0,'4'-6'384'0,"1"-6"-57"16,-6-4-125-16,-3-2-29 16,-9-1-62-16,-5 1-16 15,-5 3-31-15,-4 0-11 16,-4 7-24-16,-1 4-11 16,-1 8-23-16,4 6-11 15,8 11-14-15,8 2 1 16,10 9 12-16,9 2 9 15,10-4 16-15,5-3 6 16,8-14 6-16,2-5 3 16,-3-13 5-16,3-7 2 0,-4-15 3 15,-4-6-1-15,0-8-6 16,-5-3-5-16,-4-5-6 16,-4-4-1-16,-9-8 0 15,-3-4 1-15,-12 9-4 16,2 9-4-16,0 21-6 15,1 16-8-15,6 20-12 16,-1 10 4-16,6 25 6 16,1 12 7-16,8 13 17 15,5 3 0-15,2-3-2 16,1-6 3-16,-2-8-1 16,-1-8 2-16,1-16-27 15,-3-8-69-15</inkml:trace>
  <inkml:trace contextRef="#ctx0" brushRef="#br0" timeOffset="42184.3738">3660 10222 726 0,'4'-6'393'16,"4"-6"-108"-16,1 1-94 16,-3-4-31-16,-3-5-45 15,-1 4-18-15,-6-4-30 16,-1 2-16-16,-8 9-24 31,6 4-12-31,1 1-15 0,-26-11-12 0,-1 12-15 16,-1 5-2-16,18 20-4 15,6 1 7-15,5 7 9 16,2-1 3-16,1-4 7 16,9-2 3-16,7-6 5 15,7-7 1-15,3-8 4 16,-2-4 1-16,-2-8 0 16,-2-2 2-16,-3-1 0 15,-2 3-1-15,-5 4-4 16,0 5 0-16,-5 7 4 0,2 3 4 15,0 12 1-15,-1 7-1 16,0 12-5-16,-3 7 3 16,-4 4 9-16,-3-4 7 15,-3-5 15-15,1-5 1 16,0-11-5-16,4-1-3 16,0-7-16-16,0-7-22 15,5 0-111-15,3-7-104 16</inkml:trace>
  <inkml:trace contextRef="#ctx0" brushRef="#br0" timeOffset="42429.5294">4053 10105 1046 0,'12'-2'420'0,"19"3"-269"15,8 2-58-15,-4 2-31 16,13-1-15-16,-4 0-15 16,-3-4 3-16,1-1-126 0,-17-3-376 15</inkml:trace>
  <inkml:trace contextRef="#ctx0" brushRef="#br0" timeOffset="42610.9591">4065 10232 905 0,'4'3'435'0,"15"5"-111"15,7 0-122-15,10-1-35 16,4 0-26-16,-1-6-60 15,3 3-25-15,-3-4-97 16,-2-3-181-16</inkml:trace>
  <inkml:trace contextRef="#ctx0" brushRef="#br0" timeOffset="43150.8861">4953 10055 906 0,'4'-18'406'0,"-4"-18"-195"0,13-2-91 16,7 5-15-16,2 10-29 15,10 13-12-15,0 22-15 16,0 11-16-16,6 18 1 15,-12 11 5-15,-7 7 3 16,-8 3 3-16,-11 2-6 16,2-5-6-16,0-11-8 15,-1-10-3-15,0-15-1 16,-5-9 3-16,7-18 3 16,1-5-11-16,-6-15-34 15,3-5-30-15,-7-3-40 16,-5 2 5-16,-4 7 17 15,-7 13 16-15,-11 16 44 16,-6 9 16-16,0 13 29 16,2 2 12-16,10-1-12 0,9-4-13 15,9-9-21-15,5-8-49 16,13-9-184-16</inkml:trace>
  <inkml:trace contextRef="#ctx0" brushRef="#br0" timeOffset="43685.1692">5686 10264 580 0,'-1'-7'358'0,"3"-10"-21"15,-6-1-75-15,-10-2-83 16,-1-2-33-16,-12 3-48 16,2 6-19-16,-5 9-43 15,2 6-15-15,4 11-20 16,4 3-8-16,9 11-4 15,3 2 3-15,8 3 6 16,7 1 4-16,10-5 8 16,6-6 2-16,7-12 4 15,3-9 3-15,1-11 5 0,1-10 1 16,-2-12-2-16,-5-5-1 16,-7-11-15-16,-1 1-4 15,-6 0-3-15,-2 0-2 16,-8 0 7-16,-4 2 2 15,-5 8 12-15,-6 8 4 16,1 23-3-16,-3 11-2 0,0 22-10 16,2 5 1-16,-11 19 10 15,20 3 6-15,6 9 2 16,4 3-4-16,24-3-9 16,-13-3-3-16,5-16-47 15,2-8-93-15</inkml:trace>
  <inkml:trace contextRef="#ctx0" brushRef="#br0" timeOffset="44150.0435">5962 10220 1112 0,'-2'4'499'0,"-1"0"-233"15,2 8-140-15,1 0-24 16,6 5-33-16,4 0-10 16,2-7-20-16,2-1-7 15,6-9-8-15,2-6-1 16,2-9 0-16,1-5-1 15,-7-3-5-15,-3 0-1 0,-7 3-6 16,-4 3-3 0,-4 11-12-16,0 4-8 0,0 15-7 15,0 5 0-15,4 15 14 16,0 10 6-16,0 11 8 16,3 7 0-16,-7 4 10 15,-6-4 12-15,-10-6 30 16,-9-2 14-16,-7-8-2 15,2-7-10-15,-1-12-10 16,4-12-5-16,5-20-2 16,-3-8-3-16,7-15-22 15,3-4-25-15,10-4-85 16,4 1-59-16,16 0-418 16</inkml:trace>
  <inkml:trace contextRef="#ctx0" brushRef="#br0" timeOffset="44542.8126">6853 9797 909 0,'-3'-3'481'0,"-2"3"-130"16,-3 4-114-16,-1 20-126 15,4 12-36-15,0 15-39 16,5 7-8-16,5 3-14 16,1 2 7-16,0-2-85 15</inkml:trace>
  <inkml:trace contextRef="#ctx0" brushRef="#br0" timeOffset="44724.5443">6800 10500 1363 0,'3'0'673'0,"1"4"-178"0,3-4-352 16,0 0-52-16,1-1-44 15,2-2-52-15,3 6-385 16</inkml:trace>
  <inkml:trace contextRef="#ctx0" brushRef="#br0" timeOffset="45333.2962">7580 10555 716 0,'10'-13'292'0,"15"-21"-152"16,8-7-25-16,10-16-3 15,0-4-4-15,-5-6-19 16,-8-2-12-16,-14 2-11 15,-6 5 1-15,-10 4 21 16,0 10 3-16,-4 18-12 16,-4 8-12-16,-2 27-62 15,0 13-16-15,-1 21-10 16,4 13 0-16,12 21 20 16,3 5 5-16,14 8 2 0,5-4 2 15,-4-19 4-15,1-11 8 16,-2-22-74-16,-7-12-69 15</inkml:trace>
  <inkml:trace contextRef="#ctx0" brushRef="#br0" timeOffset="45486.0896">7650 10392 953 0,'16'7'361'0,"24"8"-263"15,4-1-39-15,8-5-22 16,-1-3 7-16,-9-7-243 16</inkml:trace>
  <inkml:trace contextRef="#ctx0" brushRef="#br0" timeOffset="45647.5869">7412 10205 881 0,'-3'-2'466'0,"-5"-2"-46"16,8 4-377-16,9 4-39 15,18 5-36-15,15 0-44 16</inkml:trace>
  <inkml:trace contextRef="#ctx0" brushRef="#br0" timeOffset="45986.045">8164 10409 1094 0,'10'4'421'0,"13"0"-302"15,5-4-34-15,3-2-39 16,0-5-13-16,-10-8-15 15,-3-3-18-15,-12-5-16 16,-6-6-5-16,-4 5-5 16,-11-2 12-16,-7 5 12 15,-5 10 2-15,-3 9 0 16,1 5 7-16,6 12 8 16,7 6 6-16,10 8 15 15,6 6 1-15,10 10-1 16,5 0-4-16,2-2-11 15,2-3-6-15,-2-9-1 16,-5-3-1-16,-3-7-63 16,0-3-95-16</inkml:trace>
  <inkml:trace contextRef="#ctx0" brushRef="#br0" timeOffset="46316.6812">8762 10378 829 0,'-8'9'457'15,"-6"6"-34"-15,-8 0-296 16,-8-2-22-16,-5-7-40 16,-1-2-15-16,2-8-51 15,4-7-42-15,9-8-77 16,0-5-24-16,9-4 6 15,8 4 19-15,11 4 71 16,5 3 38-16,14 12 45 16,-6 5 21-16,8 14 25 15,3 10 1-15,-4 9 29 16,8 1 14-16,-8 2 16 16,-4-5-11-16,-6-7-43 15,-1-3 2-15,-7-10-93 16</inkml:trace>
  <inkml:trace contextRef="#ctx0" brushRef="#br0" timeOffset="47424.3388">1755 10976 963 0,'-1'-1'469'0,"-1"4"-188"0,-1 9-77 15,2 22-82-15,0 10-29 16,1 24-12-16,0 5-7 16,0 12-24-16,0-7-8 15,-1-17-14-15,0-9-5 16,-1-23-23-16,2-4-59 16,0-17-155-16,-2-6-152 15</inkml:trace>
  <inkml:trace contextRef="#ctx0" brushRef="#br0" timeOffset="47621.6149">1688 10919 1041 0,'7'0'413'0,"21"-2"-246"16,-1 2-74-16,39 1-39 15,9 0-4-15,2 1-21 16,10-2-9-16,-16 0-23 16,-6-1-70-16</inkml:trace>
  <inkml:trace contextRef="#ctx0" brushRef="#br0" timeOffset="47872.3285">1811 11559 923 0,'-5'0'447'0,"28"0"-112"16,11-1-153-16,22 4-66 15,15-2-27-15,-15 3-49 16,-5-4-17-16,-11 0-52 16,-6-3-60-16</inkml:trace>
  <inkml:trace contextRef="#ctx0" brushRef="#br0" timeOffset="48071.4873">1775 11328 1225 0,'20'-6'477'0,"18"-2"-330"16,22-1-82-16,6 0-11 15,8 2-25-15,-2 1-21 16,-4 5-461-16</inkml:trace>
  <inkml:trace contextRef="#ctx0" brushRef="#br0" timeOffset="48338.705">2283 11446 1131 0,'-2'8'436'0,"-4"14"-302"15,2 3-54-15,1 8-32 16,3 2-10-16,3 1-7 15,1-2-53-15</inkml:trace>
  <inkml:trace contextRef="#ctx0" brushRef="#br0" timeOffset="48515.4132">2345 11419 814 0,'20'-1'464'0,"12"-2"-14"15,3 7-286-15,-3 8-28 0,-14 6-23 16,-9 4-17-16,-23-1-22 16,-9-2-2-16,-21-6-12 15,-1-3-32-15,1-6-105 16</inkml:trace>
  <inkml:trace contextRef="#ctx0" brushRef="#br0" timeOffset="48936.5076">2549 11683 1101 0,'10'8'440'0,"13"12"-278"15,5 1-32-15,4 9-32 16,-1 1-21-16,-5 1-30 16,-3-1-17-16,-4-8-143 15,-5-6-161-15</inkml:trace>
  <inkml:trace contextRef="#ctx0" brushRef="#br0" timeOffset="49105.6207">2715 11697 1194 0,'-7'2'558'16,"-9"2"-250"-16,2 3-142 15,-2 1-45-15,-4 4-69 0,1 5-19 16,-4 7-22-1,2 0-3-15,6-1-3 0,5-2-4 16,8-11-138-16</inkml:trace>
  <inkml:trace contextRef="#ctx0" brushRef="#br0" timeOffset="49594.4302">3232 11367 865 0,'8'1'411'0,"1"3"-145"16,21-3-165-16,12-1-11 0,11 0-48 15,4 0-14-15,-6 0-15 16,-9 0 7-16,-15 0-95 15,-6 0-84-15</inkml:trace>
  <inkml:trace contextRef="#ctx0" brushRef="#br0" timeOffset="49806.5796">3262 11526 734 0,'2'2'402'0,"13"-1"-34"15,12 1-122-15,12 1-50 16,7-1-26-16,0 0-64 16,-3-2-30-16,-6 0-34 0,-9-2-65 15</inkml:trace>
  <inkml:trace contextRef="#ctx0" brushRef="#br0" timeOffset="50466.7229">4196 11125 900 0,'-3'-8'468'15,"2"-6"-166"-15,-5 14-122 16,2 6-49-16,0 21-91 16,2 14-24-16,4 26-11 15,2 15 2-15,0 8 6 16,0-6 2-16,-3-14-25 15,2-12-55-15,4-21-426 16</inkml:trace>
  <inkml:trace contextRef="#ctx0" brushRef="#br0" timeOffset="50704.7232">4349 11442 869 0,'-7'0'358'16,"-11"5"-214"-16,-10 2-44 16,-2 10-44-16,-5 4-13 0,3 0-16 15,8-1-4-15,7-2-4 16,7-3-3-16,14-3-3 16,5 1-6-16,14-6-2 15,-8 1 1-15,25-3 2 16,9-1 0-16,5 0-92 15</inkml:trace>
  <inkml:trace contextRef="#ctx0" brushRef="#br0" timeOffset="51086.2193">4521 11621 871 0,'0'2'384'0,"8"4"-174"0,3 0-58 15,10-3-27-15,4-2-20 16,3-2-31-16,-1-5-18 16,-8-4-18-16,-1 0-3 15,-13-4-1-15,-1-1-2 16,-8 0-11-16,-6 3-8 15,-13 4-18-15,-7 4-8 16,-2 7-9-16,-3 5 1 0,6 8 4 16,5 4-2-1,7 5 7-15,5 2 9 0,13 4 17 16,7 0 17-16,14-6 24 16,5-3 6-16,9-7 0 15,2-4-9-15,-3-8-14 16,0-3-7-16,-9-6-45 15,-1-5 16-15</inkml:trace>
  <inkml:trace contextRef="#ctx0" brushRef="#br0" timeOffset="52199.0303">5592 10904 882 0,'-16'-2'381'16,"-17"3"-211"-16,3 17-38 0,6 24-75 15,1 12-18-15,9 32-25 16,4 21-5-16,8 31-2 15,5 12 1-15,9 10-1 16,-1-11 2-16,1-18 2 16,-5-5 0-16,-7-16 26 15,-3-8 7-15,-5-17 5 16,-1-15 7-16,-4-32-3 16,-5-11 9-16,-10-27 9 15,-2-7-15-15,-3-11-91 16,4-8-73-16</inkml:trace>
  <inkml:trace contextRef="#ctx0" brushRef="#br0" timeOffset="53456.2423">6089 11789 478 0,'-27'5'213'0,"-24"3"-65"16,20-3-39-16,42-5-36 15,17 1-6-15,49 1-41 16,21 0 13-16,49 2 46 16,4-2 20-1,-76-1 18-15,1 0-11 0,261 3-45 16,25 3-21-16,3-5-24 16,-121-2-5-16,-13-5-2 15,-17-4 0-15,-27-5 3 16,-33-1-26-16,-31 2-227 15</inkml:trace>
  <inkml:trace contextRef="#ctx0" brushRef="#br0" timeOffset="54139.5401">6333 11255 975 0,'10'7'373'0,"12"14"-251"15,7 10-37-15,6 15-2 16,4 4-7-16,5 1-22 16,0-6-10-16,-4-10-21 15,-9-6-45-15,-7-14-356 16</inkml:trace>
  <inkml:trace contextRef="#ctx0" brushRef="#br0" timeOffset="54347.7925">6639 11275 883 0,'-14'2'409'15,"-14"8"-172"-15,-8 6-90 16,-2 13-50-16,-1 7-16 16,2 8-21-16,4 0-4 0,2-2-42 15,-1-9-3 1,9-6 6-16,-1-9-34 0,13-9-109 15,10-3-92-15</inkml:trace>
  <inkml:trace contextRef="#ctx0" brushRef="#br0" timeOffset="54853.0695">6811 11149 1053 0,'13'-12'399'16,"14"-10"-273"-16,-4-2-25 16,9 10-19-16,0 6-12 15,3 10-31-15,6 11-14 16,-3 13 11-16,2 8 5 16,-14 14 3-16,-3 6 0 0,-8 10-15 15,-8-2-4 1,-1-11-2-16,0-10-2 0,-2-16 1 15,2-7-1-15,-1-14 14 16,-3-4-1-16,-2-10-32 16,-6-8-19-16,-4-8-62 15,-3 0-18-15,-3-1 12 16,1 8 10-16,-1 9 27 16,-4 10 26-16,-5 16 31 15,-10 6 14-15,-2 14 30 16,-1 1-4-16,7-4-18 15,9-5-9-15,12-14-40 16,10-6-39-16</inkml:trace>
  <inkml:trace contextRef="#ctx0" brushRef="#br0" timeOffset="55507.1609">7744 11489 738 0,'4'-5'395'16,"4"-6"-110"-16,-4-1-97 15,1-6-37-15,-4-1-51 16,-3-2-14-16,-9-3-25 15,-4-2-8-15,-12 3-20 16,-6 1-16-16,-3 13-28 16,0 8-13-16,4 10-13 15,4 9-2-15,12 8 6 16,4 5 3-16,11 3 10 16,4 4 6-16,9-7 11 0,5-3 3 15,6-10 10-15,4-10 1 16,3-8 7-16,-8-13 2 31,-12 6 1-31,2 2 0 0,29-40-4 0,-3-9 0 16,-8-18-2-16,-17 14 1 15,-7-3 2-15,-5 4-1 0,-2 9 20 16,-2 12 12-16,1 18 13 16,0 9-4-16,-4 14-41 15,-3 5-18-15,4 14-20 16,3 10 6-16,2 16 19 15,1 9 6-15,-1 11 1 16,3 5-3-16,6-3-3 16,1-13 1-16,0-18-76 15,3-9-45-15</inkml:trace>
  <inkml:trace contextRef="#ctx0" brushRef="#br0" timeOffset="55940.8511">7942 11342 1041 0,'-4'10'401'15,"-3"15"-278"-15,2 3-24 16,11-1-32-16,2-2-13 16,9-9-24-16,4-4-6 0,2-11 0 15,3-1 4-15,-6-9 4 16,1-5-1-16,-5-9-2 16,3-6-3-16,-5-2-6 15,-2-1-3-15,-4 6-7 16,-3 6-5-16,-5 12-15 15,1 9-4-15,0 14 5 16,0 7 6-16,4 13 16 16,2 6 4-16,2 7 6 15,-1-1 5-15,-7-4 25 16,-4-6 10-16,-17-9 15 16,-5-5 0-16,-9-13-9 15,-1-8-4-15,-3-10-48 16,3-8-78-16</inkml:trace>
  <inkml:trace contextRef="#ctx0" brushRef="#br0" timeOffset="56500.3964">6212 12067 998 0,'-18'16'397'15,"-25"28"-251"-15,3 11-32 0,11 24-26 16,7 8-15-16,15 1-26 15,8-8-14-15,11-18-15 16,6-13-1-16,9-16-10 16,-1-6-41-1,4-19-213-15</inkml:trace>
  <inkml:trace contextRef="#ctx0" brushRef="#br0" timeOffset="56679.4019">6342 12376 1192 0,'7'8'440'15,"4"6"-313"-15,10 15-104 16,4 2 6-16,5 6-1 16,1-1-3-16,-5-5-25 15,0-3-72-15</inkml:trace>
  <inkml:trace contextRef="#ctx0" brushRef="#br0" timeOffset="56846.468">6499 12392 1226 0,'-17'15'464'0,"-18"15"-336"15,1 7-44-15,-1 0-25 16,5-2-19-16,4-7-98 15,6-2-101-15</inkml:trace>
  <inkml:trace contextRef="#ctx0" brushRef="#br0" timeOffset="57141.7199">6494 12160 935 0,'7'-10'383'0,"12"-8"-206"16,7 3-37-16,9 8-34 16,-3 6-21-16,-2 5-52 0,-10 8-9 15,-18 8 11-15,-3 7 0 16,-22 9 5-16,-6 2-3 15,-1-2-16-15,2-7-4 16,20-9-8-16,11-5-5 16,17-11-5-16,9-4-3 15,14-4-26-15,6-2-41 16,4 4-210-16</inkml:trace>
  <inkml:trace contextRef="#ctx0" brushRef="#br0" timeOffset="57337.1909">6926 12275 927 0,'0'0'469'15,"0"2"-94"-15,0 16-238 16,-2 8-35-16,5 14-18 16,-1 5-12-16,3 3-30 15,2-3-15-15,-6-5-10 16,0-7-8-16,-1-11-116 15,0-5-109-15</inkml:trace>
  <inkml:trace contextRef="#ctx0" brushRef="#br0" timeOffset="57477.5095">6813 12507 1232 0,'10'-2'477'0,"8"-2"-319"16,10-2-118-16,4 1-9 15,10 2 5-15,3-1-66 16</inkml:trace>
  <inkml:trace contextRef="#ctx0" brushRef="#br0" timeOffset="57886.3242">7299 12352 977 0,'1'9'468'16,"0"8"-197"-16,2 12-113 16,-2 5-37-16,-1 0-55 15,7-3-17-15,1-8-20 16,3-8-2-16,9-10 2 15,-4-5 5-15,1-13 3 16,0-4 0-16,-5-8-6 16,3-3-3-16,-6-1-10 15,2 1-4-15,-4 11-14 0,-3 8-13 16,2 15-9-16,1 13-1 16,3 14 11-16,1 3 10 15,4 14 5-15,-6-5 2 16,-7 6 4-16,-3 1 8 15,-18-5 23-15,-7 4 4 16,-3-9 3-16,-3-7-4 16,6-17-4-16,0-11-8 15,-1-22-76-15,5-8-74 0</inkml:trace>
  <inkml:trace contextRef="#ctx0" brushRef="#br0" timeOffset="58253.0751">7580 12184 1055 0,'2'-11'478'16,"2"-4"-226"-16,7 2-102 0,2 3-33 15,9 9-51-15,3 2-20 16,0 14-31-16,-4 1 1 16,-17 6 10-16,-8 3 6 15,-21 5 2-15,-5 3-2 16,-3-3-8-16,5-5-4 15,15-11-8-15,9-4-6 16,16-7-9-16,8-1-2 16,17-2-82-16,5 0-65 0,6 0-433 15</inkml:trace>
  <inkml:trace contextRef="#ctx0" brushRef="#br0" timeOffset="58473.715">7938 12074 1123 0,'4'6'431'0,"13"15"-269"16,6 11-61-16,4 15 22 16,0 12 2-16,-11 20-15 15,-11 4-19-15,-19 4-29 16,-12-5-7-16,-12-13-11 15,0-8-10-15,7-19 0 16,10-9-13-16,6-26-76 0</inkml:trace>
  <inkml:trace contextRef="#ctx0" brushRef="#br0" timeOffset="59069.325">8314 12027 629 0,'2'-7'350'16,"8"-2"-49"-16,1-3-99 15,4-1-84-15,4 9-29 16,8 1-44-16,2 7-19 16,-5 6-17-16,-7-2-1 15,-15 3 5-15,-4-2 2 0,-11 0 2 16,-2 2 3-1,0-8-1-15,5-1-4 0,6-2-13 16,9-4-6-16,16 3-9 16,3-3-1-16,5 4 5 15,-2 5 10-15,-15 6 27 16,-6 4 14-16,-16 6 18 16,-11-3-3-16,-11-1-16 15,-2-7-4-15,10-9-107 16,6 5-102-16</inkml:trace>
  <inkml:trace contextRef="#ctx0" brushRef="#br0" timeOffset="59267.2915">8317 12217 1036 0,'13'-2'439'0,"9"-1"-246"16,15 1-109-16,6 2-15 16,9 1-37-16,-9 0-10 15,5 2-62-15,-4-3-88 16</inkml:trace>
  <inkml:trace contextRef="#ctx0" brushRef="#br0" timeOffset="59569.6552">8415 12340 707 0,'2'-1'351'0,"11"-2"-73"16,4-1-110-16,13 3-50 16,5 1-20-16,-3 4-44 15,-1 4-22-15,-14 5-22 16,-12 6 1-16,-16 4 2 15,-12 2 1-15,-12 4 6 16,2-6-5-16,3-3-3 16,8-8-1-16,14-5-5 15,7-2 6-15,12-4 13 16,10 0 4-16,11 3 6 16,4-2-7-16,3-3-13 15,-2-1-2-15,-5 0-3 0,-3 0-5 16</inkml:trace>
  <inkml:trace contextRef="#ctx0" brushRef="#br0" timeOffset="63620.9887">9259 11647 726 0,'2'2'327'0,"4"-1"-127"16,9-1-32-16,12-3-44 15,11 1-17-15,18-4-52 16,2 1-19-16,7-1-24 15,-6 5-3-15,-14 1-43 16,-10 5-43-16,-12 7-131 16,-15 0-133-16</inkml:trace>
  <inkml:trace contextRef="#ctx0" brushRef="#br0" timeOffset="63787.3629">9310 11758 884 0,'3'0'409'16,"9"0"-158"-16,11 0-42 16,24-2-54-16,10 1-36 15,13 1-62-15,1 0-18 16,-6 2-64-16,-11-1-66 16</inkml:trace>
  <inkml:trace contextRef="#ctx0" brushRef="#br0" timeOffset="64233.2983">10095 11160 986 0,'0'10'381'0,"3"22"-260"16,2 16-39-16,3 25 6 15,4 12-10-15,-6 1-15 16,6 5-7-16,-7-16-16 15,-4-8-22-15,8-16-93 16,-1-18-88-16</inkml:trace>
  <inkml:trace contextRef="#ctx0" brushRef="#br0" timeOffset="64418.7303">10290 11582 791 0,'-10'7'356'0,"-22"3"-166"15,-1 6-38-15,-5 3-57 16,0 0-25-16,16 0-36 16,11 1-14-16,17-3 0 15,11-5 3-15,16-3 3 16,6-3 0-16,7-3-11 16,-2-1-43-16,1 1-299 15</inkml:trace>
  <inkml:trace contextRef="#ctx0" brushRef="#br0" timeOffset="64727.9347">10466 11753 780 0,'-2'3'367'16,"2"0"-113"-16,3 3-76 0,-3-6-40 16,0 0-16-1,23 2-44-15,34-1-26 0,-27-7-26 16,0-3-5-16,-7-4 1 15,-6-2 1-15,-9 2-3 16,-8-4-1-16,-14 2-9 16,-4 4-6-16,-16 7-8 15,0 4-6-15,-2 15-3 16,3 3 1-16,13 10 14 16,5 1 11-16,15 2 23 15,4-4 10-15,16 0 4 16,-5-1-1-16,22-7-11 15,7-5-6-15,-1-11-17 16,12-3-66-16</inkml:trace>
  <inkml:trace contextRef="#ctx0" brushRef="#br0" timeOffset="65352.3318">10985 11507 714 0,'-2'-11'372'16,"-1"-6"-117"-16,7-9-94 15,5 0-32-15,12-4-29 16,2 5 1-16,4 9 0 16,2 7-11-16,-5 20-13 0,1 16-14 15,-5 21-10-15,5 8 4 16,-8 9-10-16,-1 1-8 16,-1-5-14-16,-3-5-3 15,-1-11-3-15,1-10 1 16,-5-20 4-16,-4-9 9 15,0-18 3-15,-1-6-5 16,-2-9-26-16,-6-3-16 16,-6-1-24-16,0 3-2 15,-9 5 6-15,6 10-1 16,-9 13 1-16,-4 9 0 0,-4 17 6 16,-7 5 10-16,7 5 11 15,0-1 4-15,9-9 5 16,8-5 1-16,8-14-1 15,9-7 1-15,11-9-78 16,4-4-66-16</inkml:trace>
  <inkml:trace contextRef="#ctx0" brushRef="#br0" timeOffset="66639.7807">11515 11591 926 0,'1'0'458'0,"5"2"-144"0,16 13-147 16,11 3-28-16,15 10-42 15,6 6-22-15,-8-2-35 16,-7 6-14-16,-8-4-8 16,-5-7-15-16,-4-5-125 15,-3-9-112-15</inkml:trace>
  <inkml:trace contextRef="#ctx0" brushRef="#br0" timeOffset="66838.4877">11817 11599 1010 0,'-6'-2'469'0,"-4"1"-204"15,1 2-78-15,-8 10-84 16,-2 8-26-16,-9 13-24 16,-8 8-9-16,-14 9-13 15,-2 0-4-15,7-6-6 0,11-8-2 16,22-18-46-16,5-10-61 15,22-18-335-15</inkml:trace>
  <inkml:trace contextRef="#ctx0" brushRef="#br0" timeOffset="67791.1592">12527 10902 632 0,'-16'-14'340'0,"-6"-11"-99"0,-3 23-95 15,-3 10-42-15,1 31-62 16,-2 14-18-16,5 33-16 16,7 19-2-16,17 32 2 15,2 8-1-15,9 13-1 16,2 5-5-16,-9-7 29 15,-2-1 6-15,-6-8 5 16,-4-12 8-16,0-25-21 16,1-14-5-16,-6-30 2 15,-2-14 2-15,-2-22 11 16,-2-10-1-16,6-17-52 16,2-5-76-16</inkml:trace>
  <inkml:trace contextRef="#ctx0" brushRef="#br0" timeOffset="79687.5404">12718 11757 567 0,'-5'0'247'0,"-5"5"-121"15,13-3-21-15,37-1 28 16,23 0 7-16,59-2 24 16,32-2-5-16,57-4-32 15,29 1-17-15,35-2-39 0,9 0-15 16,6 3-26-16,-10-1-9 16,-31-1-7-16,-17 3-2 15,-48-1-33-15,-26 5-61 16</inkml:trace>
  <inkml:trace contextRef="#ctx0" brushRef="#br0" timeOffset="80530.4567">13870 11357 473 0,'5'-7'320'15,"5"-3"-19"-15,-4-3-62 16,-5-2-26-16,-2 1-48 16,-5-2-23-16,-7-1-41 15,-8-2-22-15,-7 1-40 16,-3 6-19-16,3 10-31 16,0 4-12-16,3 13-13 15,2 5 0-15,7 11 0 16,8 6 3-16,7 1 13 15,7-1 6-15,18-7 15 16,1-9 8-16,16-20 11 16,0-4 3-16,-6-23 5 0,2-6 0 15,-5-13-4-15,-2-7-3 16,-6-5-4-16,-3-2-2 16,-13-2 1-16,-6-3-1 15,-4 6-6-15,-4 9-4 16,-1 19-5-16,0 16-6 15,2 26-10-15,-3 16 1 16,4 18 0-16,3 7 5 16,4 11 10-16,4 3 1 0,5 3 5 15,-1 0 0-15,-1-13 11 16,1-11-24-16,1-17-144 16</inkml:trace>
  <inkml:trace contextRef="#ctx0" brushRef="#br0" timeOffset="80950.5589">14123 11238 659 0,'0'1'378'16,"-3"3"-15"-16,-4 7-222 15,5 9-33-15,-4 5-26 0,2 3-13 16,9 0-22-16,5-3-6 16,7-7-7-1,1-8-1-15,6-12 1 0,-3-7 1 16,4-13-1-16,3-2-2 16,-9-4-6-16,0-4-3 15,-8 7-4-15,-4 2-4 16,-2 10-7-16,-5 5-8 0,-4 10-7 15,3 9-2-15,0 11 5 16,3 9 5-16,5 10 8 16,0 4 5-16,-1 0 16 15,-4-3 16-15,-11-8 22 16,-5-3 9-16,-12-9-4 16,-7-11-9-16,-6-12-19 15,0-5-22-15,9-8-151 16,5 7-63-16</inkml:trace>
  <inkml:trace contextRef="#ctx0" brushRef="#br0" timeOffset="81469.3306">12941 12039 771 0,'-18'13'383'15,"-16"10"-131"-15,4 16-89 16,-1 7-30-16,15 17-34 16,8 4-20-16,17 6-30 0,14 2-10 15,13-15-9-15,11-8-1 16,4-18-2-16,2-8 6 15,-3-13-94-15,-6-2-97 16</inkml:trace>
  <inkml:trace contextRef="#ctx0" brushRef="#br0" timeOffset="81642.7901">13137 12233 864 0,'1'1'435'15,"10"3"-7"-15,7 8-385 16,5 9-19-16,12 9 4 16,-2 6-3-16,4 8-3 15,-3-4-51-15</inkml:trace>
  <inkml:trace contextRef="#ctx0" brushRef="#br0" timeOffset="81802.5383">13387 12269 1102 0,'-15'7'487'0,"-18"10"-245"15,-2 5-82-15,0 7-86 0,2 1-29 16,7-1-30-16,2-3-11 16,9-1-121-1,-1-8-165-15</inkml:trace>
  <inkml:trace contextRef="#ctx0" brushRef="#br0" timeOffset="82116.6581">13331 12079 426 0,'17'-8'253'16,"12"-6"-60"-16,5 4-14 15,-1-1-1-15,-7 9-44 16,-5 2-16-16,-17 9 9 16,-10 7-4-16,-14 2-15 15,-3 2-13-15,5 1-53 16,6-3-19-16,13 0-16 15,10-3 0-15,21-5 0 16,7-2 0-16,11-3-39 16,-4-2-61-16</inkml:trace>
  <inkml:trace contextRef="#ctx0" brushRef="#br0" timeOffset="82344.8945">13764 12119 1155 0,'-2'1'485'0,"0"3"-254"0,5 12-117 16,3 6-27-16,3 11-8 16,3 3-10-16,-2 8-33 15,2 3-8-15,-4-3-10 16,-5-3 1-16,0-11-97 15,-5-11-81-15</inkml:trace>
  <inkml:trace contextRef="#ctx0" brushRef="#br0" timeOffset="82479.1748">13676 12339 1058 0,'8'-2'474'16,"6"0"-181"-16,13-1-219 15,11 0-10-15,8-1-33 16,4 2-10-16,4-4-162 0</inkml:trace>
  <inkml:trace contextRef="#ctx0" brushRef="#br0" timeOffset="82880.6232">14133 12225 869 0,'-2'-1'422'16,"0"0"-148"-16,2 10-152 15,0 5-39-15,0 8-34 16,0 1-3-16,4 1-18 16,0-4-5-16,7-9 0 15,3-4 1-15,-1-13 4 16,5-4 0-16,-3-7-1 15,0-1-2-15,1 1-7 16,-1 0-4-16,-4 6-11 16,-3 4-2-16,-1 11-2 15,-4 6-2-15,5 17 4 16,3 7 0-16,1 19-1 16,0 7-2-16,-5 3 9 15,-6-2 6-15,-13-12 24 16,-9-5 19-16,-11-12 13 15,-2-4 1-15,-4-18-8 16,2-8-11-16,5-15-33 0,2-9-30 16,11-9-86-16,4-3-62 15,10-6-205-15</inkml:trace>
  <inkml:trace contextRef="#ctx0" brushRef="#br0" timeOffset="83219.1648">14332 12072 939 0,'2'-4'397'0,"6"-10"-204"16,7 5-33-16,8 5-67 15,7 1-15-15,2 9-49 16,-3 2-11-16,-12 6 13 16,-8 0 18-16,-21 4 19 15,-8 3 3-15,-7 2-19 16,-1 2-15-16,12-7-19 16,6-4-3-16,13-8-1 15,9-3-2-15,11-3-3 16,7-3 5-16,10 0-95 15,-2 2-75-15</inkml:trace>
  <inkml:trace contextRef="#ctx0" brushRef="#br0" timeOffset="83507.9857">14678 12004 956 0,'5'7'429'0,"18"8"-176"16,10 10-85-16,7 13-22 15,6 3-11-15,-7 16-29 16,-4 5 0-16,-27 13-13 15,-12 5-11-15,-27-7-15 16,-8-7-9-16,-6-22-25 16,1-12 1-16,11-19-59 15,4-13-71-15,21-8-332 16</inkml:trace>
  <inkml:trace contextRef="#ctx0" brushRef="#br0" timeOffset="83983.3416">15015 11908 886 0,'11'-6'360'0,"9"-8"-230"16,6 2-30-16,1 6-49 15,3 2-16-15,-2 11-24 16,-3 5-8-16,-15 2 5 15,-10 2 2-15,-11 2 6 16,-11 1 2-16,0-5-3 16,2-3-1-16,6-7 0 15,12-2-1-15,10-3-5 16,6-6-2-16,12 3-2 16,4 3 4-16,2 5 15 15,1 7 13-15,-18 7 36 0,-12-2 15 16,-17 1-1-16,-10 0-9 15,-6-3-34-15,5 0-17 16,3-6-148-16,7 1-222 16</inkml:trace>
  <inkml:trace contextRef="#ctx0" brushRef="#br0" timeOffset="84171.9351">15036 12152 918 0,'7'-3'426'0,"15"2"-162"16,4-2-90-16,14 3-62 15,6 0-31-15,3-2-44 16,2 2-17-16,-10 0-52 16,-6 4-73-16</inkml:trace>
  <inkml:trace contextRef="#ctx0" brushRef="#br0" timeOffset="84499.4091">15121 12226 1101 0,'7'-2'437'16,"8"-2"-276"-16,8 0-34 15,10 4-41-15,5 1-20 16,-4 6-34-16,-5 2-6 16,-15 5 6-16,-13 2 8 15,-17 4 2-15,-13 3-1 16,-9 3-13-16,-2 3-7 0,9-4 1 16,10-2 4-16,9-6 0 15,7-6 3-15,9-5 1 16,6-3 0-16,15-1 0 15,6-4-2-15,10-2-13 16,1-1-5-16,0-6-34 16,1 1-49-16,-1-8-549 15</inkml:trace>
  <inkml:trace contextRef="#ctx0" brushRef="#br0" timeOffset="84982.0344">15765 11635 1373 0,'-1'0'621'0,"-5"1"-281"16,1 0-44-16,4-1-99 15,0 0-46-15,0 0-77 16,0 0-12-16,1 0 194 0</inkml:trace>
  <inkml:trace contextRef="#ctx0" brushRef="#br0" timeOffset="95834.7214">1717 12841 865 0,'-2'2'390'15,"-4"6"-177"-15,4 20-106 16,-3 11-31-16,5 21-22 16,0 8 2-16,1 8-41 15,4-1-4-15,0-8 1 16,6-5 2-16,3-22-40 0,2-7-16 15,2-21-258 1</inkml:trace>
  <inkml:trace contextRef="#ctx0" brushRef="#br0" timeOffset="96120.4021">1626 12904 759 0,'2'-14'331'16,"12"-15"-170"-16,6 7-30 0,14 4-54 15,9 3-26-15,4 6-37 16,2 2-9-16,-6 7-5 16,2 7 1-16,-11 4 3 15,-8 3 1-15,-8 1 5 16,-12 2 7-16,0 5 13 16,2 3 6-16,2 7-3 15,0 1-4-15,0 2-12 16,-3 3-7-16,-1 3-3 15,0 1 0-15,-5 5-2 16,1 0 1-16,-2 1 4 16,6-4 19-16,7-10-161 15</inkml:trace>
  <inkml:trace contextRef="#ctx0" brushRef="#br0" timeOffset="96427.9099">2394 13297 574 0,'4'-4'308'0,"6"-6"-78"15,-1 0-66-15,-2 1-11 16,-3-2-21-16,-4-1-10 16,-7-3-17-16,-2 0-11 0,-12-1-21 15,-3 2-14-15,-3 7-14 16,-2 3-10-16,1 11-23 15,1 5-11-15,3 10-18 16,8 4 1-16,12 5 7 16,6 2 6-16,15-2 3 15,4-4 1-15,3-7-1 16,4-10-1-16,1-12-49 16,2-5-41-16,0-12-161 15,-6-1-134-15</inkml:trace>
  <inkml:trace contextRef="#ctx0" brushRef="#br0" timeOffset="96566.9684">2489 13218 569 0,'6'-8'392'16,"-1"-6"-28"-16,-1 6-71 15,-1 3-55-15,-2 9-96 0,1 4-40 16,0 9-68-16,2 4-10 16,-2 5-12-16,2 4-4 15,1-2-42-15,5-2-81 16</inkml:trace>
  <inkml:trace contextRef="#ctx0" brushRef="#br0" timeOffset="96905.3376">2979 13181 1087 0,'0'8'489'0,"-5"11"-232"16,-6 4-41-16,-10-1-80 16,-4 3-37-16,-6-4-50 15,-1-2-13-15,1-6-7 16,1-6-12-16,2-11-26 16,3-6-14-16,6-8-17 15,4 1 5-15,9-2 3 16,6 1-7-16,10 1-3 15,3 3 0-15,7 8 3 16,-3 5 9-16,4 10-1 16,1 8 5-16,1 9 13 15,5 7 6-15,-6 8 9 16,-3-3 28-16,-5-4-148 16</inkml:trace>
  <inkml:trace contextRef="#ctx0" brushRef="#br0" timeOffset="97066.7861">2801 12982 1521 0,'-4'-2'596'0,"2"0"-436"16,3 2-71-16,-1 0-74 15,0 1 18-15,21 24-54 16</inkml:trace>
  <inkml:trace contextRef="#ctx0" brushRef="#br0" timeOffset="97825.2133">3815 13191 829 0,'-10'0'370'0,"-11"2"-172"16,-3 0-48-16,-3 6-69 16,4 2-25-16,6 2-44 15,5 1-12-15,14 1-12 16,6-3 0-16,11-3 2 16,0-3 2-16,6-1 6 15,2-3 2-15,-8-1 6 16,3 0 3-16,-14-1 6 15,-7 0-2-15,-9 2-6 0,-7 4-5 16,-4 6-7-16,-1 6 0 16,-1 6 0-16,4 2 1 15,10 3-1-15,1 0 5 16,13 0 6-16,2-5 5 16,10-9 6-16,6-2-1 15,8-12-1-15,3 1 3 16,1-7 2-16,-2-8 1 15,-11-6 2-15,0-8-2 16,-8-4-4-16,-4-5 0 0,-4 0 0 16,-7 5 1-16,-3 9 4 15,0 8 1-15,-6 15-3 16,-1 7-4-16,4 13-12 16,4 3-4-16,3 8-2 15,4 0 1-15,2 2 7 16,0-2-21-16,-2-5-148 15</inkml:trace>
  <inkml:trace contextRef="#ctx0" brushRef="#br0" timeOffset="97975.9013">3936 13023 1222 0,'-4'-4'487'0,"-6"-4"-311"15,6 8-148-15,6 5-38 16,10 6-206-16</inkml:trace>
  <inkml:trace contextRef="#ctx0" brushRef="#br0" timeOffset="98157.8349">4053 13234 743 0,'8'17'406'15,"8"23"-95"-15,2 2-77 16,-3-1-105-16,3-4-40 0,0-10-39 15,0-6-9-15,3-17 7 16,0-6 3-16,-4-12-1 16,4-7-6-16,-5-6-62 15,1-6-64-15,2 1-222 16,-3 1-254-16</inkml:trace>
  <inkml:trace contextRef="#ctx0" brushRef="#br0" timeOffset="98544.2174">4490 13271 594 0,'4'10'382'16,"7"6"-22"-16,-11 7-115 16,0 4-16-16,-8 3-60 15,-7-1-40-15,-4-6-41 16,1-6-34-16,-3-11-14 16,0-6-4-16,3-13-27 15,2-2-18-15,5-9-29 0,5-3-8 16,12-2 1-16,5 2 7 15,9 4 12-15,2 5-1 16,-1 13 9-16,1 4 9 16,-5 14 14-16,0 7 8 15,3 8 20-15,-4 5-6 16,-2-3-3-16,4-2-1 16,0-10-6-16,-2-10-1 15,5-8 3-15,-2-4 1 16,0-13 2-16,-3-2 0 0,-7-7-3 15,-1-3-1-15,-3 4-7 16,-4 6-10-16,0 11 17 16,-1 9 0-16,-2 13 5 15,1 5 9-15,4 9-22 16,3 0-1-16,9-3 10 16,3-2-82-16</inkml:trace>
  <inkml:trace contextRef="#ctx0" brushRef="#br0" timeOffset="99057.8841">5358 13221 768 0,'0'0'337'0,"-1"-1"-151"0,11 1-86 15,7 0-11-15,13-1-13 16,12-2-16-16,-3-1-26 16,2-2-7-16,-11 0-5 15,-11-1 1-15,-9 4 10 16,-10 1-1-16,-10 4-7 15,-6 7-3-15,-10 4-4 16,-1 4 2-16,5 9-4 16,2 1-4-16,12 7-14 15,8-1-5-15,13-4 2 16,4-3 3-16,16-9-2 0,6-6-31 16,2-13-109-16,12-7-93 15</inkml:trace>
  <inkml:trace contextRef="#ctx0" brushRef="#br0" timeOffset="99293.0518">5968 13283 417 0,'3'4'311'0,"4"3"29"16,-8 16-89-16,-8 4-35 15,-4 11-48-15,-9 3-32 0,-9-10-51 16,-3-3-15-16,-2-16-18 16,4-11-7-16,6-7-9 15,3-12-5-15,3-13-20 16,4-1-9-16,9-8-14 15,7 3-7-15,12 8-3 16,6 7-3-16,8 16 16 16,1 5 9-16,4 16 14 15,2 11 14-15,-5 10-1 16,0 5-2-16,0-3-6 16,-4-5 25-16</inkml:trace>
  <inkml:trace contextRef="#ctx0" brushRef="#br0" timeOffset="99811.1464">6918 13294 703 0,'-9'11'374'0,"-9"18"-69"16,-2 9-58-16,-10-1-74 16,-1-4-39-16,1-5-64 15,-9-8-18-15,6-12-14 16,3-4-2-16,1-15-10 15,4-6-14-15,10-9-25 16,2-1-14-16,13-2-10 16,5-2 4-16,7 4 9 0,3 6-1 15,4 16-8-15,4 9 1 16,3 20 9-16,6 10 10 16,1 5 16-16,-1 3 6 15,-5-4-15-15,-4-6-95 16</inkml:trace>
  <inkml:trace contextRef="#ctx0" brushRef="#br0" timeOffset="99960.5181">6737 13118 1252 0,'-4'-3'521'15,"-2"-5"-299"-15,7 13-189 16,5 1-32-16,10 9-72 15,4 7-127-15</inkml:trace>
  <inkml:trace contextRef="#ctx0" brushRef="#br0" timeOffset="100325.9671">7002 13351 1141 0,'5'10'451'0,"1"2"-316"15,3 4-52-15,-3 5-6 16,-3-1-34-16,0-1-9 16,-2 0-12-16,0-3-1 15,0-10-32-15,1-4-30 16,5-10-49-16,5-8-18 16,4-6 23-16,5-5 26 15,-5 0 44-15,4 0 14 16,-6 8 26-16,-5 6 25 15,-5 9 21-15,-7 6 12 16,-8 10-1-16,-4 3-18 0,-4 5-10 16,2 2-12-16,4 0-17 15,4-2-8-15,9-2-9 16,3-4-3-16,11-4-3 16,3-2 1-16,5 0-2 15,4-1-20-15,3-2-108 16,2-3-187-16</inkml:trace>
  <inkml:trace contextRef="#ctx0" brushRef="#br0" timeOffset="100624.0644">7359 13455 1001 0,'1'2'468'16,"-1"2"-187"-16,5 1-130 16,-5-5-36-16,0 0-33 15,0 0-11-15,16 4-28 16,34 6-11-16,-30-15-5 0,1-3 0 15,-7-7 4-15,-3 0 3 16,-6-5-4-16,-8-3-4 16,-12 0-18-16,-4-2-9 15,-3 5-18-15,-1 5-6 16,1 15-3-16,0 6 1 16,2 13 3-16,7 7 1 15,6 5 0-15,5 5 1 16,6 1 8-16,3 1 2 15,5 2 11-15,3 1 1 0,-4 2 3 16,1 0 1-16,-2-4-45 16,-1-7-83-16</inkml:trace>
  <inkml:trace contextRef="#ctx0" brushRef="#br0" timeOffset="100941.3306">7868 13308 953 0,'-6'16'460'16,"-7"11"-174"-16,-7 8-112 16,-3 1-28-16,-7-6-56 15,2-4-22-15,-5-11-27 0,3-4-26 16,3-13-39-16,7-8-16 15,5-8-21-15,6-4 9 16,10-1 21-16,1 0 5 16,17 4-3-16,3 4 12 15,10 11 26-15,0 7 14 16,-1 13 21-16,-4 5-1 16,-11 7-11-16,2 3-7 15,-7-3 2-15,0 2-22 0</inkml:trace>
  <inkml:trace contextRef="#ctx0" brushRef="#br0" timeOffset="101793.2493">8461 13306 935 0,'11'-1'355'15,"15"-3"-250"-15,8 0-57 16,8 0-23-16,1 0-1 16,-9 2-8-16,-4 1-1 0,-17 1 0 15,-7 0 1-15,-10 2-1 16,-8 6-1-16,-10 6-3 15,-1 3-5-15,1 5-7 16,2 5-5-16,17 0-5 16,3 1-1-16,18 1 3 15,10-2 2-15,10-7-33 16,8 1-25-16,4-15-5 16,-1-6 0-16,4-11 4 15,-3-6 6-15,-6-7 2 16,-7-4 3-16,-13 0 44 15,-9-2 46-15,-12 3 77 16,-5 1 18-16,-15 4 29 16,-8 4-11-16,-10 10-51 15,1 8-17-15,2 7-42 16,7 5-17-16,11 7-27 0,0-1-7 16,13 8 0-16,1-3 0 15,4 1 10-15,7-1 3 16,4-9 6-16,3-3 3 15,4-8 4-15,1-6 4 16,-1-8 2-16,0-5-1 16,-5-6-1-16,-2-1-1 15,-6 2-1-15,-4 6-1 16,-7 8-11-16,-4 7-5 16,-1 8-3-16,-1 7-2 0,6 6 6 15,2 2 1-15,8-1 5 16,6-1 9-16,8-8 27 15,5-1 19-15,4-10 35 16,2-4 11-16,-3-6 6 16,-6-6-2-16,-9-5-18 15,-3-3-17-15,-9-5-25 16,-6 2-16-16,-7 4-44 16,-4 4-66-16,-2 4-182 15</inkml:trace>
  <inkml:trace contextRef="#ctx0" brushRef="#br0" timeOffset="102540.9544">10207 13416 764 0,'-5'-8'363'0,"-10"-7"-128"15,-6 0-41-15,-4 5-71 16,-3 5-27-16,2 7-51 15,5 4-20-15,6 11-19 16,5 3-3-16,10 8-3 16,4 2 4-16,16-2 2 0,2-1 2 15,10-9 2-15,-1-5 2 16,-1-12 7-16,-3-4 4 16,-7-19-27-16,-2-1-15 15,-10-15-24-15,-1-4-22 16,-4-4 23-16,-2-5 13 15,5-2 15-15,0 5 14 16,4 8 5-16,6 3 8 0,7 19 25 16,-2 6 6-1,3 13-2-15,-1 10-6 0,-1 11-20 16,3 11-1-16,-5 10 3 16,3 9-4-16,-4 5-2 15,2 0-2-15,-1-12-1 16,1-4 1-16,-1-16 3 15,-3-10 3-15,-7-7 9 16,-5-8 7-16,-6-3-4 16,-6-5-4-16,-10 2-19 15,-5 2-10-15,-11 4-6 16,-1 8-2-16,0 0-40 16,4-3-42-16</inkml:trace>
  <inkml:trace contextRef="#ctx0" brushRef="#br0" timeOffset="102857.0767">10862 13418 655 0,'-2'-8'399'0,"4"-7"-43"15,-5 1-151-15,-5 1-35 0,-5-1-47 16,-12 1-15-16,-4 4-36 16,-2 3-21-16,7 8-38 15,4 8-12-15,9 10-12 16,2 1 0-16,5 7 9 16,5 1 2-16,12-5 5 15,3-1 3-15,11-7-2 16,-2-5 2-16,4-7 10 15,0-5-43-15,-6-7-141 16,-1-7-232-16</inkml:trace>
  <inkml:trace contextRef="#ctx0" brushRef="#br0" timeOffset="103170.3911">10947 13296 851 0,'2'2'428'0,"4"5"-123"0,4 6-98 16,6 10-94-16,-2 4-13 15,-1 6-21-15,-5 0-11 16,-10-5-22-16,2-1-9 16,-7-8-15-16,1-5-1 15,3-8-1-15,-1-7-20 16,5-12-50-16,3-4-34 16,10-10-51-16,1-3-2 15,8-3 31-15,2 3 28 16,-3 6 42-16,-4 6 45 0,-7 11 58 15,-8 4 14-15,-9 9 50 16,-3 4-13-16,-2 8-26 16,1 5-8-16,7 4-36 15,3 0-11-15,11-4-13 16,6-2-3-16,6-4-8 16,4-4 25-16,8-9-152 15</inkml:trace>
  <inkml:trace contextRef="#ctx0" brushRef="#br0" timeOffset="103708.133">11294 13266 923 0,'0'-15'416'0,"13"-18"-183"15,5 4-53-15,11 6-52 16,3 8-26-16,1 19-42 16,1 11-25-16,2 27-22 15,-2 12 2-15,-7 18 5 16,-6 2 4-16,-11-4-1 15,-4-13-3-15,-3-18-3 16,2-10-1-16,-1-16 0 16,4-7 3-16,-3-18-5 15,-4-5-5-15,-7-12-13 16,-12-3-11-16,-11-4-2 16,-7 2-2-16,-3 9 1 15,2 9-8-15,5 21-12 0,1 7-2 16,8 14 15-16,7 5-25 15,6-1-140-15</inkml:trace>
  <inkml:trace contextRef="#ctx0" brushRef="#br0" timeOffset="104243.2128">11643 13396 1065 0,'15'-1'456'0,"16"3"-256"16,-1 9-46-16,-12 11-48 15,-8 4-21-15,-10 3-20 16,0-1-3-16,-4-7-17 16,1-6-11-16,3-11-5 15,-1-3-2-15,1-11-9 16,7-4-7-16,1-10-15 16,8-3-4-16,5 3 1 15,1 2 0-15,1 10-4 16,-3 6-3-16,-3 12-2 15,-4 3-1-15,-5 8 5 16,-2 3-27-16,0-1-74 16,2 2-44-16,5-7-42 15,5-6 32-15,5-6 76 16,1-3 79-16,9 0 108 0,-1 0 0 16,5 4 57-16,0 1-27 15,-7-1-53-15,-3 3 5 16,-5-7-43-16,-2-2 0 15,-3-6 0-15,-3-6 3 16,-7-7 1-16,-5 0-2 16,-9-3-10-16,-4 0-8 15,-11 0-12-15,-5 0-5 16,-1 10-13-16,-6 6-6 16,3 15-14-16,3 11-5 0,9 16 8 15,6 5 9-15,13 11 19 16,5-2 10-16,12-3 3 15,5 0 0-15,2-7-4 16,0-3 0-16,-5-7-40 16,-3-7-538-16</inkml:trace>
  <inkml:trace contextRef="#ctx0" brushRef="#br0" timeOffset="104890.1973">12457 13351 411 0,'2'-11'306'0,"-2"-9"47"15,-3 5-59-15,-6 12-109 16,-4 7-35-16,0 15-80 16,2 6-23-16,6 10-29 15,4-1-6-15,13 0 5 16,3-8 4-16,10-8 5 15,6-3 1-15,-1-13 7 16,1-2 3-16,-9-10 2 16,-6-4 1-16,-5-4-6 15,-3 0-7-15,-7 1-9 16,-1 1-4-16,-4 6-14 16,1 6-7-16,2 6-16 15,1 5-3-15,3 8-1 16,4 2 8-16,5 1 15 15,3-1 7-15,1-5 12 16,1-1 3-16,0-3 4 16,-1-3 4-16,-4-9 6 15,0-2 1-15,-4-10-13 16,-1-3-33-16,-5-9-130 0,-2-2-95 16,-7-5-250-16,0-3 3 15,-2 0 248-15,-6-3 164 16,-1 3 388-16,1 8 67 15,-3 8-62-15,11 7-48 16,1 11-132-16,0 3-50 16,6 7-75-16,0 4-10 0,3 7-123 15,5 0-405-15</inkml:trace>
  <inkml:trace contextRef="#ctx0" brushRef="#br0" timeOffset="105063.9926">12877 13260 1096 0,'-3'5'497'0,"-3"13"-201"16,0 11-122-16,2 22-57 15,1 11-30-15,3 8-40 16,1 3-18-16,-1 0-16 16,2-1-3-16,5-4 7 15,2-11-55-15,5-24-104 16,-2-18-84-16</inkml:trace>
  <inkml:trace contextRef="#ctx0" brushRef="#br0" timeOffset="105206.5137">12873 13506 1008 0,'0'0'487'16,"7"-2"-177"-16,5-1-130 15,17 3-118-15,5 1-25 16,11 3-22-16,2 2-59 15</inkml:trace>
  <inkml:trace contextRef="#ctx0" brushRef="#br0" timeOffset="105673.6782">13485 13280 687 0,'-12'13'389'0,"-8"6"-46"15,-10 11-156-15,-3 6-29 16,-4-4-49-16,-3-5-21 16,5-13-37-16,5-11-5 15,6-19-5-15,8-4-6 16,6-10-19-16,6-2-16 0,7 4-18 15,5 1-5-15,5 9 5 16,-1 9 7-16,6 16 14 16,3 9 6-16,2 18 3 15,4 7 1-15,-1 4-3 16,-1-1 0-16,1-10-1 16,0-7-20-16,7-14-197 15</inkml:trace>
  <inkml:trace contextRef="#ctx0" brushRef="#br0" timeOffset="106257.4317">13618 13303 773 0,'0'-2'379'0,"0"-2"-122"15,7 1-123-15,13 0-66 0,1 2-17 16,9 0-16-16,2 1-7 15,-8 2-16-15,-1 0-2 16,-7 1-1-16,-9-2-1 16,-12 1-5-16,-5 2-2 15,-13 5-2-15,-1 4 1 16,1 3 3-16,1 0 0 16,8 0-2-16,2 2-1 0,9 1 1 15,3 3 1 1,8-1 6-16,5 0 1 0,7-8 2 15,9 0 0-15,6-4 1 16,3-5 0-16,3-9 3 16,2-8 1-16,-2-7 1 15,-3-6 0-15,-5-1-1 16,-9 0 1-16,-12-3 3 16,-8 3-1-16,-8 7-6 15,-8 4-6-15,-5 9-9 16,-2 6-6-16,0 6-1 15,-1 5-1-15,4 2 4 16,3 2 3-16,6-1 3 16,7 0 4-16,6-4 5 15,6-3 4-15,7-5 0 16,2-1-1-16,9-3-7 16,3 3-4-16,2 5 12 15,0 5 13-15,-8 5 27 0,-4 3 8 16,-9-2 10-16,-4 1-2 15,-10-1 5-15,-2-2 2 16,-13-1-13-16,-1-4-11 16,-4 0-52-16,-1-1-55 15</inkml:trace>
  <inkml:trace contextRef="#ctx0" brushRef="#br0" timeOffset="106692.2837">14468 13057 952 0,'7'-12'430'15,"13"-9"-159"-15,8 3-113 16,4 16-55-16,7 4-13 15,4 19-41-15,1 6-14 16,-4 6-20-16,-11 8 2 16,-27 0 9-16,-17 2 2 15,-17 3 1-15,-6-1-4 16,5-9-8-16,10-7-1 0,6-15 4 16,11-4-38-16,11-10-80 15,5-3-44-15,10-1-146 16</inkml:trace>
  <inkml:trace contextRef="#ctx0" brushRef="#br0" timeOffset="106901.4497">14663 13567 909 0,'-3'7'505'0,"-4"4"-57"15,2 0-137-15,3-1-74 16,2-3-32-16,6 0-47 0,-2-2-19 16,1-5-37-16,-1-4-19 15,-1-5-35-15,5 1-20 16,-1-3 206-16</inkml:trace>
  <inkml:trace contextRef="#ctx0" brushRef="#br0" timeOffset="108736.1384">1901 14057 986 0,'-21'1'436'0,"-23"8"-212"0,-5 4-73 15,9 10-69-15,4 2-28 16,17 11-33-16,12 6-6 16,23 5-8-16,14 1 2 15,17-11 1-15,10-6 2 16,6-21 4-16,0-9 2 16,-11-16 16-16,-11-11 9 0,-21-5 15 15,-14-4 1-15,-14-1-12 16,-12-1-22-1,-10 2-74-15,0 4-53 0,-1 2-170 16,7 3-248-16</inkml:trace>
  <inkml:trace contextRef="#ctx0" brushRef="#br0" timeOffset="108886.2948">1949 13890 1079 0,'-1'-5'493'0,"-5"1"-223"16,-2 4-51-16,-3 17-99 15,0 10-40-15,4 22-56 16,6 10-13-16,3 19-4 16,6 6-1-16,2 5 2 15,4-4-24-15,4-21-188 16</inkml:trace>
  <inkml:trace contextRef="#ctx0" brushRef="#br0" timeOffset="109198.253">2243 14239 1150 0,'-6'2'440'0,"-7"4"-327"16,4 3-47-16,6 11-52 15,3 5-11-15,10 6-7 16,5 3 0-16,7-8 8 16,-3-3 3-16,8-14 40 15,1-9 22-15,0-13 54 16,4-9 21-16,-14-6-17 16,-8-4-18-16,-11 7-53 15,-6-2-20-15,-7 14-136 16,3 4 493-16</inkml:trace>
  <inkml:trace contextRef="#ctx0" brushRef="#br0" timeOffset="109501.2848">2630 14271 930 0,'-9'-3'456'0,"-4"-4"-160"0,-5 6-164 16,2 3-40-16,3 9-62 15,-1 3-20-15,6 11-16 16,7 0-3-16,5 5 1 16,6-3 4-16,8-10 12 15,5-3 9-15,1-12 22 16,3-1 3-16,-10-3 46 15,-8-5 14-15,-11 1-12 16,-11 3-3-16,-7 2-53 16,-6 1-34-16,4 0 65 15</inkml:trace>
  <inkml:trace contextRef="#ctx0" brushRef="#br0" timeOffset="109672.3121">2766 14247 1307 0,'4'4'517'0,"4"5"-351"0,1 7-48 15,1 12-49-15,2 3-25 16,-3 8-21-16,-1 2-23 16,-5-5 16-16</inkml:trace>
  <inkml:trace contextRef="#ctx0" brushRef="#br0" timeOffset="109871.5788">2946 14245 850 0,'0'0'489'0,"1"1"3"15,1 6-322-15,-2-7-104 16,2 6-10-16,4 20-21 15,8 33-9-15,-8-27-13 16,-1-3-1-16,-2-6-73 16,3-6-81-16</inkml:trace>
  <inkml:trace contextRef="#ctx0" brushRef="#br0" timeOffset="110086.0616">3173 14260 848 0,'-6'3'354'0,"-10"5"-166"0,-6 4-17 16,-2 3-25-16,1 0-17 15,3 2-66-15,8 2-24 16,4-3-30-16,4-1-4 16,12-4-5-16,1-2 0 15,14-3-1-15,7 0 0 16,9-5-39-16,1-1-53 15</inkml:trace>
  <inkml:trace contextRef="#ctx0" brushRef="#br0" timeOffset="110382.4515">3559 14269 990 0,'1'0'425'0,"1"0"-212"16,-2 1-75-16,-2-1-52 15,1 0-10-15,-6 15-5 16,-21 42-7-16,4-28-7 16,0-1-5-16,-6-7-19 15,-1-6-1-15,2-13-3 16,2-6-6-16,9-10-15 16,5-6-14-16,9-7-24 15,8 0-4-15,10 2 2 16,6 4 5-16,4 11 8 0,1 3 0 15,-4 17 9-15,1 5 4 16,-6 13 7-16,2 8 7 16,0 3-3-16,-3 0-10 15,-2-9-57-15</inkml:trace>
  <inkml:trace contextRef="#ctx0" brushRef="#br0" timeOffset="110541.7758">3429 13995 1516 0,'-2'0'563'0,"-6"8"-432"16,6 9-87-16,9 12-30 16,6 4-7-16</inkml:trace>
  <inkml:trace contextRef="#ctx0" brushRef="#br0" timeOffset="111263.0732">4360 14252 748 0,'5'-1'392'16,"5"-5"0"-16,11 4-340 15,7-1-21-15,8 0-3 16,1 0-7-16,-2 1-5 16,-1 2-4-16,-10 1-3 15,-6 2 1-15,-15 4 5 16,-10 2 5-16,-12 6 13 15,-4 7 4-15,5 2-5 16,2 4-6-16,11 2-16 16,5-4-10-16,13-3-9 15,7-1 0-15,12-10-68 16,6-2-44-16,1-11-51 16,5-7-14-16,3-7 41 15,0-6 40-15,4 0 54 0,-5 0 17 16,-10 8 55-16,-12 2 56 15,-11 12 70-15,-11 7 23 16,-11 10 20-16,-2 6-29 16,-11 5-47-16,-3-5-20 15,-1-7-35-15,-3-3-13 16,0-17-9-16,4-8-2 16,4-9-9-16,4-10-8 15,6-3-16-15,7 3-5 0,7 5 7 16,6 5 9-16,11 13 13 15,4 7 6-15,7 17 0 16,1 8-2-16,2 11-2 16,-3-2 0-16,-6 0-8 15,0-7-3-15,-9-14 20 16</inkml:trace>
  <inkml:trace contextRef="#ctx0" brushRef="#br0" timeOffset="112799.5834">5802 14326 699 0,'-4'2'316'16,"-3"4"-143"-16,3 5-52 15,7 8-41-15,5 0-15 16,11-3-14-16,5-2-15 15,8-10-13-15,0-4 3 16,-5-11 4-16,-4-5 3 0,-9-3 1 16,-5-2-1-16,-7-2-8 15,2 4-5-15,-7 4 3 16,1 5-5-16,-4 17-11 16,-1 4 3-16,2 25-12 15,5 14 2-15,2 15 10 16,4 9-1-16,-6 3 1 15,-3-4 2-15,-2-4 4 16,-6-4 3-16,1-18 10 16,-4-10 6-16,-3-23 14 15,-2-13-2-15,-3-20-41 16,-1-9-23-16,4-16-57 16,0-5-39-16,10 1-71 15,8 1-79-15</inkml:trace>
  <inkml:trace contextRef="#ctx0" brushRef="#br0" timeOffset="113015.8127">6251 14326 1008 0,'12'0'374'0,"14"-5"-302"16,5 4-30-16,7 2-25 16,-3 0-12-16,-3 4-52 15,-6-2-176-15</inkml:trace>
  <inkml:trace contextRef="#ctx0" brushRef="#br0" timeOffset="113179.4917">6268 14430 1135 0,'7'5'485'15,"5"1"-268"-15,13 0-112 16,3-4-16-16,4-2-50 16,4 0-15-16,-6-4-99 0,2 2-5 15</inkml:trace>
  <inkml:trace contextRef="#ctx0" brushRef="#br0" timeOffset="113359.8282">6669 14346 1172 0,'9'-1'439'0,"16"-1"-330"15,7 2-57-15,8 1-28 16,1 0-8-16,-2 0-96 16</inkml:trace>
  <inkml:trace contextRef="#ctx0" brushRef="#br0" timeOffset="113763.1264">7125 14489 767 0,'0'-1'302'0,"7"-7"-192"0,3-6 4 16,10-3-5-16,4-8-25 15,4-9-45-15,2-3-9 16,-4-9 2-16,-4-2 5 16,-8-2 2-16,-5-1 7 15,-14 10 17-15,-6 4 12 16,-12 14 21-16,-6 10 8 0,-4 9-30 16,-2 5-23-16,6 11-35 15,3 6-16 1,14 13 0-16,8 7 2 0,12 6 10 15,9 1 1-15,11-3-2 16,5 0-2-16,9-8-4 16,-2-5 21-16,-2-9-134 15,-2-7-72-15</inkml:trace>
  <inkml:trace contextRef="#ctx0" brushRef="#br0" timeOffset="113958.543">7688 14075 1007 0,'-5'0'460'0,"-8"2"-201"0,-2 8-110 15,-9 11-66-15,-2 6-20 16,-5 17-16-16,-3 5-11 16,-3 20-17-16,0 1-1 15,0 2-5-15,6-2-2 16,7-19-26-16,10-10-77 15</inkml:trace>
  <inkml:trace contextRef="#ctx0" brushRef="#br0" timeOffset="114380.8842">7748 14275 973 0,'3'-11'383'0,"9"-12"-238"16,4 1-28-16,7 4 5 15,-1 5-6-15,-6 12-23 16,0 7-23-16,-7 15-33 16,-4 5 10-16,-16 12 12 0,-12 6 0 15,-11 2-8-15,-5 5-15 16,11-12-22-16,5-5-3 16,15-16-11-16,8-8-1 15,12-5-5-15,7-5-1 16,9 1 5-16,-1 1 2 15,6 3 2-15,0 2-1 16,-2-2 1-16,1-3 2 16,-4-1-3-16,-5-4-49 0</inkml:trace>
  <inkml:trace contextRef="#ctx0" brushRef="#br0" timeOffset="114957.2533">8534 14398 1134 0,'2'12'441'0,"-1"13"-291"15,-3 8-34-15,-12 6-40 16,-4-6-12-16,-2-3-95 15,4-6-95-15</inkml:trace>
  <inkml:trace contextRef="#ctx0" brushRef="#br0" timeOffset="115397.4389">8872 14261 884 0,'-5'1'360'0,"-2"7"-197"16,1 4-89-16,4 6-30 16,2 1 3-16,10-4-5 15,5-6-5-15,8-9-4 16,1-8 1-16,-3-8 1 15,1-4-2-15,-6-5-6 16,-1 3-2-16,-8 1 4 16,-1 4 6-16,-2 10 2 15,-2 2-9-15,-1 11-22 16,1 3-8-16,4 13-18 16,3 9 5-16,3 22 6 15,2 8 1-15,-9 13 8 16,-5-1 4-16,-14 1 44 0,-10-2 9 15,-11-11 8 1,-2-2 0-16,1-23-26 0,4-13 2 16,9-23-36-16,4-14-29 15,9-21-98-15,9-5-65 16,16-9-130-16</inkml:trace>
  <inkml:trace contextRef="#ctx0" brushRef="#br0" timeOffset="115621.2497">9249 14304 1018 0,'5'0'401'0,"6"-4"-278"16,10 3-33-16,10 0-33 15,1-1-22-15,8 4-21 16,-3-1-5-16,-3 2-76 16,-4-3-81-16</inkml:trace>
  <inkml:trace contextRef="#ctx0" brushRef="#br0" timeOffset="115769.5153">9314 14460 1122 0,'4'0'441'16,"8"0"-280"-16,10 0-58 15,8-2-37-15,6 2-17 16,10-1-56-16</inkml:trace>
  <inkml:trace contextRef="#ctx0" brushRef="#br0" timeOffset="116297.2836">9839 14462 720 0,'7'-11'334'0,"1"-11"-99"16,8-9-157-16,13-8-3 15,0-8 9-15,2-4-5 0,0-2-12 16,-8 3-10-16,-11 5-8 16,-7 10-1-16,-14 9 12 15,-7 8-7-15,-9 17-27 16,-7 4-12-16,2 17-28 15,-2 2-1-15,7 9-2 16,5 6 4-16,14 9 9 16,12 6 4-16,16 5 9 15,10-4-1-15,13-5-2 16,3-11-1-16,5-16-120 16,-1-7-370-16</inkml:trace>
  <inkml:trace contextRef="#ctx0" brushRef="#br0" timeOffset="116507.2552">10481 14080 957 0,'-3'-1'444'0,"-9"1"-207"0,-2 10-79 15,-11 12-74-15,0 9-23 16,-5 14 7-16,-5 12 0 15,4 16-14-15,-5 2-4 16,-1-3-23-16,3-9-8 16,4-19-11-16,2-9-41 15,14-16-199-15</inkml:trace>
  <inkml:trace contextRef="#ctx0" brushRef="#br0" timeOffset="116897.219">10435 14377 987 0,'0'-9'406'0,"8"-9"-251"16,5 0-45-16,6 2-26 16,6 5-3-16,2 7-14 0,2 9-12 15,-5 15-30-15,-5 6-4 16,-18 10 11-16,-8 2 5 16,-17 1-4-16,-6-1-2 15,-1-6-10-15,1-5-1 16,12-16 10-16,7-4-4 15,11-10-10-15,6-2-8 16,11-1-8-16,4-2 0 16,12 5 5-16,4 3 2 0,2 7-6 15,-1 6-1 1,-8-1-53-16</inkml:trace>
  <inkml:trace contextRef="#ctx0" brushRef="#br0" timeOffset="117236.0813">11181 14570 1539 0,'-4'0'582'0,"3"0"-448"16,-2 0-40-16,3 0 355 16</inkml:trace>
  <inkml:trace contextRef="#ctx0" brushRef="#br0" timeOffset="117781.8824">11705 14591 1038 0,'5'-7'382'0,"10"-16"-295"16,1-10-31-16,3-14-4 16,5-7 5-16,1-7 14 15,-2-1-3-15,0 3-11 16,-7 4-9-16,-9 10-10 16,-3 6 9-16,-4 20 3 15,-1 9-7-15,-4 10-35 16,2 5-21-16,3 11-16 15,1 4 5-15,9 15 18 16,6 5 6-16,7 11 7 16,8 6-2-16,3 0 0 15,-1-8 2-15,0-9-65 16,-8-10-92-16</inkml:trace>
  <inkml:trace contextRef="#ctx0" brushRef="#br0" timeOffset="117922.594">11726 14360 927 0,'0'0'429'15,"6"8"-137"-15,5 6-213 16,18 8-74-16,7 3 2 16,8-3 21-16,4-2-55 15</inkml:trace>
  <inkml:trace contextRef="#ctx0" brushRef="#br0" timeOffset="118098.2661">11627 14203 1152 0,'-2'-2'491'0,"-4"-4"-277"15,5 5-103-15,5 5-88 16,8 2-24-16,10 6 3 15,4 2-53-15,11 4-239 16</inkml:trace>
  <inkml:trace contextRef="#ctx0" brushRef="#br0" timeOffset="118398.2483">12175 14477 743 0,'7'2'425'0,"6"2"25"0,6 2-268 16,4-2-56-16,1-1-12 16,7-9-32-16,1 1-23 15,-5-9-23-15,-2-5 1 16,-13 0-1-16,-7-8-3 16,-16 1-10-16,-5 2-8 0,-9 5-19 15,-2 8-9-15,2 11-10 16,1 4-4-16,7 12-1 15,7 7 0-15,4 10 2 16,4 4 3-16,3 5 10 16,0-3 4-16,5-1 9 15,1-4 0-15,2-6 15 16,2 0-56-16</inkml:trace>
  <inkml:trace contextRef="#ctx0" brushRef="#br0" timeOffset="118713.3338">12787 14448 747 0,'-5'4'389'16,"-5"8"-59"-16,-7-2-156 15,-7 2-59-15,0 0-18 16,-3-8-31-16,1-4-23 15,4-8-18-15,-2-13-8 16,10-4-22-16,7-1-9 16,10 0-9-16,8 4-2 15,5 7 22-15,2 6 11 16,-1 13 17-16,-1 8 15 0,1 16-4 16,2 6 0-16,-4 4 5 15,2 0-7 1,-3-9-3-16,1-4-5 0,1-5-33 15,-2-5 87-15</inkml:trace>
  <inkml:trace contextRef="#ctx0" brushRef="#br0" timeOffset="119896.5086">1632 15363 847 0,'-2'-2'456'0,"-1"3"-125"15,-2 12-102-15,3 27-122 16,1 13-36-16,3 24-11 15,5 10-11-15,1 4-9 16,-3-2-2-16,-5-18-13 16,0-10-3-16,2-25 2 15,3-10-55-15,4-19-106 16,0-7-248-16</inkml:trace>
  <inkml:trace contextRef="#ctx0" brushRef="#br0" timeOffset="120065.7798">1559 15345 933 0,'8'-7'404'0,"16"-11"-201"0,10 8-87 16,19 8-58-16,14 2-11 16,19 10-17-16,2 3-10 15,-3 2 1-15,-5-2-49 0</inkml:trace>
  <inkml:trace contextRef="#ctx0" brushRef="#br0" timeOffset="120323.6002">1728 15964 1188 0,'13'2'440'0,"19"2"-341"16,10-2-10-16,13 0-16 16,4-1-23-16,0 3-28 15,-7 0 5-15,-14-4-108 16,-7-2-123-16</inkml:trace>
  <inkml:trace contextRef="#ctx0" brushRef="#br0" timeOffset="120515.0059">1663 15717 1191 0,'9'-3'457'0,"7"-3"-289"0,23 1-118 16,13-1-4-16,19 6-8 16,2 3-12-16,-1 6-48 15,-10 3-2-15</inkml:trace>
  <inkml:trace contextRef="#ctx0" brushRef="#br0" timeOffset="120772.2117">2147 15810 1264 0,'-3'9'483'15,"0"17"-333"-15,0 6-48 16,6 12-20-16,3 3-16 16,2-4-29-16,1-4-5 15,-5-8-113-15,3-8-88 16</inkml:trace>
  <inkml:trace contextRef="#ctx0" brushRef="#br0" timeOffset="120952.3123">2229 15821 835 0,'15'1'384'0,"17"5"-118"15,0 6-86-15,-11 8-5 16,-7 3-6-16,-22 2-36 16,-12 2-19-16,-14-3-46 15,-5-5-8-15,-2-14-137 16,8-5-132-16</inkml:trace>
  <inkml:trace contextRef="#ctx0" brushRef="#br0" timeOffset="121197.1841">2432 16114 1084 0,'11'7'499'0,"3"1"-226"0,7 9-117 16,3 3-24-16,-4 5-62 16,4 5-25-16,-1-6-20 15,-7-2-42-15,-1-12-121 16,-1-5-77-16</inkml:trace>
  <inkml:trace contextRef="#ctx0" brushRef="#br0" timeOffset="121356.5744">2629 16077 827 0,'-6'-6'501'16,"-4"-3"-78"-16,2 11-125 16,-7-2-42-16,-1 9-97 15,-2 3-46-15,-7 6-58 16,4 9-22-16,-3 7-18 15,-5 3-3-15,1-2-64 16,-3-3-48-16</inkml:trace>
  <inkml:trace contextRef="#ctx0" brushRef="#br0" timeOffset="121746.4889">3046 15759 1188 0,'12'0'450'0,"15"0"-332"15,8 1-42-15,15 0-22 16,4 1-19-16,1-2-18 16,0 0-64-16,-8 0-341 0</inkml:trace>
  <inkml:trace contextRef="#ctx0" brushRef="#br0" timeOffset="121938.4766">3098 15922 1182 0,'9'1'476'0,"16"2"-301"16,11 0-33-16,16 1-36 16,4-1-32-16,2-2-14 15,0-2-86-15</inkml:trace>
  <inkml:trace contextRef="#ctx0" brushRef="#br0" timeOffset="122468.2477">3992 15438 796 0,'-2'-8'382'0,"-2"-4"-125"15,0 6-52-15,1 19-64 16,-2 15-44-16,5 24-71 16,0 16-6-16,4 15-10 15,3 5-2-15,1-2 0 16,-3-11 1-16,-1-22 5 15,1-10-29-15,-2-27-86 0,3-6-78 16</inkml:trace>
  <inkml:trace contextRef="#ctx0" brushRef="#br0" timeOffset="122659.1744">4135 15769 334 0,'-3'1'234'15,"-8"1"14"-15,-8 6-91 0,-6 13-107 16,-4 0 1-16,3 7 4 15,5 0 12-15,9-4 30 16,5-1-3-16,11-5-8 16,3-2-10-16,9-4-26 15,7 0-14-15,10-6-18 16,8-4-6-16,4-2-134 16</inkml:trace>
  <inkml:trace contextRef="#ctx0" brushRef="#br0" timeOffset="122962.9641">4321 15998 892 0,'1'2'361'0,"8"6"-220"16,2-7-34-16,9-4-26 16,3 3-12-16,6-6-23 15,2 0-11-15,-6-7-9 16,-3-4-1-16,-14-6 2 0,-1 3 1 15,-8 4-7-15,-6 4-5 16,-8 7-9-16,-8 0-6 16,-4 7-1-16,-2 9 3 15,5 12 9-15,3 4 9 16,12 6 15-16,6-1 3 16,14-2-5-16,7-6-4 15,8-3-14-15,9-5-3 0,2-10-12 16,1 0-31-1,11-12-214-15</inkml:trace>
  <inkml:trace contextRef="#ctx0" brushRef="#br0" timeOffset="123429.6008">4618 15716 769 0,'8'-21'345'15,"11"-23"-132"-15,10-1-98 16,10 2 1-16,4 5 18 15,3 12-2-15,-1 11-14 16,-4 24-42-16,-5 13-16 16,-9 23 7-16,-4 12 13 15,-15 13 6-15,0 10-10 16,-1 1-29-16,-3-1-13 16,8-21-17-16,0-15-2 15,-4-27-10-15,0-14-25 16,-1-13-54-16,0-8-19 0,-9-12-24 15,-3-8 19-15,-12-7 50 16,-3-2 19-16,-1 8 30 16,0 10 11-16,4 24 15 15,-5 12 9-15,-8 18 6 16,-5 10-6-16,-3 1-16 16,4 4-9-16,12-7-58 15,7-8-62-15</inkml:trace>
  <inkml:trace contextRef="#ctx0" brushRef="#br0" timeOffset="123792.9615">5277 15777 955 0,'9'1'461'0,"17"10"-152"16,4 5-136-16,8 11-65 16,0 3-33-16,-5-2-34 15,1 0-11-15,-7-9-11 16,-3 0-19-16,-2-8-119 16,-6-6-201-16</inkml:trace>
  <inkml:trace contextRef="#ctx0" brushRef="#br0" timeOffset="123946.4619">5564 15776 1279 0,'-10'6'548'0,"-18"7"-301"0,-2 7-54 16,5 10-82-16,-5 1-36 16,-4 5-47-16,3-4-14 15,-1-2-22-15,1-4-59 16,16-12-388-16</inkml:trace>
  <inkml:trace contextRef="#ctx0" brushRef="#br0" timeOffset="124663.4416">6332 15101 914 0,'-17'-2'390'16,"-15"-5"-210"-16,-1 13-82 16,-2 9-25-16,4 26-36 15,2 19-11-15,10 37-11 16,4 14 5-16,8 18 4 16,7 5-5-16,3-3-3 15,3 1 2-15,-5-3 18 16,-1-1 16-16,-8-15 9 15,-3-12 2-15,-3-22-5 16,-6-14-11-16,-3-13-5 0,-3-5 1 16,-3-12-6-16,2-11-4 15,7-12-4-15,0-4-16 16,2-8-113-16,7-3-59 16</inkml:trace>
  <inkml:trace contextRef="#ctx0" brushRef="#br0" timeOffset="125023.2413">6150 16808 922 0,'3'0'480'0,"3"0"3"16,12 3-414-16,8 1-27 16,13-1-8-16,7-2-12 15,1-2-38-15,1-1-68 16</inkml:trace>
  <inkml:trace contextRef="#ctx0" brushRef="#br0" timeOffset="125349.8747">6583 16743 943 0,'7'-7'374'16,"4"-4"-207"-16,7-9-139 15,6-5 0-15,3-9-1 16,-2-3-1-16,-2-4 17 15,-7-3 6-15,-9 1 4 16,-7 2 5-16,-9 9 0 16,-5 6 5-16,-7 17-8 15,-1 10-8-15,1 15-28 16,2 5-16-16,9 13 1 16,3 4 0-16,8 4 11 15,7 4 5-15,9-3-1 16,6-3-2-16,8-3-6 15,3-6-2-15,2-12 14 0,-2-8-36 16,0-11-152-16</inkml:trace>
  <inkml:trace contextRef="#ctx0" brushRef="#br0" timeOffset="125558.8306">6552 16871 1159 0,'4'0'436'0,"11"-2"-297"15,9-1-95-15,17-3-17 16,9 1-4-16,5 3-13 16,2 2-4-16,-9 2-34 15,-8 3-83-15</inkml:trace>
  <inkml:trace contextRef="#ctx0" brushRef="#br0" timeOffset="125913.32">6622 17064 809 0,'-7'-7'436'0,"-4"-5"-44"16,11-3-267-16,9 0-5 15,10 1-41-15,4 4-21 16,8 10-24-16,-4 1-11 16,1 14-7-16,-11 1 5 15,-14 11 11-15,-9 5 3 16,-19 4 0-16,-5 2-5 0,-8-9-6 16,2-6-6-16,7-15-27 15,6-8-13 1,14-16-21-16,8-4-5 0,12-9 14 15,10 3 7-15,10 6 19 16,0 4 9-16,5 16 19 16,-3 7 3-16,-2 12-1 15,1 7-3-15,-8 3-10 16,-3 2 17-16,-10-5-60 16</inkml:trace>
  <inkml:trace contextRef="#ctx0" brushRef="#br0" timeOffset="126531.092">6628 15196 709 0,'5'1'328'0,"3"0"-124"16,0-3-29-16,5-13-36 16,0-7-25-16,8-15-45 0,1-4-15 15,-7-3-16 1,0-1-4-16,-9 1-5 0,-6-1-5 16,-6 2-10-16,-5 5-4 15,-2 20-14-15,1 10-9 16,2 21-4-16,1 12 3 15,4 15 20-15,5 4 13 16,13 5 10-16,5 0-1 16,10-13-10-16,3 2-4 15,0-12-5-15,-2-6 3 0,-9-4-79 16,-5-8-91-16</inkml:trace>
  <inkml:trace contextRef="#ctx0" brushRef="#br0" timeOffset="126712.3699">6601 15255 841 0,'1'0'376'0,"9"0"-142"16,4-1-133-16,23-4-51 15,8 2-7-15,15-4-19 16,8 2-9-16,-5 3 19 15,-5 2-127-15</inkml:trace>
  <inkml:trace contextRef="#ctx0" brushRef="#br0" timeOffset="127050.5591">6640 15475 1053 0,'2'-7'365'0,"13"-9"-307"16,8 0-19-16,14 2 18 15,8 5 8-15,-4 10-10 16,-4 10-5-16,-17 11 7 16,-13 8-2-16,-21 6-2 15,-11 0 0-15,-16-2-17 16,-1-6-7-16,5-8-4 15,3-9-8-15,14-15-19 16,8-6-14-16,12-7-14 16,10-3-1-16,15 5 22 15,5 3 13-15,10 12 23 16,5 7 9-16,-5 9 0 16,-6 7-3-16,-4 0-11 15,-4-1 2-15</inkml:trace>
  <inkml:trace contextRef="#ctx0" brushRef="#br0" timeOffset="128562.2693">7300 15963 652 0,'-7'1'274'15,"7"7"-145"-15,22-1-84 16,50 1-30-16,33-1 10 16,60-7 38-16,34 0 32 15,57-1 43-15,26-3 21 0,35 1-13 16,7-1-29-16,-2-2-58 16,-16 1-23-16,-44-1-18 15,-25-1-4-15,-66 2-57 16</inkml:trace>
  <inkml:trace contextRef="#ctx0" brushRef="#br0" timeOffset="129308.0366">8641 15666 336 0,'7'-1'280'0,"9"-3"81"15,-4-3-75-15,-5-5-88 16,-3-5-35-16,-7-7-66 16,-6-4-17-16,-13-7-22 15,-7 1-11-15,-7-1-16 16,-2-1-5-16,2 13-26 16,2 10-11-16,8 15-10 15,6 14-14-15,10 14 5 16,6 6 7-16,12 4 11 15,6-3 9-15,9-5 6 16,3-4 4-16,4-15 3 16,-2-4 4-16,-2-11 9 15,1-10 3-15,-5-6 1 16,1-8-2-16,-5-6-8 0,-2-7-3 16,-2-13-5-16,-5-6-1 15,-6-9-1-15,-3 0-1 16,-4 10 1-16,0 6 6 15,-2 22 20-15,0 11 2 16,-3 17-4-16,0 6-11 16,2 21-23-16,1 10-5 15,3 22 4-15,3 11 3 0,1 12 2 16,3-5 2-16,6-9 1 16,1-10 4-16,3-18-87 15,0-5-78-15</inkml:trace>
  <inkml:trace contextRef="#ctx0" brushRef="#br0" timeOffset="129711.0508">8853 15504 878 0,'1'-3'427'16,"-1"1"-155"-16,-2 2-115 0,1 0-29 15,0 0-59-15,0 0-26 16,-1 9-31-16,4 10-4 16,7 27-2-16,1-33 0 15,3-5 4-15,2-6 2 16,4-5 6-16,2-6 3 16,0-4 2-16,-4-1 2 15,-5-6-6-15,-4 3-3 16,-6 1-9-16,-1 3-4 15,-1 11-16-15,3 4-6 16,0 15-3-16,3 5 0 16,7 12 12-16,-2 0 3 15,1 9 5-15,-5 1 2 0,-12-5 10 16,-8 4 5-16,-12-13 9 16,-7-6 6-16,-6-13 6 15,1-11-2-15,2-13-21 16,6-4-36-16,8 0-131 15,-2 2-212-15</inkml:trace>
  <inkml:trace contextRef="#ctx0" brushRef="#br0" timeOffset="130168.1178">7672 16223 755 0,'-9'-2'364'0,"-9"3"-74"16,-5 6-100-16,-6 11-58 15,0 11-13-15,5 20-63 16,2 8-11-16,13 14-25 16,6-2-7-16,11-7-5 15,9-7-3-15,13-10-1 16,3-4 5-16,11-16-107 16,-1-7-84-16</inkml:trace>
  <inkml:trace contextRef="#ctx0" brushRef="#br0" timeOffset="130333.3685">7911 16556 781 0,'-2'-4'460'16,"1"-7"5"-16,3 10-282 16,10 7-118-16,0 4-22 15,10 12-31-15,-1 1-6 0,1 7-3 16,-1 1-3-16,-4-1-165 15</inkml:trace>
  <inkml:trace contextRef="#ctx0" brushRef="#br0" timeOffset="130494.1289">8123 16531 818 0,'-10'3'434'0,"-16"2"-60"16,-3 8-197-16,-4 6-81 15,-5 4-28-15,2 7-41 16,2 0-11-16,9-2 3 16,3-3-40-16,8-8-184 15</inkml:trace>
  <inkml:trace contextRef="#ctx0" brushRef="#br0" timeOffset="130786.5697">8197 16245 1163 0,'6'-9'484'0,"8"-4"-294"16,4 7-64-16,-2 9-72 15,-1 8-19-15,-10 10-8 16,-10 6 0-16,-18 8 1 15,-5 6-2-15,-1 0-13 16,6-3-5-16,15-12-4 16,8-7-4-16,18-10 0 15,9-4-2-15,9-5 12 16,6 0-39-16,-9 1-111 16,3 1-86-16</inkml:trace>
  <inkml:trace contextRef="#ctx0" brushRef="#br0" timeOffset="130973.6145">8564 16433 1080 0,'1'10'443'0,"2"17"-264"0,0 6-20 16,-2 4-26-16,1 2-25 15,-1 2-43-15,-1-4-20 16,0-4-23-16,0-6-18 15,2-12-121-15,-1-7-100 16</inkml:trace>
  <inkml:trace contextRef="#ctx0" brushRef="#br0" timeOffset="131121.039">8458 16605 1116 0,'7'1'482'0,"5"2"-215"0,14 1-180 15,7-3-1-15,12 1-38 16,4-1-17-16,5 1-58 16,0 0-57-16</inkml:trace>
  <inkml:trace contextRef="#ctx0" brushRef="#br0" timeOffset="131658.1785">9001 16541 989 0,'-4'-1'425'0,"-1"1"-229"16,0 0-53-16,4 0-45 16,0 0-26-16,1 0-28 15,3 11-6-15,25 22-14 16,-9-31-5-16,4-2 0 15,2-5 0-15,-3-2 1 16,-2-1 0-16,-7-4-5 16,-4 4-3-16,-3 5-13 15,-3 5-6-15,3 12 0 16,2 8 0-16,8 13 8 16,2 7 2-16,-6 14 0 15,-4 7 2-15,-17 3 8 16,-7-1 6-16,-17-14 23 15,-7-9 4-15,-9-19 3 16,-3-10 1-16,6-16-18 16,9-12-8-16,12-21-51 15,6-8-36-15,16-16-64 16,4-2-46-16,24 4-167 0</inkml:trace>
  <inkml:trace contextRef="#ctx0" brushRef="#br0" timeOffset="131974.9723">9287 16321 844 0,'1'-10'341'0,"-3"-12"-177"16,7 1-45-16,3 6 14 15,2 2 13-15,6 7-26 16,0 3-21-16,2 7-51 16,-3 4-10-16,-4 4 11 15,-7 3 2-15,-12 5 1 16,-6 1-7-16,-2 3-20 16,2 1-7-16,7-7-11 15,7-3-2-15,6-6-1 16,5-5-1-16,9 0 0 15,8-2 1-15,9 3-2 16,3-2 4-16,1 2-89 0</inkml:trace>
  <inkml:trace contextRef="#ctx0" brushRef="#br0" timeOffset="132343.302">9734 16253 1162 0,'9'7'456'0,"9"17"-299"16,2 15-28-16,1 26-4 16,0 8-2-16,-5 2-12 15,-9-2-17-15,-13-12-34 16,-11-6-16-16,-12-10-11 0,0-12-33 15,-11-19-147 1,1-12-190-16</inkml:trace>
  <inkml:trace contextRef="#ctx0" brushRef="#br0" timeOffset="132858.1768">9965 16184 830 0,'8'-7'389'15,"1"-8"-155"-15,9 6-93 16,4 1-16-16,2 4-44 0,2 2-24 15,-4 3-32-15,-5 1-7 16,-8 4-9-16,-6 3-2 16,-8 2 3-16,-3 0 1 15,-1-1 0-15,2-4-3 16,7-4-8-16,5-2-1 16,10-4-4-16,3 4 1 0,5 1-1 15,-1 5 1-15,-8 9 10 16,-8 2 6-16,-9 3 7 15,-11 3 2-15,-9-3-36 16,0-1-76-16</inkml:trace>
  <inkml:trace contextRef="#ctx0" brushRef="#br0" timeOffset="133044.4031">9961 16448 741 0,'10'-1'373'0,"15"-5"-108"16,8 4-77-16,11-3-77 15,2-1-38-15,-6 2-49 16,-2 1-10-16,-8 3-18 16,-9-2-47-16,-10 2-200 0</inkml:trace>
  <inkml:trace contextRef="#ctx0" brushRef="#br0" timeOffset="133295.5716">10094 16524 754 0,'2'-1'349'16,"6"-3"-111"-16,2 0-65 0,5 3-30 16,4 1-22-16,0 4-55 15,1 4-23-15,-6 3-25 16,-7 0-2-16,-12 3 2 15,-7 0 1-15,-12 2-2 16,3 3-2-16,14-11-8 31,3-5-3-31,2 2-2 0,-5 10 2 0,13-3 2 16,10-4 1-16,6-2 0 16,7-1-10-16,5-4-119 15</inkml:trace>
  <inkml:trace contextRef="#ctx0" brushRef="#br0" timeOffset="133891.1513">10989 15830 691 0,'-8'-1'320'15,"-3"-1"-120"-15,15 0-117 16,38-6-58-16,27-1-10 15,45-4-12-15,23 1-1 16,25 7 8-16,2 5 2 16,-4 11 4-16,-11 6 4 15,-40 5-39-15,-24 2-66 0,-49-2-181 16</inkml:trace>
  <inkml:trace contextRef="#ctx0" brushRef="#br0" timeOffset="134177.0128">11102 16028 1127 0,'14'-1'391'0,"28"-2"-333"16,12-1-34-16,30 0 25 0,18-1 12 16,20 2 9-16,10 1 2 15,4 6-17 1,-6 0-17-16,-22 5-23 0,-19 0-7 16,-37-2-56-16,-24 1-75 15</inkml:trace>
  <inkml:trace contextRef="#ctx0" brushRef="#br0" timeOffset="134670.604">11390 15342 716 0,'1'-9'309'0,"3"-8"-162"16,12-2-56-16,6 3-1 16,7 5-1-16,2 6-8 15,-2 13-21-15,-8 8-15 16,-15 11-13-16,-13 1 0 0,-18 7 5 15,-6-4-2-15,1-2-11 16,5-3-7-16,15-15-13 16,8 3-4-16,16-8-2 15,13-4-1-15,13 0 5 16,6-4-3-16,-2-4-76 16,-5-2-96-1</inkml:trace>
  <inkml:trace contextRef="#ctx0" brushRef="#br0" timeOffset="134957.8162">11558 15119 965 0,'-27'-3'371'0,"-33"5"-265"16,2 7-29-16,7 13-48 15,2 8-5-15,17 15-12 16,8 9-1-16,9 15 4 0,14 6-2 15,18-1-2-15,10-12 5 16,33-16 24-16,10-8 6 16,28-19 3-16,7-11 35 15,-7-21 11-15,-9-15 4 16,-32-24 19-16,-19-10-7 16,-40-21 7-16,-25-3-2 15,-36 6-28-15,-15 8-39 16,-15 27-87-16,6 13-68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1:14.06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definitions>
  <inkml:trace contextRef="#ctx0" brushRef="#br0">23286 3415 781 0,'-9'-13'361'0,"-6"-21"-173"0,12-3-33 15,17-3-68-15,8-1-25 16,17 9 0-16,-1 4 8 16,17 20 3-16,-3 8-9 15,-11 14-28-15,-3 8-1 16,-34 8 21-16,-15 11 5 16,-30 13 4-16,-10-1-8 0,-4-1-28 15,-1-15-5 1,25-16-8-16,6-10-10 0,24-9-12 15,12 0-6-15,16-2-5 16,11 6 8-16,3-3 7 16,9 5 2-16,-3 1 5 15,-5-2 3-15,-7 0-84 16,-8 0-76-16</inkml:trace>
  <inkml:trace contextRef="#ctx0" brushRef="#br0" timeOffset="414.6829">23514 2969 630 0,'-29'-15'373'0,"-19"-8"-17"15,-13 18-210-15,-12 10-61 16,-13 29-33-16,-6 15-17 16,5 27-25-16,12 12-4 0,42 25-4 15,12-2 4 1,35-9 6-16,26-1 1 0,36-33 5 15,29-10 3-15,31-32 11 16,6-21 22-16,-2-42 59 16,-15-18 12-16,-26-30 14 15,-20-15-3-15,-44-12-17 16,-24-2 0-16,-45 15-20 16,-29 14-24-16,-49 31-67 15,-15 15-54-15,-11 27-587 16</inkml:trace>
  <inkml:trace contextRef="#ctx0" brushRef="#br0" timeOffset="3713.2247">12778 15421 726 0,'-3'-1'376'15,"-1"2"-90"-15,-4 11-167 16,8 14-31-16,-2 22-13 16,2 18 2-16,7 28-4 15,-3 7-5-15,2 0-20 16,-2-10-8-16,-3-15-10 15,4-8-4-15,-2-20-1 16,3-13-23-16,5-24-66 16,-1-15-36-16,3-18-72 15,-2-5-21-15,3-11-13 0,3 5 17 16,3 1 54-16,-1-1 37 16,-4 7 73-16,-3 2 40 15,-7 10 73-15,-4 7 28 16,-10 7 48-16,-9 5-2 15,-8 4-28-15,-4 4-15 16,1-4-35-16,6 3-19 16,12 0-25-16,8 2 1 15,12 1-1-15,7 0-2 0,13-3 0 16,6 0-8-16,7-2-13 16,3-3-1-16,-1-4-77 15,-5-4-96-15</inkml:trace>
  <inkml:trace contextRef="#ctx0" brushRef="#br0" timeOffset="4006.7009">13129 16145 727 0,'5'4'334'0,"5"2"-133"15,2-4-90-15,6-2-11 16,2-5-25-16,-3-2-15 16,4-9-26-16,-3-1-7 15,-5-2-4-15,-2 0 2 16,-9 7 14-16,-2-2 13 16,-14 12 14-16,-4 2 1 15,-5 7 0-15,-4 5-11 16,4 11-19-16,-3 3-7 0,8 8-15 15,6 1 4-15,10-2 14 16,8 2 5-16,13-6 5 16,6-2-3-16,6-8-12 15,2-4-3-15,3-12 14 16,0-3-58-16,-3-16-492 16</inkml:trace>
  <inkml:trace contextRef="#ctx0" brushRef="#br0" timeOffset="4775.7792">13474 15885 505 0,'8'-20'306'16,"7"-17"-83"-16,8-5 44 15,8 1-16-15,0 7-60 16,2 10-29-16,-6 16-71 15,-3 16-24-15,2 24-16 16,-2 16 0-16,1 16 2 16,-3 2-1-16,-2 12-9 15,-4-2-7-15,-6-3-9 16,2-2-3-16,-1-16-3 16,2-15-2-16,-5-22 6 15,-3-15-5-15,-6-24-19 16,-6-2-9-16,-6-17-29 0,-2-8-4 15,-5 1 6-15,1-12 8 16,3 13 15-16,2 12 7 16,4 13 2-16,5 13-4 15,0 11-3-15,0 9 1 16,-7 9 12-16,-2 7 7 16,-5 12 8-16,-1 4 4 15,4 1-5-15,-4-4-1 16,3-11 0-16,1-9-3 15,1-11-17-15,7-3-51 0,8-11-175 16</inkml:trace>
  <inkml:trace contextRef="#ctx0" brushRef="#br0" timeOffset="5261.9821">14110 15949 841 0,'1'-1'464'15,"2"-1"-99"-15,11 8-188 16,-3 1-44-16,11 12-70 16,7 6-15-16,1 13-20 15,4 8-5-15,-1 5-3 0,-4-5 8 16,-4-15-74-16,-2-8-58 16,-5-16-311-16</inkml:trace>
  <inkml:trace contextRef="#ctx0" brushRef="#br0" timeOffset="5454.9832">14397 15949 1128 0,'-10'1'504'0,"-12"5"-237"16,-3 1-54-16,-5 5-78 16,-1 6-27-16,-1 8-41 15,3 9-13-15,2 6-22 16,5 5-9-16,5-8-14 15,1-5-3-15,8-10-18 16,-2-8-39-16,9-12-110 16</inkml:trace>
  <inkml:trace contextRef="#ctx0" brushRef="#br0" timeOffset="8417.6147">14704 16293 674 0,'27'3'249'0,"53"-3"-166"0,30 1-28 15,56-1 57-15,29-6-2 16,39-2 17-16,14 0-5 15,14 0-34-15,-8 1-1 16,1 0-38-16,-14-1-10 0,-38-6-9 16,4-1-8-16,-40 3-78 15</inkml:trace>
  <inkml:trace contextRef="#ctx0" brushRef="#br0" timeOffset="9400.4294">15927 15657 875 0,'-3'0'370'0,"-3"1"-225"16,-1 6-38-16,2 12-60 15,3 5-16-15,3 2-9 16,5 4-1-16,3-3-1 16,5-2-4-16,3-5-2 15,5-8 2-15,1-12 9 16,-2-5 3-16,-5-13 5 15,-2-2 0-15,0-1-5 16,-3-2-2-16,-1 1-5 16,-8 1-6-16,-3 5-4 15,0 3-4-15,1 13-14 16,9 8-4-16,-4 10-7 16,-1 7 2-16,1 14 15 15,-8 5 7-15,8 11 30 16,-6-4 15-16,-3-5 27 15,-4-1 14-15,-17-16-1 0,2 1-7 16,-16-13-10-16,0-10-8 16,3-8-18-16,4-5-10 15,11-10-44-15,8-2-46 16,13-3-135-16,9 4-80 16</inkml:trace>
  <inkml:trace contextRef="#ctx0" brushRef="#br0" timeOffset="13102.0265">14697 16698 701 0,'0'-1'372'0,"4"-1"-70"15,1 7-159-15,6 7-33 16,12 12-29-16,6 6-16 15,-3 1-17 1,-13-15-8-16,1 1-10 0,37 46-4 16,-4-7-18-16,-6-4-49 15,-24-34-204-15</inkml:trace>
  <inkml:trace contextRef="#ctx0" brushRef="#br0" timeOffset="13331.8655">15019 16706 905 0,'-7'0'437'15,"-5"0"-174"-15,-5 12-102 16,-1 2-31-16,-5 11-42 16,-4 1-18-16,-2 7-19 15,-1 2-8-15,3-3-20 16,2 0-5-16,5-7-9 15,3-5-3-15,7-4-40 16,1-3-50-16,5-4-159 0,2-4-201 16</inkml:trace>
  <inkml:trace contextRef="#ctx0" brushRef="#br0" timeOffset="14360.1003">15083 16560 612 0,'-2'-6'303'16,"1"-7"-96"-16,2-2-48 15,8-5-51-15,5 0-10 0,6 5-26 16,-3 0-9-16,3 12-13 15,-3 1-14-15,-6 7-3 16,1 8 3-16,-10 12 7 16,-3 6 0-16,-9 3-8 15,-4 0-5-15,-3-10-10 16,6-2-3-16,10-9-10 16,1-5-2-16,8-6 0 15,4-2 4-15,4-2 13 16,6-3 6-16,5 4 4 15,0 0-4-15,1 1-6 16,-7 6 14-16,-4 0-41 16</inkml:trace>
  <inkml:trace contextRef="#ctx0" brushRef="#br0" timeOffset="15040.1295">15497 16809 638 0,'0'0'319'16,"0"3"-68"-16,3 13-107 16,6 18-64-16,3 6 9 15,5 16-4-15,0 5-7 16,0 8-21-16,-3 2-7 16,-5-14-20-16,0-10-4 15,-2-24 2-15,-3-14 10 0,4-11 23 16,-2-11 4-16,-3-19 6 15,-1-9-8-15,2-16-17 16,-2-10 2-16,3-4 3 16,-1-5-2-16,2-10-8 15,-1-2-11-15,3 5-19 16,0 6-8-16,-2 23-5 16,1 17-3-16,-6 20-27 15,1 12-19-15,5 23-126 16</inkml:trace>
  <inkml:trace contextRef="#ctx0" brushRef="#br0" timeOffset="15617.7402">15683 16500 866 0,'-1'-1'341'0,"2"0"-236"0,11 1-30 15,24-2-23-15,16 1 0 16,39-1 14-16,13-2 10 15,23 4-6-15,16 4-11 16,0 2-25-16,3-4-11 0,-1-1-6 16,-7-7 1-16,-13-10-75 15,-4-4-104-15</inkml:trace>
  <inkml:trace contextRef="#ctx0" brushRef="#br0" timeOffset="16242.1593">16933 16507 265 0,'-2'0'237'16,"-2"-3"34"-16,1 3-27 15,3 0-32-15,0 0-43 16,0 0-26-16,12 2-35 15,43 3-4-15,-12-3-36 16,2-1-17-16,3-5-25 0,8 1-5 16,-9-2-6-16,1 2-1 15,-10 0-69-15,-6 3-80 16,-12 5-286-16</inkml:trace>
  <inkml:trace contextRef="#ctx0" brushRef="#br0" timeOffset="16649.8062">17402 16515 477 0,'1'0'355'0,"3"0"20"16,-4 7-133-16,0 8-35 16,2 4-61-16,-1 6-24 15,3 5-46-15,1-4-22 16,-2 2-25-16,2-5-4 16,-5-12-58-16,1 0-57 15</inkml:trace>
  <inkml:trace contextRef="#ctx0" brushRef="#br0" timeOffset="17972.7423">15898 16929 767 0,'-4'5'365'0,"-7"6"-146"16,3 6-117-16,-1 3-25 16,5 5-44-16,4 2-13 15,6-3-7-15,9-5-1 16,6-7 2-16,3-6 2 0,9-13 7 16,-2-4 3-16,-2-12 1 15,-3 0-1-15,-10-4-2 16,-4 5 0-16,-9 3 22 15,-2 4 11-15,-1 8 14 16,-3 5-4-16,-1 9-23 16,1 9-12-16,2 13-18 15,3 2 2-15,4 9-2 16,2 5-4-16,1 10 3 16,-3 3 0-16,0 1 7 15,-6-7 4-15,-5-12 7 16,-4-8 5-16,-8-11 6 15,-4-6 4-15,-9-13 0 16,-1-6-29-16,0-15-63 16,3-7-44-16,10-10-143 15,4-5-159-15</inkml:trace>
  <inkml:trace contextRef="#ctx0" brushRef="#br0" timeOffset="18378.7549">16194 16664 651 0,'-2'-6'361'0,"4"-2"-46"16,1 0-80-16,10-2-91 15,2 8-38-15,5 2-60 16,0 5-5-16,-5 5 13 16,-5 3 3-16,-10 6-3 15,-4 2-6-15,-8 5-20 16,-4-2-4-16,0-6-4 15,3-2-3-15,6-3-9 16,7-4-4-16,7-4-1 16,4-5-2-16,8-4 2 0,4 1-1 15,4 3-2-15,2 0 3 16,-1 3-86-16,-1 1-106 16</inkml:trace>
  <inkml:trace contextRef="#ctx0" brushRef="#br0" timeOffset="18686.7253">16501 16910 523 0,'1'-4'333'0,"3"-4"3"16,-1 2-64-16,-3 6-67 16,4 4-30-16,-3 13-47 15,0 3-17-15,3 8-30 16,-4 4-18-16,1 5-25 16,-1-1-11-16,-1-2-13 15,-2-2-1-15,6-6-2 16,1 0 9-16,1-12-75 15,-1-1-58-15,-2-14-330 0</inkml:trace>
  <inkml:trace contextRef="#ctx0" brushRef="#br0" timeOffset="18881.1469">16341 17062 1005 0,'4'0'417'0,"11"-1"-200"15,6 1-57-15,12 0-3 16,8 1-8-16,4 1-43 16,-1-4-22-16,-1 4-33 15,-5-1-17-15,-5 0-29 16,-1 1-53-16</inkml:trace>
  <inkml:trace contextRef="#ctx0" brushRef="#br0" timeOffset="19313.3909">16821 16948 971 0,'8'7'411'0,"8"4"-208"0,12 9-116 16,5 7 4-16,7 6-20 16,-2 3-14-16,-6 3-17 15,-6 0-7-15,-5-6 1 16,-5-4-42-16,-6-13-131 15,2-7-262-15</inkml:trace>
  <inkml:trace contextRef="#ctx0" brushRef="#br0" timeOffset="19510.6911">17085 16982 1203 0,'-7'6'481'0,"-6"5"-324"0,-3 6-29 15,-7-1-50-15,-4 4-19 16,-10 7-23-16,-3 1-9 16,1 9-15-16,2-1-5 15,12-5-4-15,5-8-14 16,11-11-69-16,5-5-46 16,8-11-231-16</inkml:trace>
  <inkml:trace contextRef="#ctx0" brushRef="#br0" timeOffset="19992.0154">17071 16764 780 0,'4'-5'364'15,"3"-6"-137"-15,-2-1-39 16,5 2-56-16,0 2-32 16,8 5-49-16,5 3-15 15,-1 7-11-15,-1 0 1 16,-11 6-3-16,-5 0-1 0,-10 5-4 16,-8 3 1-16,-2 1 0 15,-1-2-3-15,7-3-4 16,3-6-3-16,5-5-4 15,3-4 4-15,7-2 15 16,3 0 9-16,8-1 17 16,4 1-2-16,3-1-13 15,-1 1-8-15,-2 0 5 16,-3-1-51-16</inkml:trace>
  <inkml:trace contextRef="#ctx0" brushRef="#br0" timeOffset="20592.7139">17681 15481 673 0,'-5'23'314'16,"-3"17"-75"-16,8 37-153 16,2 28-2-16,12 37-11 0,-1 16-19 15,4 20-23 1,-5-9-8-16,-9-13 9 0,-1-13 32 16,-2-22 35-16,-1-13 15 15,0-24 3-15,1-8-30 16,-3-20-36-16,3-3-13 15,-1-10-14-15,-3-4-1 16,1-15 0-16,-2-7 0 16,2-9-90-16,0-8-86 15</inkml:trace>
  <inkml:trace contextRef="#ctx0" brushRef="#br0" timeOffset="21461.9951">17876 17305 587 0,'-3'10'300'0,"-1"4"-43"16,1 11-193-16,3 3-8 16,5-1-8-16,3-1-2 15,6-9-6-15,3-3-3 16,-1-8-5-16,0-6 3 16,-2-12 7-16,-1-3 2 15,-3-8-4-15,-2 1 1 16,-2 4-1-16,-2-2 5 15,0 11-2-15,-1 6-6 0,-5 7-8 16,5 13-6-16,-3 10-6 16,1 5 2-16,2 7-2 15,2 2 7-15,-5-1 10 16,0 0 7 0,-9-3 5-16,-6-4-2 0,-4-8-2 15,-8-7 1-15,0-11-3 16,-2-8-7-16,6-14-27 15,7-7-17-15,11-2-35 16,4-1-15-16,7 4-64 16,7 3-68-16</inkml:trace>
  <inkml:trace contextRef="#ctx0" brushRef="#br0" timeOffset="21650.5336">18155 17412 914 0,'3'0'399'15,"11"-1"-188"-15,4-1-93 16,11 1-39-16,3 1-31 16,0 0-35-16,-4 0-7 15,-5 0-138-15</inkml:trace>
  <inkml:trace contextRef="#ctx0" brushRef="#br0" timeOffset="21841.5989">18183 17477 910 0,'0'4'441'15,"3"1"-160"-15,9 0-116 16,9 2-25-16,7-4-41 15,2 1-21-15,4 0-34 16,0-4-8-16,-2 2-23 16,0-3-84-16</inkml:trace>
  <inkml:trace contextRef="#ctx0" brushRef="#br0" timeOffset="22197.1308">18543 17389 1045 0,'0'0'460'15,"-2"0"-199"-15,6 2-174 16,-4-2-25-16,8 1-30 15,19 3-11-15,41 0-13 16,-28-6-17-16</inkml:trace>
  <inkml:trace contextRef="#ctx0" brushRef="#br0" timeOffset="22591.7137">18847 17392 859 0,'5'-1'364'15,"8"-1"-166"-15,2-3-111 0,9-8-16 16,-1-5-5-16,0-10-16 16,-1-3-4-16,-7-5-9 15,-5 2-7-15,-3-2-3 16,-4 2-3-16,-7 5 8 15,2 4 4-15,-6 7 9 16,0 5 0-16,-2 10-20 16,0 3-12-16,-3 9-17 15,-4 4-5-15,2 5 0 16,-1 1 6-16,0 6 13 16,7 3 6-16,2 3 27 15,8 1 2-15,13-1-9 16,10-3-3-16,9-8-20 15,1-7-4-15,0-8 7 16,-4-5-29-16,0-2-60 16,-3-4-64-16</inkml:trace>
  <inkml:trace contextRef="#ctx0" brushRef="#br0" timeOffset="22832.4335">18800 17491 1156 0,'0'1'431'0,"6"5"-299"16,9-2-48-16,20-4-11 15,4-1-15-15,8-6-42 16,1 2-6-16,-8 5-4 15,-4 0 4-15,-7 0-96 16,-6 0-90-16</inkml:trace>
  <inkml:trace contextRef="#ctx0" brushRef="#br0" timeOffset="23203.1411">18900 17616 913 0,'0'-2'399'0,"0"-4"-159"0,6-1-100 15,9-5-34-15,6 4-10 16,4 2-42-16,-2-2-19 16,-1 8-20-16,-4 3-1 15,-10 6 4-15,-5 8 4 16,-8 5 1-16,-5 1 1 15,-7 4-3-15,-3-3 0 16,-5 0-1-16,-3-7-2 16,1-9-3-16,5-3-3 15,11-7-11-15,7-3-2 0,9-4-10 16,6 0 1-16,10 0 7 16,3 3 2-16,0 6 6 15,0 2 5-15,-5 7 0 16,-2 1 0-16,0 1-4 15,-2 4-1-15,1-6-33 16,0-5-53-16</inkml:trace>
  <inkml:trace contextRef="#ctx0" brushRef="#br0" timeOffset="24011.6093">17873 15312 892 0,'-2'3'360'16,"-3"6"-223"-16,1 5-41 16,-1 5-37-16,2 6-9 15,5 0-18-15,4-4-3 16,9-4-7-16,2-5-1 15,5-11 0-15,1 1 0 0,-3-10 3 16,1-2 2-16,-7-8 0 16,-3-4 1-16,-3 0-4 15,-8 1-2-15,-3 3-5 16,1 7-6-16,0 10-18 16,2 4-3-16,0 14-1 15,0 9 5-15,2 12 15 16,2 3 10-16,3 5 18 15,1-2 6-15,-7-6 9 16,-4-4-3-16,-5-9-5 16,-5-7 2-16,0-13 5 15,-2-5-4-15,-5-13-30 16,5-4-28-16,6-7-88 16,6 1-54-16,8 2-227 15</inkml:trace>
  <inkml:trace contextRef="#ctx0" brushRef="#br0" timeOffset="24236.62">18157 15357 1086 0,'0'0'481'0,"1"-1"-239"0,13 2-138 15,7 2-32-15,12 0-40 16,4 1-9-16,1 1-8 16,-1 0 9-16,-7-2-91 15,-6-1-83-15</inkml:trace>
  <inkml:trace contextRef="#ctx0" brushRef="#br0" timeOffset="24402.2367">18183 15448 1044 0,'0'3'442'0,"8"4"-236"16,5-3-59-16,15 3-65 16,4 0-21-16,8 0-38 0,5 0 3 15,-3-5-122-15</inkml:trace>
  <inkml:trace contextRef="#ctx0" brushRef="#br0" timeOffset="24825.1914">18610 15301 889 0,'7'-6'421'16,"9"-4"-182"-16,0-10-114 16,-3-4-36-16,2-5-43 15,-4-2-7-15,-1 0-8 16,-4 3 0-16,-6 2-3 15,-3 1-2-15,-7 5-1 16,-4-5 2-16,-1 13-21 16,2 5-10-16,-2 15-18 15,2 8-8-15,2 13 12 16,2 2 14-16,5 6 22 16,4 2 8-16,13-3 11 0,3-3-2 15,13-7-6-15,1-7-2 16,-1-11-3-16,-2-4-4 15,-2-7-23-15,-5-1-47 16,-5-2-249-16</inkml:trace>
  <inkml:trace contextRef="#ctx0" brushRef="#br0" timeOffset="25018.9649">18550 15412 825 0,'-1'1'455'0,"3"0"-29"16,5 1-235-16,-7-3-103 15,28 0-17-15,46-3-36 16,-27-1-14-16,-2-1-1 16,-1 0-36-16,-11 0-161 15</inkml:trace>
  <inkml:trace contextRef="#ctx0" brushRef="#br0" timeOffset="25427.02">18580 15551 981 0,'6'-8'420'0,"5"-4"-226"16,5-3-84-16,4-1-12 16,7 8-30-16,0 5-14 15,-3 4-22-15,-1 7-1 16,-12 8 3-16,-8 7 3 0,-12 6-1 16,-8 1-3-16,-10 5-13 15,0-1-2-15,-3-6-3 16,4-3 1-16,4-17-11 15,5-4-8-15,11-9-14 16,4-4-8-16,8-3 10 16,5 2 10-16,7 0 14 15,6 2 6-15,7 6 8 16,1 5-1-16,3 4-1 16,-1 3 0-16,-3 4-6 15,-2-1 0-15,-9-2-75 16,-5-3 516-16</inkml:trace>
  <inkml:trace contextRef="#ctx0" brushRef="#br0" timeOffset="26212.6991">19072 16334 1033 0,'8'1'396'0,"8"2"-280"16,12 1-24-16,17-2-14 15,6-2-25-15,15 0-29 0,-3-1-8 16,-9-1-28-16,-7-1-81 16</inkml:trace>
  <inkml:trace contextRef="#ctx0" brushRef="#br0" timeOffset="26544.2544">19137 16498 1008 0,'0'1'409'0,"2"-2"-241"15,8 1-35-15,15-3-14 16,10-3-9-16,20 6-22 16,7-3-17-16,1 2-31 15,-6 1-9-15,-13-1-39 16,-9 2 490-16</inkml:trace>
  <inkml:trace contextRef="#ctx0" brushRef="#br0" timeOffset="53601.2249">19985 15820 745 0,'0'-6'384'0,"0"-2"-92"16,-3 7-64-16,5 9-92 16,-2 9-36-16,2 19-56 15,2 6-7-15,1 18-2 16,3 7-3-16,-6 5-8 0,4 3-4 15,-6-7-2-15,2-6 2 16,4-15-12-16,-2-8-35 16,4-16-94-16,-3-10-66 15</inkml:trace>
  <inkml:trace contextRef="#ctx0" brushRef="#br0" timeOffset="53828.9869">20135 16142 875 0,'-7'4'402'0,"-12"2"-165"15,-1 5-37-15,0 5-59 16,0 0-32-16,6 3-51 16,2-1-17-16,9 0-12 15,5-1-4-15,12 1-8 16,6 1-3-16,10-2-4 15,3 0-2-15,3-6 0 16,3-2-50-16,-1-9-205 16</inkml:trace>
  <inkml:trace contextRef="#ctx0" brushRef="#br0" timeOffset="54219.7309">20308 16448 608 0,'7'1'285'0,"9"0"-119"16,1-1-37-16,2-4-48 15,-2-4-15-15,-3-5-18 16,-1-1-8-16,-6-2-9 15,-4 1 7-15,-2 5 15 16,-4 0 7-16,-4 6 10 16,-4 0-3-16,-8 5-3 15,-2 5-3-15,-3 5-13 16,0 1-9-16,4 9-11 16,2 0 3-16,7 3 7 15,6 5 1-15,8-5-5 16,7 3-7-16,13-2-1 15,5-4 1-15,7-5 0 16,2-2 0-16,-2-14-6 16,-1-2-20-16,-3-9-131 15</inkml:trace>
  <inkml:trace contextRef="#ctx0" brushRef="#br0" timeOffset="56431.5872">20675 16460 869 0,'-9'0'334'0,"0"3"-250"16,18-3-66-16,41 0-31 16,24-2 0-16,44-8 22 15,23 6 12-15,31-7 22 16,15-4 25-16,29-1 33 16,11-1-9-16,10 0 25 0,-3 4-13 15,-7 5-35-15,-16 3 4 16,-23 9-46-16,-10 4-27 15</inkml:trace>
  <inkml:trace contextRef="#ctx0" brushRef="#br0" timeOffset="57198.4088">21447 15839 911 0,'1'-9'354'0,"4"-12"-234"16,8 1-27-16,4-4-8 15,5 5-1-15,9 6-17 16,0 5-10-16,7 16-27 16,0 7-7-16,0 17-1 15,-1 8 3-15,-8 6 8 16,-4 1 0-16,-10-7-2 16,-4-5-2-16,-4-7-4 15,-4-8 3-15,-2-6 1 16,-1-6 3-16,0-9 10 15,-1-1-7-15,-1-12-23 16,-3 0-10-16,-2-4-23 16,-1-2 0-16,-2 7 12 15,-4 7 0-15,-7 7-3 16,-4 9 2-16,-10 10 2 0,-1 6 5 16,-2 6 5-16,3-4 2 15,9-5 0-15,7-4-1 16,9-12-17-16,7-4-24 15,12-9-109-15,10-9-107 16</inkml:trace>
  <inkml:trace contextRef="#ctx0" brushRef="#br0" timeOffset="57648.0535">21973 16112 582 0,'-1'9'306'16,"2"6"-67"-16,6-5-99 15,3-3-4-15,10-9-15 16,0-7-12-16,8-14-22 0,1-7-13 16,6-9-23-16,-2-3-8 15,-10-7-6-15,-4-3-1 16,-14-3-5-16,-5 0 7 16,-15 2 18-16,-8 5 6 15,-9 21 4-15,-3 8-14 16,3 21-42-16,1 10-14 15,7 12-18-15,6 10 0 16,15 12 16-16,9 8 7 16,17 6 10-16,4 1 2 15,15-4-2-15,1-8 0 0,3-7-1 16,1-10 1-16,-5-13 1 16,-3-6-42-16</inkml:trace>
  <inkml:trace contextRef="#ctx0" brushRef="#br0" timeOffset="60027.783">20765 16971 646 0,'0'-2'362'0,"2"0"-57"16,3 3-86-16,-5-1-93 0,2 0-27 16,27 3-36-16,34 50-11 15,-28-21-14-15,-6 3-6 16,-8 11-11-16,-3-3-1 16,-4-6-14-16,2-4-39 15,-7-16-164-15</inkml:trace>
  <inkml:trace contextRef="#ctx0" brushRef="#br0" timeOffset="60253.0388">21046 16939 687 0,'-8'0'429'15,"-8"-2"0"-15,0 5-243 16,-2 6-36-16,0 9-54 15,-6 5-23-15,-5 11-26 16,-1 7-15-16,-9 6-17 16,2 3-4-16,4-7-3 15,4-6-1-15,12-14-36 16,6-5-46-16,6-13-194 16</inkml:trace>
  <inkml:trace contextRef="#ctx0" brushRef="#br0" timeOffset="60854.8386">21259 16922 982 0,'0'6'352'0,"5"12"-272"15,3 12-42-15,13 18 0 0,3 12 13 16,4 16-8-16,-4 4-6 15,-8-4-9-15,-1-9-5 16,-6-21 3-16,1-13 2 16,-3-21 16-16,-2-6 19 15,-5-14 15-15,2-7 1 16,2-14-17-16,-4-13-18 16,4-21-19-16,-4-15-2 15,0-16-9-15,3 0-3 16,-2-2-6-16,5 6 0 0,4 11 2 15,0 6 2-15,-2 22 0 16,-4 11-2-16,-4 17-6 16,-5 9-3-16,3 10-96 15,2 4-116-15</inkml:trace>
  <inkml:trace contextRef="#ctx0" brushRef="#br0" timeOffset="61395.3813">21484 16621 780 0,'2'-2'294'0,"8"-3"-210"16,9 2-47-16,26-4-11 15,15-1 19-15,38-6 29 16,10 0 4-16,30 1-7 15,12 2-18-15,1 8-32 16,2 0-10-16,-10 2-6 16,-4 4 39-16,-11-2 38 15,-3 1 0-15,-5-1 8 16,-8-5-40-16,-10-4-44 16,2 1-35-16,-11-8-139 15</inkml:trace>
  <inkml:trace contextRef="#ctx0" brushRef="#br0" timeOffset="61984.5844">23521 16491 716 0,'0'4'336'0,"-3"-1"-121"0,3 7-89 15,1 5-6-15,0 6 2 16,4 6-4-16,-2 4-16 15,1 1-6-15,-1 2-28 16,0 0-17-16,3-7-14 16,1-6-7-16,0-9-91 15,1-7-22-15</inkml:trace>
  <inkml:trace contextRef="#ctx0" brushRef="#br0" timeOffset="62567.718">23052 16341 792 0,'0'0'330'0,"3"0"-190"0,8-1-32 16,14-5-34-16,11-1-5 15,23-2-5-15,3-2 0 16,5 9-9-16,4 2-9 16,-11 7-15-16,-3 6-5 15,-12-3 1-15,-13-1 1 16,-14-1 2-16,-4-4 0 15,-6-5-19-15,-4-3-62 16</inkml:trace>
  <inkml:trace contextRef="#ctx0" brushRef="#br0" timeOffset="64358.4398">21590 17091 512 0,'-1'-2'336'15,"2"-1"14"-15,5 4-191 16,-6-1-40-16,2 1-40 15,25 7-12-15,38 48-22 16,-27-23-2-16,-1 2-14 16,-3 0-4-16,-11-7 7 15,-1-5-40-15,-7-8-203 16</inkml:trace>
  <inkml:trace contextRef="#ctx0" brushRef="#br0" timeOffset="64564.3877">21861 17067 845 0,'-7'2'407'0,"-9"9"-150"15,-7 7-79-15,-6 13-85 16,-4 6-23-16,-9 7-33 16,-2-2-10-16,4 0-10 15,3-4-6-15,11-10-21 16,9-6-29-16,14-15-124 15,4-8-165-15</inkml:trace>
  <inkml:trace contextRef="#ctx0" brushRef="#br0" timeOffset="64981.6597">21864 16818 826 0,'7'-9'393'16,"7"-10"-158"-16,0 2-70 0,3 9-79 16,0 3-30-16,-5 5-20 15,2 3-3-15,-8 4-2 16,-5 3 2-16,-7 10-4 16,-2 5-2-16,0 0 4 15,-1 0 2-15,7-8-4 16,-1-8-3-16,8 0-8 15,4-5-6-15,6-3-4 16,7-1 0-16,6-2-3 16,3-1 2-16,-1 3-140 15,-3 3-179-15</inkml:trace>
  <inkml:trace contextRef="#ctx0" brushRef="#br0" timeOffset="65327.2483">22240 17039 806 0,'-2'-2'417'0,"-3"-1"-114"16,1 4-82-16,3-1-89 15,-1 0-38-15,-2 22-43 16,-4 38-10-16,8-20-13 16,1 1-6-16,5 1-9 15,1-2-3-15,1-11 0 16,1-6 2-16,-3-9-18 15,-1-7-32-15,-1-8-121 16,-4-5-127-16</inkml:trace>
  <inkml:trace contextRef="#ctx0" brushRef="#br0" timeOffset="65508.5386">22062 17215 827 0,'2'-4'370'0,"8"-4"-156"0,5 0-56 16,11 6-35 0,-14 1-10-1,1-1-32-15,44 1-11 0,6 2-25 0,-3 4-11 16,-30 2-6-16,-6-4-37 16</inkml:trace>
  <inkml:trace contextRef="#ctx0" brushRef="#br0" timeOffset="67135.7256">22799 16668 599 0,'-11'9'323'15,"-21"17"-35"-15,-4 11-77 16,-6 18-63-16,3 11-25 15,13 19-61-15,10 6-12 16,27 13-20-16,14-3-4 16,22-8-6-16,8-13-2 15,-1-23 3-15,-4-11-20 0,-12-15-155 16,-11-3-194-16</inkml:trace>
  <inkml:trace contextRef="#ctx0" brushRef="#br0" timeOffset="67637.2361">22910 17050 499 0,'-1'2'308'15,"-2"0"33"-15,0 0-160 16,3-4-61-16,0 1-15 0,0 0-32 16,7-15-16-16,39-42-20 15,-28 26-7-15,-9-4-8 16,0-2 1-16,-7-1 6 16,-4 4 4-16,-6 7 8 15,-4 2-3-15,-5 14-17 16,6 4-12-16,-3 13-16 15,-1 4-2-15,8 19 6 16,-8 6 3-16,10 8 12 16,9 6 1-16,3-7 0 15,12 4 1-15,9-10-5 16,2-3 0-16,7-10-5 16,0-8-42-16,-5-12-236 15</inkml:trace>
  <inkml:trace contextRef="#ctx0" brushRef="#br0" timeOffset="67895.5146">22827 17197 1150 0,'5'-1'420'0,"7"-1"-323"16,7 2-46-16,14 0-10 15,4 2-3-15,12 3-15 16,-2-2-6-16,0 2-17 16,-4-2-64-16</inkml:trace>
  <inkml:trace contextRef="#ctx0" brushRef="#br0" timeOffset="68335.8994">22948 17285 845 0,'7'-6'386'0,"5"-5"-165"15,7 7-120-15,4 0-16 16,5 7-42-16,0 6-16 16,-8 10-15-16,-5 4 1 15,-12 6 2-15,-7 3 0 16,-12-4 3-16,-6-1 1 0,-3-8 2 15,-2-7 3-15,5-7-1 16,5-5-7-16,6-8-14 16,7 0-5-16,10-5-10 15,3 2 2-15,6 1 11 16,4 5 6-16,-1 6 10 16,3 3 5-16,-3 7 8 15,-2 0 3-15,-2 7 2 16,-5 0-2-16,-4 3-8 15,2-2-5-15,0-5-22 16,2-3-44-16,6-13-317 16</inkml:trace>
  <inkml:trace contextRef="#ctx0" brushRef="#br0" timeOffset="68784.5627">23121 16737 787 0,'6'-2'419'16,"4"-4"-98"-16,12 12-204 15,9 9-39-15,12 22-51 16,5 15-7-16,0 23 1 16,-10 11-1-16,-15 14 2 15,-11 4 2-15,-15-9-1 16,-9-11 0-16,-7-18 6 0,-2-11 1 16,-3-15 3-1,2-3 2-15,-1-21-72 0,1-9-49 16</inkml:trace>
  <inkml:trace contextRef="#ctx0" brushRef="#br0" timeOffset="69467.7267">23340 16690 550 0,'7'-10'338'0,"2"-4"-3"0,3 2-159 15,-1 2-28-15,0 5-57 16,1 0-28-16,3 8-35 15,-4 4-3-15,-1 7 8 16,-3 5 3-16,-14 3-3 16,0 3-5-16,-5-2-9 15,-2-3-3-15,6 0 0 16,2-2 0-16,6-4 4 16,0-1 4-16,4-4 16 15,6-2 9-15,2-1 5 16,6-2-2-16,5 0-16 15,-2-1-10-15,-2-2-10 16,-2 1-1-16,-6-4-7 16,-2 0-59-16</inkml:trace>
  <inkml:trace contextRef="#ctx0" brushRef="#br1" timeOffset="73529.2756">21603 15286 732 0,'-3'0'366'0,"-5"-4"-97"16,-3 4-54-16,-9 4-44 16,0 3-21-16,-9 9-44 15,0 2-16-15,4 9-38 16,-1-1-15-16,11 3-21 16,1-2-12-16,10-6-53 0,0-4-59 15,3-6-262-15</inkml:trace>
  <inkml:trace contextRef="#ctx0" brushRef="#br1" timeOffset="73810.1789">21247 15722 568 0,'-4'3'308'0,"-3"4"-11"15,0 3-147-15,0 7-46 16,2 2-6-16,0 5-38 16,0 2-18-16,4 3-24 15,1-3-7-15,4-6-7 16,3-1 2-16,4-6-74 15,1-3-88-15</inkml:trace>
  <inkml:trace contextRef="#ctx0" brushRef="#br1" timeOffset="74050.7555">21277 16027 709 0,'-3'6'339'16,"1"4"-82"-16,2 4-116 16,5 1-39-16,5 1-9 15,7 2-25-15,3 1-9 0,2 2-14 16,2 1-5-16,-1 0-17 16,-2 0-7-16,-3-9-5 15,1 0-1-15,0-6-45 16,4-2-92-16</inkml:trace>
  <inkml:trace contextRef="#ctx0" brushRef="#br1" timeOffset="74290.9321">21723 16255 976 0,'5'3'375'0,"12"0"-212"0,3 3-105 15,8 3 5-15,5-1-1 16,-4 1-26-16,1 0-6 16,-3-1-14-16,-6-3-2 15,0 0-3-15,-3-3-13 16,-2-2-146-16</inkml:trace>
  <inkml:trace contextRef="#ctx0" brushRef="#br1" timeOffset="74529.3516">22197 16284 1042 0,'6'0'376'0,"11"-3"-314"16,2 2 2-16,5-4-1 15,4 3-15-15,-1-1-20 16,0-2-10-16,-5 4-7 16,-7-4-2-16,-6-2-83 15,1 0-91-15</inkml:trace>
  <inkml:trace contextRef="#ctx0" brushRef="#br1" timeOffset="74753.1565">22537 16018 991 0,'4'-7'449'0,"2"-6"-171"15,3-3-210-15,0 4-20 16,4-1-31-16,1-3-5 16,0 2-8-16,-2-3-1 0,0-3-32 15,-2 2-22-15,-4-2-43 16,-1 1-59-16</inkml:trace>
  <inkml:trace contextRef="#ctx0" brushRef="#br1" timeOffset="74982.0157">22541 15510 1119 0,'-1'-5'447'0,"-1"-1"-270"0,2-4-48 15,0 1-42-15,0-3-21 16,0-3-45-16,0 7-11 16,-3-5-44-16,0 5-50 15,-3-4-328-15</inkml:trace>
  <inkml:trace contextRef="#ctx0" brushRef="#br1" timeOffset="75190.9417">22192 15214 866 0,'-9'-3'379'0,"-10"-4"-184"16,0 4-54-16,-1 1-64 15,-1 1-22-15,-1 1-38 16,-1 0-12-16,1-4-125 15,2 1-173-15</inkml:trace>
  <inkml:trace contextRef="#ctx0" brushRef="#br1" timeOffset="75316.3282">21806 15190 745 0,'-10'6'336'0,"-9"3"-156"0,5 4-86 15,6-2-78-15,2-1-104 16</inkml:trace>
  <inkml:trace contextRef="#ctx0" brushRef="#br1" timeOffset="76299.6364">20943 14388 817 0,'-3'10'367'16,"-13"19"-164"-16,2 16-61 15,10 28-40-15,4 10-13 16,24 26-19-16,10 2-11 16,23-1-21-16,4 3-5 15,17-27-7-15,2-10 0 0,-10-25 2 16,-3-19-24-16,-20-21-149 15</inkml:trace>
  <inkml:trace contextRef="#ctx0" brushRef="#br1" timeOffset="76887.4541">20936 14341 800 0,'-5'0'349'15,"-8"0"-174"-15,-9 10-81 16,-3 6-12-16,-6 11-21 15,-2 1-2-15,4 2-25 16,5-2-10-16,5-6-10 16,6-1-9-16,7-11-3 15,3-3 5-15,5-9 17 16,4-8 7-16,5-5 12 16,2-5-2-16,1-9-10 15,1-1-8-15,-1-1-10 16,2 0-3-16,-1 5-2 15,0 4 1-15,-4 6 2 16,1 6-1-16,3 8-10 16,-1 4-3-16,11 8-5 15,4 5 0-15,11 5 6 0,11 3 2 16,3 2 18-16,3-1-64 16</inkml:trace>
  <inkml:trace contextRef="#ctx0" brushRef="#br1" timeOffset="79067.8281">19947 13285 637 0,'-1'0'297'0,"-2"-5"-111"0,6-3-47 16,6-9-49-16,-1-7-19 15,13-6-25-15,0-1-6 16,3 1 17-16,3 7 2 16,-5 16-17-16,-2 12-10 15,2 26-18-15,-2 12 0 0,-2 23 22 16,-3 5 4-16,-3-2-5 16,-1-2-6-1,2-17-10-15,2-11-1 0,2-15 0 16,-1-12 1-16,-3-18 3 15,-3-8-1-15,-6-8-3 16,-5-4-2-16,-14-6-6 16,-4 5 0-16,-3-2-3 15,2 7-2-15,4 12-9 16,2 5-4-16,2 15-1 16,1 8 2-16,-4 8 8 15,0 6 6-15,-6-4 4 16,1-1 1-16,3-9 3 15,3-8-9-15,7-7-89 16,-1-4-92-16</inkml:trace>
  <inkml:trace contextRef="#ctx0" brushRef="#br1" timeOffset="79317.1069">20414 13327 943 0,'4'-3'411'16,"6"-2"-176"-16,10 4-165 15,6 0-29-15,6 1-13 16,2 0-9-16,-2 0 1 15,0 2-36-15,-9 3-170 16</inkml:trace>
  <inkml:trace contextRef="#ctx0" brushRef="#br1" timeOffset="79495.5856">20453 13441 1016 0,'6'3'418'0,"2"0"-227"0,14-1-69 16,9 0-44-16,4-2-16 15,11-2-33-15,-1-1-33 16</inkml:trace>
  <inkml:trace contextRef="#ctx0" brushRef="#br1" timeOffset="79777.3443">20836 13397 930 0,'12'-2'393'16,"6"-1"-170"-16,22 0-151 16,9 2 6-16,17 1 5 15,7-1-14-15,10 0-15 16,0 1-17-16,-8 0-15 16,-12-1-15-16,-17-4-101 15,-7-4-155-15</inkml:trace>
  <inkml:trace contextRef="#ctx0" brushRef="#br1" timeOffset="80291.6279">21091 12944 1057 0,'-15'0'452'0,"-19"4"-264"15,5 4-49-15,3 9-83 16,8 4-31-16,7 7-31 16,7 2-10-16,7 1 1 15,8 3 5-15,15-1 10 16,9-8 5-16,13-7 14 0,5-11 10 15,4-16 18-15,-1-9 8 16,-9-13 22-16,-9-3 9 16,-19-3 11-16,-15 3 9 15,-17-4-22-15,-12 2-14 16,-14 5-33-16,-3 5-21 16,-1 15-25-16,5 6-4 15,7 10-115-15,7 2-74 16</inkml:trace>
  <inkml:trace contextRef="#ctx0" brushRef="#br1" timeOffset="80498.7034">21111 13056 1071 0,'10'5'477'15,"7"3"-213"-15,13 7-132 16,4 2-13-16,1 7-37 16,0 5-21-16,-7 0-27 15,-4 0-5-15,-6-7-18 16,-2-7-58-16</inkml:trace>
  <inkml:trace contextRef="#ctx0" brushRef="#br1" timeOffset="81024.8213">20998 13803 660 0,'4'4'333'0,"7"-1"-56"16,6-5-86-16,12-10-41 16,2-5-19-16,4-12-51 15,4 0-16-15,-11-4-16 16,-2-2 0-16,-15 3 5 0,-6 1 4 16,-11 6 0-16,-8 3-5 15,-8 11-19-15,-3 4-12 16,-4 11-21-16,4 7-7 15,5 10-7-15,4 5 2 16,13 6 9-16,4 5 3 16,18 0 7-16,8 0 0 15,11-9 2-15,1-3 2 16,-2-10 4-16,-1-5 13 16,-7-8-98-16,-2-4-161 0</inkml:trace>
  <inkml:trace contextRef="#ctx0" brushRef="#br1" timeOffset="81474.724">21707 13384 874 0,'2'0'406'0,"5"0"-152"0,16-3-134 16,9 0-37-16,13 1-24 15,3 0-14-15,-1 1-25 16,-6 2-6-16,-6 1 12 16,-5-1-37-16,-8-1-166 15</inkml:trace>
  <inkml:trace contextRef="#ctx0" brushRef="#br1" timeOffset="81698.8195">21762 13482 925 0,'9'0'355'16,"12"0"-224"-16,8 0-31 15,8 0-3-15,-3 0-17 16,0-4-43-16,-6 1-12 15,-3 0-13-15,-2 0-39 16,-8-2-150-16</inkml:trace>
  <inkml:trace contextRef="#ctx0" brushRef="#br1" timeOffset="81873.7856">21976 13281 586 0,'5'0'340'0,"8"2"-24"15,5 8-128-15,3 6-52 16,1 7-7-16,-6 6 10 16,-7-2-1-16,-9 3-27 15,-5-2-21-15,-5-6-36 16,0-1-68-16</inkml:trace>
  <inkml:trace contextRef="#ctx0" brushRef="#br1" timeOffset="82377.2459">22517 13124 904 0,'-16'3'419'0,"-14"10"-178"16,-1 7-111-16,10 12-98 16,1 11-19-16,13 11-17 15,13 6-4-15,13-1 5 16,13-3 6-16,11-13 17 16,4-11 14-16,9-21 18 15,2-9 8-15,-1-18 24 16,-8-11 5-16,-15-11 12 15,-10-6 4-15,-21-7-12 16,-7-2-10-16,-23 1-24 0,-11 3-16 16,-13 14-33-16,-4 7-15 15,5 19-39-15,7 7-48 16,10 11-157-16</inkml:trace>
  <inkml:trace contextRef="#ctx0" brushRef="#br1" timeOffset="82565.7515">22585 13342 1037 0,'15'8'470'0,"21"12"-216"16,4-1-48-16,3 6-79 15,-1 1-36-15,-7-2-49 16,-5-1-11-16,-10-2-73 15,-5-8 278-15</inkml:trace>
  <inkml:trace contextRef="#ctx0" brushRef="#br1" timeOffset="82895.6906">23008 13293 995 0,'9'-2'448'0,"6"1"-187"0,12 1-160 15,9 1-30-15,6 3-33 16,2 0-16-16,-5 0 8 16,-6-2-51-16,-13-2-214 15</inkml:trace>
  <inkml:trace contextRef="#ctx0" brushRef="#br1" timeOffset="83056.7687">23058 13421 1041 0,'9'3'435'15,"6"3"-224"-15,15-6-158 0,8 1-1 16,8-2-30-16,2-4-13 15</inkml:trace>
  <inkml:trace contextRef="#ctx0" brushRef="#br1" timeOffset="83628.6285">23330 13219 723 0,'2'-13'335'0,"7"-17"-95"0,7 4-106 16,11 1-20-16,-3 1 7 15,6 10-24-15,0 5-20 16,1 13-38-16,0 12-4 15,-5 17 9-15,-7 11 5 16,-5 16 6-16,-3 3-1 16,-6-2-12-16,1-5-4 15,-4-22-8-15,1-4-3 16,0-14-2-16,1-7 2 16,1-12 2-16,1-8-5 0,1-11-19 15,-3-5-12-15,-7-3-16 16,-5 0 0-16,-8 5 10 15,-4 7 4-15,-5 11-4 16,-5 7-1-16,-6 13 2 16,-2 7-1-16,3 5 7 15,7 1 1-15,12-7-79 16,7-5-80-16</inkml:trace>
  <inkml:trace contextRef="#ctx0" brushRef="#br1" timeOffset="84028.5343">23791 13454 1059 0,'3'1'439'16,"7"3"-248"-16,1-4-21 16,-2-11-30-16,2-3-19 0,0-9-40 15,3-7-22-15,0-7-24 16,-3-3-5-16,-9-5-3 16,-6-3-1-16,-7-1-3 15,-3 4-5-15,-6 11-14 16,-2 7-7-16,-4 20-15 15,-4 7-6-15,3 16-8 16,3 11 5-16,11 16 15 16,10 6 9-16,19 15 19 15,8-4 5-15,12-4 3 16,1-8 0-16,-2-14-1 16,0-6-2-16,0-16 7 15,1-4-33-15,-5-9-109 16</inkml:trace>
  <inkml:trace contextRef="#ctx0" brushRef="#br1" timeOffset="88029.1799">22457 15270 649 0,'0'1'358'16,"1"1"-3"-16,19 1-203 16,9-8-14-16,24-4-15 15,9-3-31-15,6-6-45 16,-2 5-16-16,-12 1-11 16,-14 2-26-16,-23 4-133 0,-6 3-171 15</inkml:trace>
  <inkml:trace contextRef="#ctx0" brushRef="#br1" timeOffset="88250.2049">22609 15394 608 0,'-4'1'408'0,"-2"4"38"16,2-3-185-16,12-2-89 15,11-1-25-15,16-5-27 16,7 1-4-16,9-3-38 16,-4 1-15-16,-9 3-27 15,-6 1-12-15,-11 3-22 16,-3-3-68-16</inkml:trace>
  <inkml:trace contextRef="#ctx0" brushRef="#br1" timeOffset="88804.5872">23469 14934 881 0,'-16'0'436'0,"-23"5"-139"15,-4 5-92-15,3 18-95 16,0 4-35-16,8 15-40 16,9 9-9-16,23 8-6 15,10 6 0-15,22-6-5 16,5-9-2-16,10-15 2 15,1-15 6-15,12-23 17 16,5-9 8-16,-2-20 13 16,-4-14 4-16,-22-13 19 15,-13-6 16-15,-29-4 20 0,-19 3-3 16,-20 5-33-16,-10 7-27 16,-2 12-41-16,2 4-14 15,15 15-14-15,12 9-46 16,18 10-134-16,8 6-92 15</inkml:trace>
  <inkml:trace contextRef="#ctx0" brushRef="#br1" timeOffset="89121.9718">23422 15254 1174 0,'8'2'478'0,"16"9"-289"16,7 6-27-16,12 7-24 0,4 5-24 16,-1 2-43-16,-1-4-16 15,-4-5-25-15,-7-3-3 16,-9-5 90-16</inkml:trace>
  <inkml:trace contextRef="#ctx0" brushRef="#br0" timeOffset="96387.8608">2863 17562 566 0,'14'0'335'16,"11"0"-37"-16,12-2-136 0,4 1-26 15,4 1-63-15,-2 1-27 16,0-1-26-16,-2 0-15 16,-4-2-213-16</inkml:trace>
  <inkml:trace contextRef="#ctx0" brushRef="#br0" timeOffset="96641.275">2925 17721 618 0,'4'1'339'0,"7"-1"-3"16,5 0-133-16,21-4-66 15,5 0 6-15,15 3-46 16,6-2-22-16,-5 2-21 16,-3 0-12-16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3:22.291"/>
    </inkml:context>
    <inkml:brush xml:id="br0">
      <inkml:brushProperty name="width" value="0.05292" units="cm"/>
      <inkml:brushProperty name="height" value="0.05292" units="cm"/>
      <inkml:brushProperty name="color" value="#FF0000"/>
    </inkml:brush>
  </inkml:definitions>
  <inkml:trace contextRef="#ctx0" brushRef="#br0">3555 16967 466 0,'-2'-14'288'0,"1"-11"5"16,-1 4-34-16,4 15-69 15,-3 7-40-15,1 22-72 16,-1 8-29-16,-2 27-20 16,5 14 1-16,0 17-6 15,7 8-4-15,-2-9-2 16,0-11-1-16,1-24 7 16,-5-11 1-16,4-22-12 15,1-7-15-15,-1-20-65 16,4-11-42-16,1-12-83 15,-3-5-43-15,7-4-88 16,4 1-9-16,0 1 81 16,3 4 99-16,-5 10 253 15,-8 5 102-15,-10 17 75 16,-10 5-12-16,-11 16-51 0,-8 5-35 16,-2 6-40-16,0 0-25 15,9-4-43-15,7 1-16 16,10-12-15-16,8 0 2 15,13-8 1-15,8-3-1 16,15 8-11-16,5-4-9 16,2 7 0-16,-4-5-52 15,-6-6-183-15</inkml:trace>
  <inkml:trace contextRef="#ctx0" brushRef="#br0" timeOffset="405.5309">3985 17480 682 0,'-4'-1'385'0,"-5"-2"-75"0,1 7-69 16,2-3-105-16,6 7-45 16,5 5-43-16,1-5-10 15,8 1-4-15,3-1 0 16,5-6-5-16,1 2 0 15,0-10 0-15,-3-3 1 16,-2-5-1-16,-7-4-3 0,-5 4-3 16,-6-6-3-16,-6 6-5 15,-4 4-3-15,-5 3-5 16,-5 1-2-16,1 7-1 16,1 5 0-16,-4 7-4 15,4 5-1-15,3 4-1 16,5 6 2-16,11 3 6 15,2-2 4-15,16 3 6 16,-2-5 0-16,10-5-1 16,9 2-1-16,0-10-2 15,5-8 10-15,-6-9-88 16,-2-3-79-16</inkml:trace>
  <inkml:trace contextRef="#ctx0" brushRef="#br0" timeOffset="1144.2112">4901 17098 663 0,'-11'-4'373'0,"-19"-11"-33"16,-3 3-111-16,-5 7-88 15,-3 7-33-15,4 13-66 16,1 8-8-16,7 11-23 0,5 7-1 15,13 13 4 1,11 5 2-16,16 7 5 0,11 2 1 16,21-4 2-16,5-9 2 15,16-20 3-15,1-13 1 16,5-27 2-16,-2-17 2 16,-9-20 5-16,-5-10 3 0,-21-16 2 15,-12 0-1-15,-28-8 1 16,-11 1 4-16,-24 13-13 15,-8 7-7-15,-6 19-22 16,4 8-17-16,5 16-54 16,12 7-43-16,6 11-505 15</inkml:trace>
  <inkml:trace contextRef="#ctx0" brushRef="#br0" timeOffset="1455.858">4829 17243 1040 0,'3'0'474'16,"11"7"-181"-16,5 4-99 15,16 15-72-15,1 5-5 16,1 16-36-16,-4 3-9 16,-6-4-17-16,1 4-16 15,0-15-13-15,1-3-7 16,-7-10-8-16,-4-8-62 15</inkml:trace>
  <inkml:trace contextRef="#ctx0" brushRef="#br0" timeOffset="3657.8136">5648 17422 549 0,'-4'4'215'0,"0"1"-114"16,15 3-21-16,36 3 20 15,22-1 17-15,37-2-7 16,28-2-21-16,34-4-2 15,18-4 13-15,54-4-9 16,19-3-3-16,18-5-37 16,27-2-27-16,-12-1 16 15,-16 1 11-15,-19 8 2 16,-33 5 0-16,-52 8-38 16,-25 6-83-16</inkml:trace>
  <inkml:trace contextRef="#ctx0" brushRef="#br0" timeOffset="4500.9176">7285 17137 616 0,'3'-5'312'0,"2"-7"-61"16,2-6-73-16,3 4-37 16,0-3-3-16,0-4-18 15,-3 6-6-15,0-5-11 16,-2 1-4-16,-4 1-18 16,2 4-13-16,-5 3-26 15,2 6-14-15,-1 4-22 16,1 0-8-16,0 1-9 15,0 0-1-15,0 0 3 16,0 0 4-16,1 15 3 16,4 39 0-16,-2-19 2 15,2 2 1-15,-5 3 3 16,4 0 2-16,0-7 3 16,-1-3 2-16,2-14 14 15,-2-6-44-15,1-6-421 0</inkml:trace>
  <inkml:trace contextRef="#ctx0" brushRef="#br0" timeOffset="5432.4525">5890 17744 616 0,'-3'-1'354'15,"3"-4"-69"-15,6 5-106 16,-6 0-36-16,5 2-44 16,24 8-17-16,42 52-32 15,-25-23-10-15,3 3-18 16,-6-1-2-16,-11-8 1 16,-4-5 10-16,-12-8-97 15,0-10-90-15</inkml:trace>
  <inkml:trace contextRef="#ctx0" brushRef="#br0" timeOffset="5654.6115">6235 17750 678 0,'-2'-4'334'15,"-4"2"-105"-15,-3 2-50 16,-12 9-61-16,-7 7-24 0,-11 14-41 15,-6 5-13 1,0 10-17-16,4 0-7 0,13-10-5 16,-2 0-1-16,13-14 0 15,2-5-1-15,4-5-23 16,9-9-45-16</inkml:trace>
  <inkml:trace contextRef="#ctx0" brushRef="#br0" timeOffset="6260.1211">6430 17784 912 0,'1'0'366'16,"1"0"-208"-16,1 12-100 15,-1 10-6-15,6 19 28 16,1 16 7-16,2 8-11 16,-2-1-8-16,-5-4-30 15,0-8-11-15,1-11-8 16,1-2-1-16,-1-12 0 15,3-9 2-15,-3-10 7 16,2-3 9-16,0-6 11 16,-1-3 2-16,3-6-4 15,-3-5-7-15,0-9-11 16,-1-4-1-16,-4-9 2 16,-1-3 3-16,-1-14-1 15,-4-11-2-15,1-15-10 16,4-1-5-16,0 8 20 0,1 13 4 15,-1 22 5-15,-4 11-2 16,-1 13-30-16,0 4-13 16,3 13-51-16,3 2-93 15</inkml:trace>
  <inkml:trace contextRef="#ctx0" brushRef="#br0" timeOffset="6798.9233">6610 17637 262 0,'-6'-2'206'0,"-6"-4"25"0,4-4-5 16,6 3-66-16,4-1-36 16,13 1-50-16,12 3-10 15,24-1-17-15,15-1-9 16,21 4 13-16,12-3 10 16,29 4 10-16,5 1 1 15,16 0-23-15,5 5-19 0,-5-5-14 16,0-1-3-16,1-7 2 15,-1-5 0-15,-16-7 1 16,-9 2-1-16,-19 4-2 16,-10 3-2-16,-17 8-2 15,-10 3-13-15,-25 4-133 16</inkml:trace>
  <inkml:trace contextRef="#ctx0" brushRef="#br0" timeOffset="7312.5988">8691 17558 404 0,'1'-4'267'0,"3"-4"34"16,1 1-44-16,-3 7-54 15,-1-2-44-15,1 6-72 16,-2-4-21-16,0 0-8 16,0 8 6-16,1 10-1 15,7 34-5-15,-1-31-20 0,-4-4-7 16,1-1-12-16,-3-3 1 16,-2-5-70-16,-5 0-69 15</inkml:trace>
  <inkml:trace contextRef="#ctx0" brushRef="#br0" timeOffset="8094.7287">6745 17937 767 0,'0'0'410'0,"-3"0"-129"15,7 7-139-15,8 7-38 16,14 9-52-16,5 4-3 16,1 5-4-16,2-1-3 15,-8-3-14-15,-3-2-2 16,-2-1-8-16,-4-1 11 15,-4-6-102-15,1-3-91 0</inkml:trace>
  <inkml:trace contextRef="#ctx0" brushRef="#br0" timeOffset="8305.7582">7024 17959 792 0,'-7'-3'374'0,"-6"-3"-136"15,-1 2-63-15,4 4-68 16,-4 4-18-16,0 8-30 16,-1 5-11-16,-4 11-17 15,-3-2-7-15,-8 3-13 16,-3 1-3-16,-1 0-3 16,2 0 7-16,7 1-76 15,6-4-75-15</inkml:trace>
  <inkml:trace contextRef="#ctx0" brushRef="#br0" timeOffset="8717.6642">6949 17730 662 0,'-3'-3'353'0,"3"-7"-73"16,4 2-71-16,11 0-78 15,6-1-31-15,3 4-44 16,-1 4-6-16,-10 5 0 16,-1 1-1-16,-12 9-2 15,-6 2-5-15,-6 6-12 16,-7 2-4-16,1 0-9 16,4-3-3-16,7-6-4 15,6-4-1-15,7-7 1 0,5-1-2 16,11-6 1-16,5 1-2 15,10-3-47-15,-2 3-71 16</inkml:trace>
  <inkml:trace contextRef="#ctx0" brushRef="#br0" timeOffset="9084.1634">7329 17898 614 0,'-1'-7'395'15,"-5"-5"-16"-15,-1 8-154 16,6 5-48-16,-1 12-84 16,1 6-30-16,4 8-28 15,-2 3 1-15,2 7-3 16,-3-1-8-16,0-7-9 16,1-1-3-16,1-10 2 15,0-4 1-15,1-4 1 0,-2-3-24 16,-1-6-91-16,0 0-95 15</inkml:trace>
  <inkml:trace contextRef="#ctx0" brushRef="#br0" timeOffset="9278.5017">7170 18035 480 0,'7'-1'273'0,"9"4"19"15,7-2-87-15,11 5-29 16,-2-1-4-16,0-2-48 16,0 2-25-16,-11-1-35 15,2 0-17-15,-3-1-55 16,-6-3-70-16</inkml:trace>
  <inkml:trace contextRef="#ctx0" brushRef="#br0" timeOffset="9995.8577">7749 17690 580 0,'-3'-4'315'0,"-3"2"-56"16,-5 1-46-16,-6 6-63 16,-3 8-31-16,-2 13-44 15,2 12-13-15,8 21-16 16,6 13-3-16,18 3-8 15,6 0-8-15,13-14-8 16,4-8-2-16,9-12-16 16,0-7-52-16</inkml:trace>
  <inkml:trace contextRef="#ctx0" brushRef="#br0" timeOffset="10548.7114">8039 17916 562 0,'0'4'266'0,"0"4"-75"16,4-1-19-16,3-9-5 16,3-5-13-16,3-11-43 15,4-4-21-15,1-11-26 16,-4 0-8-16,-3-5-5 16,-9-1 0-16,-4 3-12 15,-4 0-5-15,-8 7 2 16,0 6-10-16,-2 12-16 15,0 6-10-15,0 13-27 0,1 7-4 16,6 8 2-16,3 4 8 16,16 6 14-16,9 1 6 15,12 3 7-15,6 1 2 16,2-6 2-16,-1-2 3 16,-7-11-36-16,-1-6-55 15</inkml:trace>
  <inkml:trace contextRef="#ctx0" brushRef="#br0" timeOffset="10822.2438">7901 18031 668 0,'2'-1'327'0,"6"-2"-79"16,13 0-71-16,10-5-47 15,14 1-9-15,13 0-34 16,-2 5-13-16,3 3-23 16,-7 2-11-16,-11 3-16 15,-7-4 1-15,-16-2-74 16,-2 3-71-16</inkml:trace>
  <inkml:trace contextRef="#ctx0" brushRef="#br0" timeOffset="11209.1496">7993 18131 516 0,'4'-2'301'0,"6"-5"-11"15,4 1-85-15,8-1-66 16,4 0-27-16,3 7-35 16,2 1-6-16,-7 5-10 15,-4 5-4-15,-13 4-15 16,-7 2-7-16,-14 6-6 15,-10 2-2-15,-5 0-7 16,-1-6-2-16,5-5 1 16,9-5-1-16,8-8-2 15,5-1-5-15,9-1-7 16,7-2-2-16,7-1 0 16,6 2 2-16,6 2 2 15,-1 2 0-15,0 4-2 0,-2 0 0 16,-2 1-4-1,-4 0-48-15,-6-6-208 0</inkml:trace>
  <inkml:trace contextRef="#ctx0" brushRef="#br0" timeOffset="11612.3648">8331 17688 598 0,'0'-2'379'16,"0"1"-25"-16,6 4-193 15,-6-3-36-15,3 10-51 16,33 55-4-16,-12-6-2 0,5 8-7 16,-1 8-17-1,-8-4-7-15,-10-5-17 0,-10-2-1 16,-18-11 1-16,0-5 0 15,-5-12 5-15,8-10 3 16,2-16-104-16,3-9-95 16</inkml:trace>
  <inkml:trace contextRef="#ctx0" brushRef="#br0" timeOffset="12209.2418">8457 17668 362 0,'0'-3'288'0,"-2"0"31"0,7-4-98 15,4-1-33-15,3-5-51 16,5 3-27 0,5 5-40-16,1 5-12 0,-2 6-18 15,-5 2-2-15,-7 8 0 16,-6 0-5-16,-10 7-9 15,-5 2-2-15,-5-3-5 16,1-4-1-16,3-5 2 16,5-5-2-16,7-5-3 15,2-3 3-15,5 3 15 16,-6-3 6-16,0 0 4 16,12 0-5-16,44 2-17 15,-29 0-7-15,0-1-5 16,-2 2 0-16,-4-1 7 15,-4-3-27-15,-5 0-98 16</inkml:trace>
  <inkml:trace contextRef="#ctx0" brushRef="#br0" timeOffset="29465.867">9178 17381 272 0,'0'0'216'16,"0"0"2"-16,-2 0-22 15,1-2-28-15,0 2-35 0,0 0-16 16,-1 0-32-16,1 0-13 16,0 0-21-16,0 0-8 15,0 0-13-15,0 0-8 16,-1 0-10-16,1 0-4 15,0 0-3-15,0 0 4 16,1 0 5-16,0 0 3 16,0 0 12-16,2 0 13 15,1 0 19-15,-3 0 5 0,0-1 9 16,0 0-4-16,0 0-8 16,0 0-3-16,0 0-11 15,-2 1-9-15,1 0-21 16,0 0-8-16,1 0-28 15,0 0-38-15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4:56.356"/>
    </inkml:context>
    <inkml:brush xml:id="br0">
      <inkml:brushProperty name="width" value="0.05292" units="cm"/>
      <inkml:brushProperty name="height" value="0.05292" units="cm"/>
      <inkml:brushProperty name="color" value="#FF0000"/>
    </inkml:brush>
  </inkml:definitions>
  <inkml:trace contextRef="#ctx0" brushRef="#br0">1663 8312 467 0,'3'5'252'0,"3"1"-28"16,2-4-37-16,1-3-24 15,4-9-12-15,-2-13-37 16,6-2-19-16,1-19-31 16,-1-5-13-16,3-12-17 15,-7-3-4-15,-5 4 1 16,1-1 10-16,-17 8 1 16,1 0-1-16,-5 15-8 15,-4 8-8-15,11 15 2 16,-1 10-2-16,3 7-7 15,3 8-9-15,10 23-11 16,5 11-3-16,7 22 5 16,5 8 1-16,10 4 2 15,1 3 0-15,4-11 3 0,-9-5 0 16,-3-20 1-16,-3-14 2 16,-11-14 4-16,1-7-18 15,-11-14-112-15,-6-5-152 16</inkml:trace>
  <inkml:trace contextRef="#ctx0" brushRef="#br0" timeOffset="152.3669">1740 8208 710 0,'6'2'396'15,"2"-2"-5"-15,13 0-290 16,11 2-29-16,14-2-33 15,8 1-12-15,4 2-136 16</inkml:trace>
  <inkml:trace contextRef="#ctx0" brushRef="#br0" timeOffset="314.0872">1601 8070 1140 0,'-10'-3'497'0,"-5"-3"-281"0,7 6-93 16,17 3-97-16,10 7-27 16,17 1 2-16,13 2-60 15</inkml:trace>
  <inkml:trace contextRef="#ctx0" brushRef="#br0" timeOffset="653.5917">2238 8246 996 0,'8'0'398'0,"9"2"-222"16,5-2-75-16,9-2-36 16,-1-2-4-16,0-3-29 15,-1-2-3-15,-11-5 1 16,-5-5 5-16,-13-1 4 15,-5-3-1-15,-14 6-2 16,-9 6-2-16,-2 9-5 16,9 6-5-16,-9 10 6 15,4 6-4-15,5 4-7 16,-5 1 2-16,20 10-15 16,5 2 0-16,9 3 0 15,3 4 0-15,1-10 1 16,2-1-2-16,0-10 1 15,-4-1-26-15,3-10-146 16,1-5-141-16</inkml:trace>
  <inkml:trace contextRef="#ctx0" brushRef="#br0" timeOffset="927.824">2727 8095 668 0,'-4'11'441'0,"-8"13"31"15,-3 6-134-15,-8 6-130 16,-4 1-53-16,4-5-84 16,2-4-26-16,6-12-20 15,3-9-4-15,-1-12-7 16,-1-9-4-16,4-4-17 16,4-3-6-16,6 0-12 15,2 2-4-15,11 5 0 16,-1 1 1-16,7 10 11 15,8 7 4-15,0 15 12 16,7 10 2-16,0 6 4 16,1 2 4-16,4-2-237 15</inkml:trace>
  <inkml:trace contextRef="#ctx0" brushRef="#br0" timeOffset="1416.5618">3394 8068 645 0,'10'2'288'0,"14"3"-109"15,7 2-53-15,6-6-15 16,2 0-12-16,-2-1-36 15,-4-2-11-15,-4-1-18 16,-7-4-4-16,-12-1 8 16,-6 4 1-16,-12-2-5 15,-6 6-5-15,-10 6-16 16,-5 3-7-16,2 12-4 16,2 1 4-16,10 5 3 0,1 1 0 15,11-3 0-15,4 1-5 16,12-3-3-16,9 2 1 15,8-3 0-15,1-5 6 16,7-6-88-16,2-7-90 16</inkml:trace>
  <inkml:trace contextRef="#ctx0" brushRef="#br0" timeOffset="1986.0229">3969 8062 806 0,'-17'-3'439'15,"-11"1"-103"-15,0 5-160 16,-1 1-44-16,5 6-73 16,4-4-27-16,12 5-37 15,8 0-9-15,14 0-3 16,6-1 2-16,8-2 10 16,5-3 5-16,-4-3 2 15,-2-1 4-15,-10-3 4 16,-7-2 2-16,-10 3 1 15,-7 0-1-15,-10 3 0 16,-8 3-4-16,-4 3-1 16,0 5 0-16,2 3-2 15,6 2-3-15,14 2-4 16,5 0-3-16,14 3-3 16,4-1 3-16,7 0 4 0,2-4 1 15,0-11-4-15,1-7-13 16,-7-13-28-16,0-8-13 15,-6-7 4-15,-1-2 12 16,2-7 28-16,2-1 12 16,3-5 2-16,0 0 7 15,-1 11 32-15,1 8 16 0,-2 17 18 16,0 12 7-16,2 15-9 16,4 7-8-16,-5 9 0 15,-5 3 2-15,-2 2 2 16,-10 1 0-16,5-5-10 15,-1-4-12-15,-6-11-17 16,0-5 1-16,-6-12 2 16,-3-5-1-16,-6-4-4 15,-6 0-8-15,-8 0-15 16,2 3-4-16,3 2-38 16,6 4-44-16,8 3-135 15,5-3-100-15</inkml:trace>
  <inkml:trace contextRef="#ctx0" brushRef="#br0" timeOffset="2190.6607">4318 8133 722 0,'4'-9'366'15,"9"-6"-89"-15,0 3-70 16,3 12-64-16,0 4-14 15,-7 12-7-15,3 11-9 16,-10 7-20-16,3 3-15 16,-2 0-47-16,1-3-33 15,5-11-185-15</inkml:trace>
  <inkml:trace contextRef="#ctx0" brushRef="#br0" timeOffset="2683.408">4556 8059 809 0,'5'1'411'0,"2"7"-121"16,1 8-121-16,2 10-21 15,-3 14-34-15,-1-6-13 16,-2 5-42-16,-1-4-16 16,3-13-22-16,-3-1-7 15,2-17-30-15,3-7-16 16,-1-14-28-16,2-5-16 15,5-6-27-15,0-1-11 16,2-4-5-16,-2 2 17 16,1 5 49-16,-3 8 27 0,-5 12 33 15,0 4 21-15,-11 9 44 16,-3 3 21-16,-6 11 32 16,-3 2-5-16,0-2-35 15,2-1-21-15,7-6-46 16,6-2-16-16,8-2-14 15,8 0-2-15,4-3 8 16,4 4 3-16,6-1-59 16,-1-2-55-16,10 3-185 15</inkml:trace>
  <inkml:trace contextRef="#ctx0" brushRef="#br0" timeOffset="2949.6816">5147 8129 689 0,'2'-1'406'0,"-2"0"-13"15,-3 1-79-15,1 0-99 16,-1 4-34-16,-14 20-78 0,-36 29-26 16,30-34-37-16,-2-4-9 15,6-8-11-15,-1-3-2 16,2-5-7-16,5-6-6 16,3-8-15-16,2-1-10 15,8-7-11-15,0 4-1 16,13-1 5-16,7 3 3 0,0 9 8 15,3 3 3-15,-3 12 5 16,0 6 4 0,3 10 4-16,-1 3 0 0,-4 1-71 15,1 3-79-15</inkml:trace>
  <inkml:trace contextRef="#ctx0" brushRef="#br0" timeOffset="3119.3251">4993 7789 978 0,'0'-12'549'0,"-4"-6"-116"16,-1 11-152-16,6 16-180 16,4 13-48-16,10 10-46 15,2 6-2-15,2 4-10 16</inkml:trace>
  <inkml:trace contextRef="#ctx0" brushRef="#br0" timeOffset="4002.5879">6262 8414 789 0,'-2'-5'428'15,"-1"-4"-107"-15,3 6-124 16,0 8-33-16,2 15-66 16,4 9-32-16,3 27-15 15,2 14-15-15,-1 18-6 16,-3 5-4-16,-2-14-4 16,4-10-4-16,-3-23-36 0,2-11-24 15,1-15-195-15,-5-8-324 16</inkml:trace>
  <inkml:trace contextRef="#ctx0" brushRef="#br0" timeOffset="4183.5436">6205 8436 1115 0,'12'-4'418'0,"26"-4"-309"16,10 1-52-16,18 4-31 15,4-1-9-15,3 4-9 16,-10 1 6-16,1-1-86 16,-3 1-183-16</inkml:trace>
  <inkml:trace contextRef="#ctx0" brushRef="#br0" timeOffset="4409.335">6300 8966 958 0,'1'2'408'0,"15"2"-187"0,15-2-74 15,19-6-61-15,8-1-6 16,10-1-39-16,-2 1-20 15,-2 1-4-15,-6 3-7 16,-15-5-158-16</inkml:trace>
  <inkml:trace contextRef="#ctx0" brushRef="#br0" timeOffset="4616.3201">6349 8696 1232 0,'13'-1'442'0,"21"-1"-370"16,10-2-28-16,17 3-17 16,3 0-7-16,4 2-14 15,-1 6-66-15</inkml:trace>
  <inkml:trace contextRef="#ctx0" brushRef="#br0" timeOffset="4888.7236">6787 8857 990 0,'1'4'406'0,"5"9"-230"16,-1 3-72-16,9 8-40 16,-1 5-12-16,2 4-24 15,0 3-5-15,-4 0-31 16,2-3-67-16</inkml:trace>
  <inkml:trace contextRef="#ctx0" brushRef="#br0" timeOffset="5080.9432">6845 8885 901 0,'17'-4'393'0,"20"-5"-191"16,-1 7-62-16,-5 7-13 15,-7 6 1-15,-11 5 18 16,-10 4 17-16,-14 2-30 0,-8-2-20 16,-9-3-46-16,-4-3-28 15,2-9-149-15,0-5-103 16</inkml:trace>
  <inkml:trace contextRef="#ctx0" brushRef="#br0" timeOffset="5394.2402">7267 8703 1059 0,'16'-1'438'0,"21"-3"-272"16,9 1-40-16,1-1-60 15,1 4-25-15,-2 2-19 16,-6 1 16-16,-8 1-125 15,-5-2-194-15</inkml:trace>
  <inkml:trace contextRef="#ctx0" brushRef="#br0" timeOffset="5561.2755">7292 8874 848 0,'15'-2'458'0,"16"0"-40"15,7 2-234-15,9 0-69 16,-1 4-33-16,0 1-42 16,-2-2 5-16,-18-3-474 15</inkml:trace>
  <inkml:trace contextRef="#ctx0" brushRef="#br0" timeOffset="6001.5345">8034 8417 924 0,'-5'-2'471'0,"-5"5"-150"16,3 9-108-16,5 17-124 15,4 14-38-15,6 20-29 16,2 9-10-16,3 11 0 16,1-7 1-16,-3-8-1 15,-1-12-43-15,1-16-124 0,-3-12-125 16</inkml:trace>
  <inkml:trace contextRef="#ctx0" brushRef="#br0" timeOffset="6183.4052">7986 8470 905 0,'9'-9'412'0,"16"-12"-195"16,8 2-79-16,14 0-94 15,11 4-23-15,9 8-21 16,0 7 1-16,-7 7-66 16,-5 7-280-16</inkml:trace>
  <inkml:trace contextRef="#ctx0" brushRef="#br0" timeOffset="6411.4869">8119 8962 1140 0,'15'-2'427'0,"29"-5"-291"0,13-1-57 16,10 1-29-16,0-1-3 15,-11 2-26-15,-7-2 3 16,-1 0-112-16</inkml:trace>
  <inkml:trace contextRef="#ctx0" brushRef="#br0" timeOffset="6605.5417">8102 8672 1409 0,'18'-2'503'0,"36"2"-427"15,8 0-35-15,12 1-21 16,-2 6-2-16,-11-2 25 16,-4 0-70-16</inkml:trace>
  <inkml:trace contextRef="#ctx0" brushRef="#br0" timeOffset="7413.2061">6199 8167 739 0,'-5'-1'386'0,"0"-6"-106"16,10 1-121-16,21 1-92 15,19-1-23-15,24 3-17 16,6 2-6-16,17 1-9 15,-7 4-2-15,-4 0 3 16,-2 0-43-16,-16-4-408 16</inkml:trace>
  <inkml:trace contextRef="#ctx0" brushRef="#br0" timeOffset="7640.3525">6695 7989 846 0,'7'-2'359'0,"15"2"-174"16,12 6-107-16,13 10-34 16,1 4 8-16,-8 5 23 15,-6 3 1-15,-16 3 18 16,-7-1 14-16,-13 2 12 16,-9-1 2-16,-13 4-24 15,-2-2-23-15,-8-4-45 16,0-7-55-16,10-15-175 15</inkml:trace>
  <inkml:trace contextRef="#ctx0" brushRef="#br0" timeOffset="8334.0117">8567 8783 907 0,'0'-4'418'0,"3"2"-194"15,1 5-67-15,-4-3-81 16,3 15-18-16,14 49-15 16,-9-30-11-16,5 1-16 15,2-5 2-15,-10-7-80 16,-1-5-104-16</inkml:trace>
  <inkml:trace contextRef="#ctx0" brushRef="#br0" timeOffset="8516.4905">8572 8730 971 0,'23'-7'408'0,"16"-6"-217"15,12 13-109-15,4 5-3 16,-14 12 10-16,-16 9-1 16,-29 7 1-16,-14 2-17 15,-18 1-21-15,-3-8-39 0,1-12-123 16,5-9-140-16</inkml:trace>
  <inkml:trace contextRef="#ctx0" brushRef="#br0" timeOffset="8697.3749">8809 8923 895 0,'7'1'436'0,"12"2"-126"16,5 2-175-16,6 7-73 16,0 3-22-16,0 8-22 15,-4 1-16-15,-7 2-161 16</inkml:trace>
  <inkml:trace contextRef="#ctx0" brushRef="#br0" timeOffset="8842.8126">9033 8906 1156 0,'-21'11'534'0,"-16"9"-221"15,-1 7-193-15,5 1-49 16,4 1-40-16,7-3-55 16,11-7-182-16</inkml:trace>
  <inkml:trace contextRef="#ctx0" brushRef="#br0" timeOffset="9038.9499">9358 8803 1450 0,'1'3'611'15,"-4"0"-342"-15,2-2-176 16,1-1-50-16,-1 0 179 16</inkml:trace>
  <inkml:trace contextRef="#ctx0" brushRef="#br0" timeOffset="9456.8054">9682 8581 730 0,'2'0'453'16,"4"0"22"-16,-4 16-253 15,0 12-28-15,-8 14-43 16,-3 12-35-16,-4 3-51 15,3-3-21-15,11-8-27 16,9-12-7-16,17-15-4 16,3-8-2-16,5-14-3 15,-4-4 2-15,-4-6-104 16,-7-1-67-16</inkml:trace>
  <inkml:trace contextRef="#ctx0" brushRef="#br0" timeOffset="9863.0806">9658 8418 1454 0,'0'0'579'0,"-1"0"-411"0,3 0-67 16,-2-1-88-16,0 0-40 15</inkml:trace>
  <inkml:trace contextRef="#ctx0" brushRef="#br0" timeOffset="10259.1443">9505 8163 978 0,'16'0'380'16,"13"3"-243"-16,29 1-85 15,9 4-1-15,12-2-15 16,-2 1-11-16,-16-3-3 16,-7-1 2-16,-11-3-26 15,-11 0-21-15,-16-3-38 16,-5-8-6-16,-11 0 25 15,-2-3 20-15,-4-1 28 16,-4 1 8-16,0 1 37 0,1 4 25 16,6 6 14-16,3 4 4 15,5 9-23-15,5 6-9 16,1 11 24-16,-3 3 8 16,-4 6 4-16,-4-3-14 15,-6-1-32-15,-4-2-9 16,-4-11-83-16</inkml:trace>
  <inkml:trace contextRef="#ctx0" brushRef="#br0" timeOffset="11290.4742">10275 8733 975 0,'8'0'392'0,"16"-2"-230"0,6 1-68 16,21-1-37-16,2 2-11 15,12 0-17-15,0 2-58 16</inkml:trace>
  <inkml:trace contextRef="#ctx0" brushRef="#br0" timeOffset="11464.7688">10342 8838 979 0,'12'6'412'0,"12"1"-231"0,20-2-69 15,5-2-21-15,19-6-34 16,4-1-8-16</inkml:trace>
  <inkml:trace contextRef="#ctx0" brushRef="#br0" timeOffset="13603.1229">11059 8347 701 0,'0'-3'352'16,"0"1"-132"-16,-2 6-71 0,2-4-81 15,3 24-18-15,8 60-7 16,-1-21-3-16,-4 13-7 16,0 1-11-16,1-9-4 15,-1-5 0-15,0-23-17 16,1-9-30-16,3-20-96 16,-1-11-94-16</inkml:trace>
  <inkml:trace contextRef="#ctx0" brushRef="#br0" timeOffset="13772.5215">11251 8674 743 0,'0'0'354'0,"-16"5"-124"15,-2 4-46-15,-10 8-66 16,-7 3-23-16,9 3-47 16,5 0-15-16,16-2-8 15,10-5 1-15,17-5 7 0,8-4-4 16,7-7-6-16,-1 0-15 15,-1-2-104-15</inkml:trace>
  <inkml:trace contextRef="#ctx0" brushRef="#br0" timeOffset="14106.539">11373 8913 902 0,'3'4'391'0,"2"1"-177"0,9-1-147 16,5-3-21-16,6-5-14 15,-1-3-6-15,3-7-5 16,-1-1 0-16,-10-4 5 16,-2 2 2-16,-11 2 0 15,-8 1-4-15,-11 6-7 16,-6 7-4-16,-6 6 2 15,-2 7 4-15,6 11 11 16,2 2 5-16,8 6 1 16,11 3-3-16,10-2-4 15,11-16 1 1,-9-8-1-16,2 0-2 0,49 13-4 16,8-7-13-16,7-14-2 0</inkml:trace>
  <inkml:trace contextRef="#ctx0" brushRef="#br0" timeOffset="14739.7404">12066 8832 477 0,'-32'0'254'16,"-36"1"-41"-16,15 3-137 0,19 2-53 16,10 2-12-16,24 4-8 15,13 1 2-15,30-2 25 16,26 0 24-16,39-8 28 15,28 0 5-15,41-5-30 16,12 0-16-16,29-1-19 16,-4-4-8-16,5-2-1 15,-8-2-13-15,-75-4 71 32,-68 8 5-32,1 0 2 0,195-15 15 0,-32 2-129 15,-15 1-142-15</inkml:trace>
  <inkml:trace contextRef="#ctx0" brushRef="#br0" timeOffset="15559.4999">13148 8206 501 0,'-14'-8'343'0,"-22"-1"19"15,-4 4-116-15,-10 11-119 16,2 10-33-16,0 13-56 15,4 7-21-15,19 17-17 16,5 2-9-16,23 7-1 16,17-1 4-16,13-12 6 15,19-7 1-15,19-14 8 16,7-15 4-16,2-20 7 16,-7-8 6-16,-14-19 13 15,-11-5 17-15,-16-8 25 16,-13-7 12-16,-26-7 10 15,-11 4-12-15,-21 8-31 16,-5 6-19-16,-4 18-38 16,1 7-15-16,0 16-54 15,1 8-72-15</inkml:trace>
  <inkml:trace contextRef="#ctx0" brushRef="#br0" timeOffset="15803.9949">13115 8453 778 0,'14'6'457'15,"10"5"-14"-15,9 11-275 16,4 6-19-16,-3 9-41 15,-3 2-17-15,-3 2-30 16,-4 2-8-16,-4-10-39 16,-4 0-61-16</inkml:trace>
  <inkml:trace contextRef="#ctx0" brushRef="#br0" timeOffset="18453.1017">11855 9271 727 0,'-2'0'359'16,"1"0"-141"-16,8 7-54 0,16 12-76 15,8 5-21-15,15 14-12 16,7 3-15-16,0 7-17 16,-3-3-2-16,-7-6 5 15,-8-4-43-15,-13-12-146 16</inkml:trace>
  <inkml:trace contextRef="#ctx0" brushRef="#br0" timeOffset="18660.4099">12253 9249 853 0,'-7'3'419'0,"-12"1"-136"16,-5 9-65-16,-16 15-95 16,-6 6-11-16,-5 19-43 15,-2-2-15-15,7-6-16 16,8-6-22-16,13-18-7 0,10-5-30 15,15-14-90-15,5-3-74 16</inkml:trace>
  <inkml:trace contextRef="#ctx0" brushRef="#br0" timeOffset="19118.5098">12508 9427 855 0,'2'15'340'0,"7"21"-211"16,6 11-53-16,10 16-18 16,2 4-7-16,-6 1-13 15,2 1-2-15,-10-17-9 0,-1-12-3 16,3-21 35-16,-2-17 17 15,0-22 14-15,-1-15 3 16,-7-23-16-16,1-5-12 16,-6-12-2-16,0-7-2 15,-6-19-12-15,-6-3-1 16,3 12-12-16,-3 12-8 16,2 40-17-16,8 15-13 15,-4 15-39-15,4 8-63 16</inkml:trace>
  <inkml:trace contextRef="#ctx0" brushRef="#br0" timeOffset="19601.6688">12648 9169 629 0,'-3'-1'273'0,"2"-4"-149"15,7 0-43-15,22 2-44 16,15-4-13-16,32 2-13 15,16 0-1-15,43-1 14 16,24 2 2-16,33-4 24 16,12 0 7-16,2 1-13 15,-6-3-2-15,-29 0-19 16,-13 0-4-16,-31 0-3 16,-15 4 0-16</inkml:trace>
  <inkml:trace contextRef="#ctx0" brushRef="#br0" timeOffset="20071.4339">14627 9094 466 0,'0'0'274'15,"0"1"-19"-15,4 8-91 16,-2 0-21-16,-2 8-10 15,3-1-22-15,-3 11-3 16,-1 7-5-16,2 3-21 16,-3 1-3-16,4-6-46 15,4-5-8-15,2-12-195 0</inkml:trace>
  <inkml:trace contextRef="#ctx0" brushRef="#br0" timeOffset="20489.8101">14373 8768 630 0,'13'0'277'0,"19"2"-113"0,12 0-4 16,8 3-19-16,4-2-15 16,-4 2-52-16,-7 1-19 15,-8-4-143-15</inkml:trace>
  <inkml:trace contextRef="#ctx0" brushRef="#br0" timeOffset="21011.805">12899 9614 811 0,'2'-3'398'0,"9"3"-122"15,2 5-133-15,19 12-85 16,5 4-4-16,7 9-10 16,2 4-8-16,-11-2-15 15,-9 4 11-15,-10-9-117 16,2-3-105-16</inkml:trace>
  <inkml:trace contextRef="#ctx0" brushRef="#br0" timeOffset="21176.4257">13172 9623 869 0,'-14'6'376'0,"-21"8"-195"16,-4 9-66-16,-7 11-67 0,-2 1-14 15,3 1-18-15,8-2-12 16,11-11-154-16,7-3-182 16</inkml:trace>
  <inkml:trace contextRef="#ctx0" brushRef="#br0" timeOffset="21487.8507">13112 9420 806 0,'8'-8'381'0,"12"-9"-141"15,8 3-64-15,-1 5-72 16,-1 5-27-16,-5 8-42 15,-6 4-11-15,-3 12-7 16,-9 5-2-16,-12 5-2 16,-5 0 1-16,-7-8-2 15,6-1-1-15,11-9-7 16,4-4-2-16,16-3-2 16,3-8-2-16,15-2-5 15,3 1-46-15,4 2-426 16</inkml:trace>
  <inkml:trace contextRef="#ctx0" brushRef="#br0" timeOffset="21745.7258">13553 9555 768 0,'-2'-2'469'0,"-2"-6"-24"0,4 8-257 16,0 1-53-16,3 13-78 16,2 6-28-16,2 9-14 15,4 8 0-15,-1 2-5 16,-1-2-2-16,1 2 0 16,-9-6-25-16,0-11-151 15,-1-4-157-15</inkml:trace>
  <inkml:trace contextRef="#ctx0" brushRef="#br0" timeOffset="21896.4781">13367 9684 866 0,'11'-3'410'0,"20"-5"-127"0,12 2-140 15,12 2-41-15,4 5-27 16,-4 6-38-16,-5 0 18 15,-6 0 48-15</inkml:trace>
  <inkml:trace contextRef="#ctx0" brushRef="#br0" timeOffset="22335.0791">13968 9297 1005 0,'-17'27'372'16,"-21"40"-283"-16,8 16-45 15,15 15-26-15,9 5-2 16,18 5-9-16,6 2-1 16,12-12 0-16,4-12 1 15,10-19-13-15,2-12-41 16,7-17-196-16</inkml:trace>
  <inkml:trace contextRef="#ctx0" brushRef="#br0" timeOffset="22784.6567">14153 9713 770 0,'5'-7'330'15,"1"-10"-171"-15,3-6-38 16,-4-6-33-16,-2-2-3 15,-3-2-12-15,4 0-7 16,-6-5-8-16,-5 2-8 16,-2 6-19-16,-5 6-9 15,1 15-29-15,2 9-12 0,-5 12-14 16,1 8-4-16,4 7 1 16,7 3 9-16,9 1 19 15,8 3 8-15,9 1 11 16,1-3-3-16,0-4-1 15,1-5-1-15,2-6-265 16</inkml:trace>
  <inkml:trace contextRef="#ctx0" brushRef="#br0" timeOffset="23061.9291">13975 9827 818 0,'10'0'385'0,"3"0"-132"16,20 1-131-16,11 0-20 15,1-1-34-15,3 0-19 16,-1 2-31-16,-8 0-6 0,2 0-55 16,-6-1-79-16</inkml:trace>
  <inkml:trace contextRef="#ctx0" brushRef="#br0" timeOffset="23456.6898">14107 9973 548 0,'8'-5'338'0,"8"1"-38"15,-1-2-128-15,3 2-39 16,4 4-57-16,0 1-19 16,4 7-24-16,-6 0-5 15,-12 6-7-15,-8 3-1 16,-12-2 2-16,-8 5 0 16,-5-3-5-16,-1-3-6 15,1-4-11-15,9-4-2 16,7-2-13-16,8-4-3 15,9 0 5-15,3 1 6 16,10-1 17-16,0 2 5 0,-1 2 1 16,1 0-4-16,-4 4-5 15,2 1-1-15,-2 1-114 16</inkml:trace>
  <inkml:trace contextRef="#ctx0" brushRef="#br0" timeOffset="23867.5043">14352 9429 797 0,'4'1'373'0,"3"6"-130"0,11 19-142 15,6 9-26-15,6 30-14 16,0 8-4-16,-10 20-16 16,-8 11-9-16,-15-4-9 15,-6-4-5-15,-7-21-5 16,0-10-1-16,-2-22-12 16,3-8-34-16,6-18-108 15,0-11-323-15</inkml:trace>
  <inkml:trace contextRef="#ctx0" brushRef="#br0" timeOffset="24436.2682">14385 9217 677 0,'2'-4'337'0,"10"-3"-107"16,2 1-47-16,5 4-73 15,2 4-28-15,-2 7-38 16,-5 1-7-16,-8 8-1 0,-7-3-2 16,-12 6-5-16,-1 0-6 15,2-1-12-15,3-2-3 16,9-7-1-16,4-1 4 15,9-4 19-15,4-3 3 16,12 1 1-16,-3-4-5 16,2-1-6-16,-4 0-52 15</inkml:trace>
  <inkml:trace contextRef="#ctx0" brushRef="#br0" timeOffset="25096.1109">14513 9092 423 0,'1'0'251'0,"5"0"-28"16,0 0-50-16,13 0-55 0,-1 0-20 15,3 0-34-15,3 0-11 16,-3 0-36-16,1-2-137 16</inkml:trace>
  <inkml:trace contextRef="#ctx0" brushRef="#br0" timeOffset="30000.7617">15054 8789 1005 0,'2'3'418'0,"-2"-1"-234"0,2 2-51 16,-2-4-58-16,0 0-19 15,0 0-33-15,0 0-41 16</inkml:trace>
  <inkml:trace contextRef="#ctx0" brushRef="#br0" timeOffset="30350.6389">15352 8651 990 0,'-1'5'407'0,"-3"5"-239"16,1 4-41-16,1 11-44 15,0 1-25-15,5 9-35 16,1 1-10-16,0-2-9 0,0 0 3 16,0-8 1-16,0-6 0 15,6-6 0-15,2-4-1 16,3-7-18-16,5-1-47 16,3-7-418-16</inkml:trace>
  <inkml:trace contextRef="#ctx0" brushRef="#br0" timeOffset="30616.7649">15338 8506 999 0,'5'-1'409'0,"10"0"-259"16,-3 5-42-16,1 1-52 15,-1 1-20-15,-4 0-110 16</inkml:trace>
  <inkml:trace contextRef="#ctx0" brushRef="#br0" timeOffset="31203.3697">15106 8300 798 0,'6'0'313'0,"5"0"-197"16,8 0-36-16,20-2-28 16,6 0-2-16,23 0-17 15,4 1-6-15,2 2-7 16,-5 1-4-16,-23-2-2 15,-5 0 3-15,-20-3-2 0,-11-5-13 16,2-3-32-16,-10-3-10 16,-7-2-3-16,-2 1 12 15,-10-1 28-15,5 2 8 16,7 6 12-16,-2 0 2 16,5 7-2-16,1 2-1 15,5 7-3-15,9 5 0 16,1-1 22-16,2 3 22 15,-4 0 34-15,-5-1 16 0,-1 5 17 16,-8-2-1-16,-5 1-16 16,-2 3-16-16,-6-5-34 15,7-2-22-15,1-1-119 16</inkml:trace>
  <inkml:trace contextRef="#ctx0" brushRef="#br0" timeOffset="33303.566">1944 10552 253 0,'6'-8'189'0,"-3"-14"55"16,-2 7-29-16,-14 9-38 15,-13 4-11-15,-13 10-49 16,-9 4-31-16,-3 6-46 0,-1 1-11 16,15 12-11-16,6 1-3 15,16 5-1-15,9 8-2 16,14 0-10-16,10 6 1 16,16 13-3-16,4 0 8 15,-3-7 31-15,-6-3 15 16,-16-21 24-16,-15-3 1 15,-23-8-8-15,-12-7-10 16,-17-7-29-16,5-7-37 0,2-14-143 16,9-2-152-16</inkml:trace>
  <inkml:trace contextRef="#ctx0" brushRef="#br0" timeOffset="33633.5652">2194 11001 685 0,'-12'15'358'16,"-9"10"-101"-16,-6 2-118 16,-2-2-24-16,1-8-41 15,0-2-13-15,3-13-20 16,0-2-11-16,7-9-12 15,2-8-4-15,7-4-13 0,5-8-5 16,10 2-10-16,8 4-2 16,9 7 6-16,2 3 8 15,-4 13 18-15,1 9 11 16,-4 13 17-16,-3 8 1 16,5 7-4-16,-9 0-4 15,0-2-8-15,6-1-59 16,-2-10-355-16</inkml:trace>
  <inkml:trace contextRef="#ctx0" brushRef="#br0" timeOffset="33952.1556">2218 10961 577 0,'5'3'310'0,"10"9"-57"16,2 6-51-16,-2 11-32 15,0-1-23-15,-7-2-45 16,-2-2-19-16,-5-10-46 16,2-4-8-16,-3-10 0 15,0-4-1-15,0-14-8 16,3 2-4-16,9-5-13 16,-1-5-3-16,9 7-2 15,-2 3-4-15,1 8-4 0,1 8-4 16,-5 8 1-16,0 3 4 15,-3 7 10-15,-4 2 5 16,-1 5 5-16,0 2 0 16,-3-6-2-16,0 1 8 15,-3-8-107-15,-8-3-104 16</inkml:trace>
  <inkml:trace contextRef="#ctx0" brushRef="#br0" timeOffset="34132.9309">2556 11005 1019 0,'0'12'427'0,"4"15"-230"16,-1 1-29-16,2 6-57 16,-2-4-23-16,1-10-47 15,1-2-7-15,4-9-94 16,0-9-85-16</inkml:trace>
  <inkml:trace contextRef="#ctx0" brushRef="#br0" timeOffset="34268.2689">2533 10730 956 0,'-3'-5'446'0,"-1"-3"-167"16,5 8-218-16,-1 6-33 15,7 7-357-15</inkml:trace>
  <inkml:trace contextRef="#ctx0" brushRef="#br0" timeOffset="34471.6515">2704 10626 870 0,'1'13'411'15,"1"10"-152"-15,7 17-119 16,2 8-18-16,4 18-32 16,1 5-12-16,-4-7-38 15,-3 0-5-15,-5-21-7 16,-2-9-21-16,-2-11-133 16,0-8-157-16</inkml:trace>
  <inkml:trace contextRef="#ctx0" brushRef="#br0" timeOffset="34950.0762">2662 10975 880 0,'15'-1'347'0,"21"-1"-232"0,-4-3-39 16,8 1-19-16,0 0-9 15,-2 2-13-15,5-2-5 16,-15 0-13-16,-3-1-1 15,-13-1 0-15,-6 2-1 16,0 3-1-16,-4 2-3 16,-5 5-1-16,3 2 2 15,-7 8 11-15,0 2 4 16,6 5 9-16,1-1 1 16,2-7-8-16,4-4 0 15,10-7-1-15,-1-4 2 0,4-4 2 16,-6-6 1-16,-5-8-6 15,-2 2-3-15,0 1-9 16,3-1-4-16,-1 9-7 16,-3 0-4-16,-1 6 0 15,2 5 0-15,4 11 1 16,8 7 1-16,4 14 1 16,8 9-2-16,-5 11 52 15,-8 4 16-15,-17 8 28 16,-12-3 14-16,-20-6-37 15,4-6-11-15,-9-26-14 16,6-5-3-16,1-22-6 16,-4-14-15-16,12-12-85 15,2-12-64-15,14-13-99 0</inkml:trace>
  <inkml:trace contextRef="#ctx0" brushRef="#br0" timeOffset="35783.9753">3970 10960 491 0,'-19'-2'314'15,"-23"-1"-34"-15,0 5-65 16,1 14-100-16,6 0-34 15,15 11-31-15,7 1-12 0,14-1-13 16,4 4-5-16,15-3 2 16,9 1 0-16,9-16 0 15,8-2 2-15,-2-16 4 16,-5-9 2-16,-2-9 1 16,-9-8-2-16,-4-3-12 15,-2-8-9-15,-8-6-10 16,-6-4-2-16,-11-9 4 15,-2 1 7-15,-9 3 2 16,2 10-1-16,3 18 7 16,0 13-4-16,1 22-13 15,3 11-2-15,3 23-9 16,5 11 4-16,4 19 13 16,2 2 4-16,3-2 3 15,-4-6 0-15,-1-16 1 16,-3-8 1-16,-1-15 4 15,-1-7 1-15,0-16 15 16,2-3 2-16,2-14-4 16,1-4-4-16,4-9-20 15,4-3-8-15,5 7-8 0,2 2-2 16,-3 11-7-16,-4 9-1 16,-7 8 0-16,-2 12 3 15,-4 10 14-15,2 1 3 16,5 2 7-16,1-6 1 15,4-9-82-15,3-2-98 16</inkml:trace>
  <inkml:trace contextRef="#ctx0" brushRef="#br0" timeOffset="36083.5381">4397 11123 783 0,'11'1'350'0,"7"1"-152"16,5-3-82-16,4 1-31 15,-1-3-10-15,0-3-10 16,-3-2-5-16,-11-5-17 16,0-1-7-16,-6 1-9 15,-6 0 0-15,-4 4-4 16,-11-3-4-16,-9-1-9 16,3 9-9-16,-1 4-10 15,2 4-4-15,3 14 0 16,1-1 7-16,5 5 17 15,11 7 8-15,15-3 10 16,6 1-1-16,10-3-5 0,-8-8-5 16,3-4-3-16,3-5-10 15,3-10-105-15,4-4-264 16</inkml:trace>
  <inkml:trace contextRef="#ctx0" brushRef="#br0" timeOffset="36733.1249">4963 11057 654 0,'-4'-4'334'0,"-11"-9"-89"16,-2 0-52-16,-16 2-56 15,-2 0-28-15,-5 7-46 16,2 8-17-16,13 11-33 15,3 1-10-15,10 7 3 16,2 1 3-16,20 3 11 16,7-1 3-16,11-5-3 15,13-2 0-15,-2-17 0 16,2-2 2-16,-4-8 5 16,-4-8 1-16,-11-9-6 15,-5-1-8-15,-1-8-20 16,-3-4-10-16,-3-10-24 15,-4-6 6-15,-6-6 11 0,-4-2 9 16,1 12 24-16,-1 9 16 16,-4 21 14-16,1 10-2 15,2 13-12-15,-2 9-16 16,4 12-15-16,7 13 0 16,-2 16 10-16,5 5 1 15,2 6 3-15,-3-3 1 0,1-8 2 16,-3-4 2-16,-3-13 1 15,1-6 2-15,-2-14 2 16,0-7 5-16,3-15-23 16,7-5-21-16,7-11-49 15,5-3-34-15,6 0-42 16,-4 1 6-16,-2 5 40 16,-4 2 27-16,-10 6 62 15,-2 3 24-15,-6 5 15 16,-6 7 9-16,-5 6 22 15,-3 4 1-15,-2 0 5 16,2-2 0-16,7 2-5 16,3-4 1-16,7 1-1 15,5-2-4-15,10-1-16 16,1 5-13-16,6-4-15 16,3-3-5-16,-2-3 76 15</inkml:trace>
  <inkml:trace contextRef="#ctx0" brushRef="#br0" timeOffset="37066.0902">5572 10963 1002 0,'-2'3'519'15,"1"3"-96"-15,1-4-311 16,0-2-53-16,0 0-41 16,0 0-3-16,0 0-94 15,5 2-93-15</inkml:trace>
  <inkml:trace contextRef="#ctx0" brushRef="#br0" timeOffset="37208.4536">5592 11132 1465 0,'0'0'588'15,"0"-2"-394"-15,1-2-64 16,-1 3-70-16,0 1-36 0</inkml:trace>
  <inkml:trace contextRef="#ctx0" brushRef="#br0" timeOffset="38459.9933">1400 11590 464 0,'-6'-3'183'0,"14"2"-130"0,31-2-7 16,66-1 16-16,38 0 18 15,79-2 43-15,39 1 5 16,77 3-23-16,35 6-16 16,31-1-38-16,5 5-18 15,-19-1-17-15,-14-7-1 16,-44-7 30-16,-29 0 1 15,-77 0 3-15,-51 6 0 0,-96 6-43 16,-52-1 3-16,-80 10-3 16,-48 2-3-16,-75 9 7 15,-34 8-8-15,-45 6-51 16,-11 6-42-16</inkml:trace>
  <inkml:trace contextRef="#ctx0" brushRef="#br0" timeOffset="41357.8206">6177 11043 720 0,'0'4'306'0,"7"0"-156"0,4 1-58 16,15-2-36-16,12 0 8 16,10-3-6-16,2-5-9 15,-2-1-20-15,-6 1-6 16,-11-2-2-16,-5 4 0 16,-11 2 3-16,-14 2-3 15,-10 6-4-15,-10 1 3 16,-7 7 8-16,0 0 10 15,4 7 7-15,7 2-8 16,13 6-13-16,2-1-10 0,8-3-11 16,6-2 3-16,8-11 5 15,8-7 4-15,4-8 8 16,2-8 3-16,-2-11 0 16,-4 0-1-16,-9-4-1 15,-7 1-5-15,-8-1-2 16,-4 4-1-16,-2 2-5 15,0 5-1-15,0 10-2 16,0 3 0-16,0 7 3 16,0 7 4-16,0 3 10 15,0 6 5-15,3 1 8 16,0-1 0-16,4-3-7 16,2-4-4-16,4-7-81 15,0 0 93-15</inkml:trace>
  <inkml:trace contextRef="#ctx0" brushRef="#br0" timeOffset="41810.8428">7339 11086 949 0,'-8'12'373'0,"-1"17"-246"16,1 5-35-16,8 2-26 15,5-3-20-15,3-9-24 16,8-6-4-16,-2-14 7 15,8-6 6-15,-6-19 4 16,-5-5-2-16,3-14-7 16,-5 1-4-16,-1-3-1 15,-5-5 0-15,-9-3-1 16,-12-9-2-16,-14 1 2 16,-6 4 7-16,-11 18 8 15,2 14 0-15,3 22-12 16,9 9-14-16,18 12-23 0,4 8-8 15,13 6-3-15,7 4 2 16,18 3 12-16,10-4 5 16,18-5 1-16,4-6-49 15,-2-14-164-15</inkml:trace>
  <inkml:trace contextRef="#ctx0" brushRef="#br0" timeOffset="42076.032">7904 11098 765 0,'0'3'384'0,"-7"11"-117"16,1 2-52-16,-9 4-71 16,-3 4-26-16,-2-6-41 15,-6 1-22-15,-5-11-25 16,-1-7-4-16,1-9-11 16,2-6-8-16,3-6-11 15,7-2-6-15,4 2-6 16,10 0-1-16,16 6-4 15,7 7-1-15,11 7 11 16,1 8 9-16,3 10 16 16,-3 2 8-16,0 10 1 15,-6 0-2-15,1 0-9 16,-7 0 494-16</inkml:trace>
  <inkml:trace contextRef="#ctx0" brushRef="#br0" timeOffset="42675.0486">8528 11073 978 0,'0'0'438'0,"2"3"-243"16,8 5-54-16,9 26-91 16,10 12-17-16,2 22 11 15,-2 10 0-15,-12 2-1 0,-16-6 0 16,-18-9-6-16,-6-11-3 16,-6-22-20-16,-1-6-26 15,5-22-44-15,0-7-36 16,7-22-41-16,3-11 9 15,13-17 22-15,7-9 31 16,12-4 48-16,11 1 8 16,4 9 41-16,6 6 19 15,1 17 34-15,0 11 15 16,2 12-16-16,-9 8-11 0,-7 6-21 16,-3-3-9-16,-8 0-13 15,1 2-6-15,-5 4-6 16,-4 4-3-16,0 10 0 15,-1 3-2-15,-7 4 0 16,6 6 1-16,0-2-54 16,-7-5-65-16</inkml:trace>
  <inkml:trace contextRef="#ctx0" brushRef="#br0" timeOffset="42832.0288">8832 10889 1045 0,'-3'-4'430'0,"-3"-5"-286"0,6 10-74 15,4 9-143-15,3 5-230 16</inkml:trace>
  <inkml:trace contextRef="#ctx0" brushRef="#br0" timeOffset="43025.3593">9002 11156 1018 0,'3'12'479'16,"4"14"-181"-16,1 4-65 0,-1 0-80 15,-1-2-31-15,2-6-50 16,4-5-18-16,3-15-9 16,4-4 0-16,4-15-4 15,0-7-5-15,2-6-15 16,-6-3-12-16,-5 3-92 15,-4 6-71-15</inkml:trace>
  <inkml:trace contextRef="#ctx0" brushRef="#br0" timeOffset="43545.0248">9483 11117 775 0,'-8'-9'398'0,"-6"-3"-132"15,-5 4-97-15,2 5-30 16,2 5-75-16,-3-1-30 16,8 9-36-16,2 1-9 15,8 5-3-15,4 1 2 16,5-3 5-16,6 0 4 15,3-7 5-15,1 0 3 0,0-6 4 16,-5 0 3-16,-7-5 4 16,-2-1-1-16,-11 3-8 15,-5-3-5-15,-8 7-7 16,-3 2-2-16,1 4 1 16,5 4-2-16,4 1-4 15,6 5 0-15,8 2 3 16,6-1 3-16,7-3 6 15,3-1 2-15,6-7 13 16,1-5 6-16,6-8 6 16,3-8 3-16,-3-8-5 15,-1-3-5-15,-3-4-6 16,-1 0-3-16,-9 2 0 16,-4 3 0-16,-7 12 40 15,-4 5 8-15,-6 9 14 16,0 10 4-16,-5 8-34 15,2 3-10-15,7 5-15 16,3-2-5-16,7-6-88 0,9-1-93 16</inkml:trace>
  <inkml:trace contextRef="#ctx0" brushRef="#br0" timeOffset="44065.757">10554 11124 932 0,'-5'8'414'0,"-6"16"-205"0,-6 6-42 16,-7 6-74-16,-2 3-23 16,-4-8-30-16,2-4-9 15,5-11 0-15,0-11 0 16,6-12-8-16,0-12-4 16,8-10-15-16,1-2-4 15,9 1-4-15,5 3-1 0,4 7 15 16,9 9 9-16,1 8 19 15,-2 6 7-15,6 14-10 16,-1 2-7 0,-1 8-12-16,5 3-3 0,-9-2-77 15,6-4-78-15</inkml:trace>
  <inkml:trace contextRef="#ctx0" brushRef="#br0" timeOffset="44291.0375">10699 11177 839 0,'0'-5'476'0,"5"4"-58"16,4 5-205-16,5 12-103 15,-3 7-30-15,-3 3 1 16,1 6-8-16,-3-5-14 16,5-3-3-16,-2-11-16 15,-2-6 5-15,7-14 29 0,-5-9 5 16,6-12 8-16,-1-4-10 15,-3-6-31-15,2 6-12 16,-4 4-35-16,-1 10-52 16</inkml:trace>
  <inkml:trace contextRef="#ctx0" brushRef="#br0" timeOffset="45753.0205">17613 11975 719 0,'-13'-1'305'0,"-11"-3"-150"15,9 2-58-15,26 2-42 16,11 1 3-16,39 3-6 16,22-1 14-16,40 5 23 15,23-1-2-15,25-2-12 16,13 2-6-16,9-7-26 16,-10 2-9-16,-17-2-11 15,-19-2-5-15,-36 4 6 16,-17-3-38-16,-39 2-474 15</inkml:trace>
  <inkml:trace contextRef="#ctx0" brushRef="#br0" timeOffset="46220.0861">17704 11857 638 0,'1'-4'287'0,"2"-2"-115"16,-5 5-29-16,-15 6-23 15,-6 9-11-15,-10 13-33 16,-1 4 0-16,4 5-17 0,3-3-13 15,9-6-15-15,16-3-4 16,4-9 31-16,11-1 21 16,6-10 24-16,-1-4 2 15,9 0-39-15,3 0-22 16,5 5-17-16,-1 1-82 16</inkml:trace>
  <inkml:trace contextRef="#ctx0" brushRef="#br0" timeOffset="46682.5758">19439 11886 901 0,'1'0'419'0,"11"9"-161"15,-1 4-97-15,14 13-78 16,10 8-3-16,3 2-19 15,4-2-10-15,-6-3-13 16,-4-6-17-16,-8-7-105 16,-5-3-90-16</inkml:trace>
  <inkml:trace contextRef="#ctx0" brushRef="#br0" timeOffset="46851.3481">19707 11896 1112 0,'-18'4'470'16,"-13"2"-240"-16,-9 16-128 16,-4-1-24-16,5 8-19 15,-1 6-8-15,15-7-32 16,4-1-7-16,7-5 4 0,5-5-52 16,7-4-231-16</inkml:trace>
  <inkml:trace contextRef="#ctx0" brushRef="#br0" timeOffset="47570.0819">19995 11985 749 0,'1'-1'300'0,"11"-1"-173"16,9 3-23-16,23 0-1 0,16 3 8 16,30 0-3-16,10-2 4 15,27-4-18-15,9-1-17 16,3-4-28-16,0-5-15 15,-15 8-17-15,-14-1-2 16,-32 4-5-16,-14 5-2 16,-37-1-10-16,-11 0-13 15,-20-3-42-15,-10-2-22 0,-13-5-18 16,-4-2 4-16,-2-2 32 16,-1 0 19-16,2-1 22 15,1 1 4-15,0-2 7 16,6-2 5-16,0 0 6 15,5-1 2-15,5 0 4 16,1 1 4-16,11 2 16 16,1 3 5-16,2 4 2 15,1 3-4-15,5 6-14 16,7 3-6-16,17 10-5 16,9 5 0-16,8 5-2 15,-1 3-1-15,-13-1 3 16,-7-1 12-16,-21-6 45 15,-9 3 25-15,-22 2 46 16,-13-2 9-16,-14-2-19 16,-2-3-22-16,3-2-44 15,5 1-19-15,14 5-106 16</inkml:trace>
  <inkml:trace contextRef="#ctx0" brushRef="#br0" timeOffset="49250.7073">11606 11228 537 0,'-1'-3'333'16,"1"0"-23"-16,5 2-82 15,-5 1-108-15,14 6-29 16,49 35-33-16,-27-6-10 0,-2 7-10 16,-1 1-6-16,-2-3 3 15,1-5-36-15,-2-11-240 16</inkml:trace>
  <inkml:trace contextRef="#ctx0" brushRef="#br0" timeOffset="49472.1645">11891 11225 886 0,'-12'3'392'0,"-14"7"-187"15,-3 5-57-15,-4 12-34 16,-4 6-14-16,0 4-28 16,-1 0-14-16,1-5-41 15,4-3-3-15,11-12-1 16,4-3-34-16,15-14-110 0,10-1-113 16</inkml:trace>
  <inkml:trace contextRef="#ctx0" brushRef="#br0" timeOffset="49894.8853">12169 11174 882 0,'2'0'400'0,"6"5"-166"16,4 0-98-16,9 8-67 15,5 2 0-15,5 0-11 16,7 3-16-16,-1-3-16 15,-2-1-4-15,-5-1-3 16,-10-6 2-16,-7-3 2 16,-3-3 0-16,-12-1-11 15,-4 0-8-15,-18 8-9 0,-10 10-6 16,-13 7 8-16,1 5 2 16,5 1 8-16,4-6 3 15,19-3-2-15,1-7-1 16,15-7-36-16,6-4-61 15</inkml:trace>
  <inkml:trace contextRef="#ctx0" brushRef="#br0" timeOffset="50278.8995">12525 11182 1113 0,'6'0'403'0,"13"3"-313"15,8 5-34-15,6 4-4 16,2 2-4-16,0-1-19 15,-2 1-5-15,-4-2-6 16,1-2-1-16,-12-3 1 16,0-3 0-16,-9-1-6 15,-10-2-3-15,-3 6-8 0,-11 1-1 16,-10 7 15-16,1 6 12 16,-14 3 15-16,3 1 6 15,2-2-7-15,1-2-8 16,13-8-18-16,4-3-7 15,15-3-50-15,6-3-52 16,6-1-417-16</inkml:trace>
  <inkml:trace contextRef="#ctx0" brushRef="#br0" timeOffset="50772.8238">12991 11501 779 0,'3'0'332'15,"7"0"-144"-15,5 0-22 16,9-6-23-16,5-5-8 16,7-13-51-16,2-5-19 15,-8-12-18-15,-4-4-3 16,-10-2-3-16,-8-4-2 15,-8 0-12-15,-3 0-8 16,-10 6-11-16,-2 4-6 0,-7 15-13 16,-3 8-10-16,-6 14-11 15,-1 9-3-15,8 15-2 16,7 13 11-16,18 16 19 16,9 7 10-16,18 12 23 15,1 0 2-15,5-6 2 16,3-4-2-16,-5-18-1 15,1-9 14-15,5-15 10 16</inkml:trace>
  <inkml:trace contextRef="#ctx0" brushRef="#br0" timeOffset="53139.2462">13589 11004 659 0,'-1'-9'307'0,"6"-18"-114"15,6-3-43-15,16-2-34 0,0-2-4 16,8 5-12-16,6 6-10 16,1 13-28-16,-2 10-19 15,-12 25-21-15,-15 10 6 16,-24 17 9-16,-12 8 4 16,-10 5-4-16,1-4-9 15,6-9-11-15,10-10-3 16,15-12-41-16,1-9-48 15,14-12-226-15</inkml:trace>
  <inkml:trace contextRef="#ctx0" brushRef="#br0" timeOffset="53321.4896">13710 11549 1505 0,'3'2'594'0,"-2"-1"-398"16,4 1-77-16,-5-2-59 15,0 0-2-15,3 0 74 16</inkml:trace>
  <inkml:trace contextRef="#ctx0" brushRef="#br0" timeOffset="55668.7023">14380 11083 969 0,'-7'15'372'16,"4"-9"-247"-16,-1 2-30 0,-19 44-16 15,1 14-2-15,2 22-24 16,6-24-12-16,7-8-14 16,0-15-4-16,6-17-1 15,2-6 2-15,5-18 3 16,2-6 0-16,1-22-5 15,2-9-3-15,3-16-11 16,0-3-1-16,1-3 0 16,-2 4 1-16,-2 6-2 0,1 5 0 15,-6 16 7-15,-2 8 9 16,-4 10 14-16,1 10-3 16,-1 5-11-16,3 5-12 15,6 15-12-15,1 6 0 16,11 14 4-16,4 6 2 15,7 4 1-15,1-1 4 16,-2-5-23-16,-6-11-62 0</inkml:trace>
  <inkml:trace contextRef="#ctx0" brushRef="#br0" timeOffset="55838.722">14292 11318 1056 0,'0'-1'438'0,"7"-2"-253"16,6 3-102-16,15 1-71 15,5 2-2-15,12 0 8 16,5-1-38-16,-3 1-292 16</inkml:trace>
  <inkml:trace contextRef="#ctx0" brushRef="#br0" timeOffset="56061.5579">14681 11321 707 0,'5'5'428'0,"-2"2"-23"16,5 10-221-16,1 3-37 15,4 4-48-15,5 0-15 16,0-6-22-16,0-6-8 16,-2-11 9-16,0-4 7 15,4-11 9-15,0-3 2 16,-3-8-3-16,0 2-5 15,-4 3-7-15,-4-1-7 0,-3 7-26 16,-4 1-10-16,-1 5-103 16,2 4 406-16</inkml:trace>
  <inkml:trace contextRef="#ctx0" brushRef="#br0" timeOffset="57464.5899">1867 12018 586 0,'-4'-5'301'0,"-5"-4"-69"16,-4-2-32-16,-5 7-56 15,-3 4-31-15,1 4-64 16,-1 11-19-16,7 7-29 15,4-2-5-15,10 3-7 16,6-2 0-16,14-4 4 16,1-1 5-16,8-7 4 15,-1-4 4-15,-4-5 6 0,-1-1 3 16,-14-4 8-16,-7-3 0 16,-9 3-6-16,-8 2-5 15,-6 8-14-15,-5 3-4 16,-3 7-1-16,5 2-2 15,3 5-4-15,12 2-1 16,12 0 4-16,4-2 4 16,13-3 8-16,1-6 6 15,9-5 1-15,2-8 2 0,2-8 3 16,2-4 2-16,-7-11 1 16,-1 0 1-16,-9-8-3 15,-5-1-2-15,-6 9-1 16,-8-1-1-16,5 17-1 15,-5 4 1-15,3 8-1 16,2 14-1-16,-5 1-5 16,7 8-1-16,-4 3-2 15,0-3 1-15,4-2-42 16,2-7-86-16</inkml:trace>
  <inkml:trace contextRef="#ctx0" brushRef="#br0" timeOffset="57596.7084">2006 11864 1093 0,'0'0'416'0,"3"4"-306"0,4 3-76 16,6 5-138-16</inkml:trace>
  <inkml:trace contextRef="#ctx0" brushRef="#br0" timeOffset="57819.6128">2227 11999 1246 0,'0'9'472'0,"-3"15"-337"16,3 10-44-16,7 20-26 15,4 7-8-15,2 18-18 16,2-1-13-16,-1-7-3 16,-5-6-22-16,-4-25-72 15,-2-6-65-15,0-16-295 16</inkml:trace>
  <inkml:trace contextRef="#ctx0" brushRef="#br0" timeOffset="57958.4318">2247 12241 871 0,'11'-4'328'15,"14"-2"-233"-15,8 2-71 16,9 1-85-16</inkml:trace>
  <inkml:trace contextRef="#ctx0" brushRef="#br0" timeOffset="58218.6623">2738 12062 713 0,'-8'15'450'0,"-4"10"-69"0,-13 10-142 15,-1 3-37-15,-6-2-99 16,2-5-5-16,8-16-56 16,-4-8-9-16,8-11-9 15,0-7-11-15,-2-8-18 16,7-4-7-16,3-7-10 15,6-2 0-15,15 8-4 16,1 1-6-16,14 16-1 16,0 7 5-16,0 12 17 15,4 10 10-15,0 8 11 16,-2 0 0-16,6 2-59 16,-1-3-173-16</inkml:trace>
  <inkml:trace contextRef="#ctx0" brushRef="#br0" timeOffset="58526.5876">3007 12032 1058 0,'-12'-1'436'16,"-15"0"-271"-16,1 3-47 0,7 15-57 15,0-2-25-15,11 9-26 16,4 7-3-16,14 2-5 16,10 3 0-16,9-6 0 15,5-6 3-15,-5-14 6 16,-4-5 5-16,-2-5 8 16,-11-3 6-16,-8-2 10 15,-6-3-3-15,-16 0-9 16,-4 0-10-16,-12-1 1 15,2 2-38-15,1-3-155 16</inkml:trace>
  <inkml:trace contextRef="#ctx0" brushRef="#br0" timeOffset="58817.5316">3103 12079 940 0,'15'0'449'0,"8"-2"-162"15,10 1-153-15,6-1-29 16,-1-1-50-16,0 0-16 16,-3 3-24-16,-5-3-5 15,-8 2-38-15,-6-3-21 16,-12 1-18-16,-6 3-1 16,-14-4 33-16,-7 4 18 15,-8 5 30-15,5 1 10 0,5 7 13 16,5 1 4-16,10 6-10 15,0-2-6-15,8 4-15 16,3 4-4-16,10-2-4 16,5-1 6-16,6-6-46 15,8-4-64-15</inkml:trace>
  <inkml:trace contextRef="#ctx0" brushRef="#br0" timeOffset="59131.7526">3643 12065 808 0,'-7'-4'415'0,"-10"-4"-125"16,-2 2-79-16,-7 3-110 15,4 4-47-15,6 7-56 16,6 5-16-16,9 2-10 16,1 2 4-16,12 2 10 15,-1-2 5-15,9-1 9 0,-2-4 2 16,-7-3 4-16,3-5-4 15,-13 0-16-15,-1-3-8 16,-8 0-4-16,-7 4 5 16,-3-1 17-16,0 3 5 15,3 0 27-15,4 2 11 16,8 2 18-16,0 0 6 16,12 1-16-16,4-2-7 0,11-2-15 15,5 0-5 1,6-6 10-16,2-2-42 0</inkml:trace>
  <inkml:trace contextRef="#ctx0" brushRef="#br0" timeOffset="59551.7015">4529 12023 613 0,'-5'0'336'0,"-2"4"-39"0,5 19-186 16,4 10-29-16,4 25 8 15,4 13 10-15,3 15-19 16,-4 1-7-16,3-9-32 15,-9-9-11-15,0-22-22 16,2-10-38-16,0-18-207 16</inkml:trace>
  <inkml:trace contextRef="#ctx0" brushRef="#br0" timeOffset="61307.0789">4574 12228 565 0,'-1'-1'351'15,"-5"-1"-61"-15,4-1-52 16,2 1-41-16,0 1-81 15,0 0-36-15,0 0-52 16,3-1-7-16,22-3-11 16,34 3-17-16,-23 9-246 15</inkml:trace>
  <inkml:trace contextRef="#ctx0" brushRef="#br0" timeOffset="61647.2444">5067 12113 343 0,'-4'2'212'16,"-8"10"31"-16,6 2-77 15,-9 5-14-15,-2 5-8 0,-4-8-31 16,-5-4-16-16,-8-9-44 15,1-6-13-15,-3-9-23 16,5-3-4-16,10-6-10 16,9 0-3-16,10-2-7 15,6 1 1-15,14 5 13 16,5 4 7-16,9 16 11 16,-3 3 4-16,4 16-7 15,-8 1-2-15,-4 5-3 16,-2 4-1-16,-10-6 2 15,6 0-7-15,-4-7-227 16</inkml:trace>
  <inkml:trace contextRef="#ctx0" brushRef="#br0" timeOffset="62002.2632">5167 12061 886 0,'2'-1'407'16,"3"1"-189"-16,0 6-82 16,1 10-72-16,-4 6-12 15,-5 8-5-15,-2 3-7 16,-4 2-14-16,0-5-6 0,5-8-7 16,1-9-16-16,4-13-24 15,1-6-9-15,4-12-5 16,1-1 14-16,4-4 19 15,0-1 7-15,-2 5 2 16,-3 0 2-16,-6 5 3 16,0 8 4-16,0 1 0 15,-1 8 0-15,-1-3-2 16,2 0-4-16,0 12-1 16,4 36-2-16,10-29-1 15,2 1 0-15,10-1-15 16,1-4-73-16</inkml:trace>
  <inkml:trace contextRef="#ctx0" brushRef="#br0" timeOffset="62314.9482">5410 12201 599 0,'2'1'326'16,"9"1"-36"-16,-4-2-167 15,8 3-54-15,6-1-13 16,-4-2-7-16,3-1-8 15,3-4-10-15,-8-3-1 16,-8-6-4-16,2 4 2 0,-12-3-3 16,-4-2-3-16,-4 4-8 15,-5-2-4-15,-3 6-8 16,-1 0-3-16,-1 8-5 16,4 5-4-16,4 6 2 15,4 3 2-15,5 5 7 16,5 2 6-16,7 5 4 15,1 4 4-15,2 6-3 16,1 2-1-16,-5 2-1 16,0 1-1-16,2-5-74 15,-2-5-376-15</inkml:trace>
  <inkml:trace contextRef="#ctx0" brushRef="#br0" timeOffset="62515.5312">5644 12119 745 0,'-2'-1'429'0,"1"0"-31"0,1 4-234 16,0-3-96-16,0 4-15 15,10 23-12-15,9 34-8 16,-12-31 0-16,0 1-55 15</inkml:trace>
  <inkml:trace contextRef="#ctx0" brushRef="#br0" timeOffset="62830.4964">6015 12114 811 0,'-1'8'368'0,"-10"14"-147"16,2 5-58-16,-8-6-63 15,-2-1-20-15,4-8-44 16,-5-8-11-16,-6-7-17 16,2-3-9-16,-1-8-12 15,5-3-4-15,12-2-1 16,5-3 3-16,12 1 9 15,7 6 6-15,5 7 16 16,5 6 6-16,0 7 4 0,-3 3-1 16,0 14-5-16,-4 5-4 15,2 7-2-15,-5 2 0 16,-5-2-112-16</inkml:trace>
  <inkml:trace contextRef="#ctx0" brushRef="#br0" timeOffset="62996.1131">5917 11835 1356 0,'-4'-2'511'0,"9"3"-401"16,-2 7-72-16,7 16-52 15,10 5-12-15</inkml:trace>
  <inkml:trace contextRef="#ctx0" brushRef="#br0" timeOffset="63534.8757">6900 12110 687 0,'-10'15'349'15,"-9"7"-102"-15,-7 8-148 16,1 0-25-16,-2-9-40 16,-1-4-4-16,4-14-12 15,-1-6-13-15,1-14-26 16,5-2-14-16,8-6-6 15,4-2 7-15,8 4 18 16</inkml:trace>
  <inkml:trace contextRef="#ctx0" brushRef="#br0">6977 12165 372 0,'2'8'271'0,"-1"1"-61"0,-2-1 73 16,1 7-191-16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26:16.895"/>
    </inkml:context>
    <inkml:brush xml:id="br0">
      <inkml:brushProperty name="width" value="0.05292" units="cm"/>
      <inkml:brushProperty name="height" value="0.05292" units="cm"/>
      <inkml:brushProperty name="color" value="#FF0000"/>
    </inkml:brush>
  </inkml:definitions>
  <inkml:trace contextRef="#ctx0" brushRef="#br0">6655 12112 564 0,'-1'-7'370'0,"1"-3"-14"0,0 2-132 16,2 2-37-16,7 0-62 16,1 0-25-16,12 6-48 15,5 2-15-15,4 7-19 16,4 8-1-16,-7 7-7 15,-1 5-1-15,-3 6 17 16,-3-4-45-16</inkml:trace>
  <inkml:trace contextRef="#ctx0" brushRef="#br0" timeOffset="518.3113">7007 12127 708 0,'-1'13'339'16,"1"7"-128"-16,-1 5-71 15,2-1-26-15,0-5-42 16,-1-4-22-16,-1-9-15 16,-1-6 4-16,2-9-2 15,0-8-4-15,3-13-17 16,0-4-7-16,1 2-2 16,2-1 10-16,6 10 22 15,2 4 7-15,3 5 3 16,4 7-12-16,-1 7-18 0,-1 5-6 15,-3 8-4-15,1 5 2 16,-3 6-7-16,1 2-50 16,-2 4-287-16</inkml:trace>
  <inkml:trace contextRef="#ctx0" brushRef="#br0" timeOffset="908.6147">7487 12180 549 0,'0'-6'338'0,"1"-5"-14"16,-1-1-72-16,-4-3-73 15,-4 3-21-15,-2-1-27 16,-8-2-15-16,3 8-27 16,-4-3-13-16,-5 7-33 15,7 6-18-15,-4 1-30 16,5 8-12-16,6 4-10 16,2 0-2-16,6 2 3 15,6 3 9-15,10-1 16 0,5 2 4 16,7-5 9-16,-1-5-2 15,2-8 0-15,-2-5-2 16,-2-7-56-16,-1-6-61 16,-7-3-280-16</inkml:trace>
  <inkml:trace contextRef="#ctx0" brushRef="#br0" timeOffset="1014.5822">7376 11869 994 0,'-1'0'469'0,"-6"-5"-197"15,7 5-90-15,4 9-104 16,-2 2-34-16,12 13-31 16,0 4-24-16</inkml:trace>
  <inkml:trace contextRef="#ctx0" brushRef="#br0" timeOffset="1706.2167">8093 12058 453 0,'6'1'251'0,"13"5"-16"16,5-4-122-16,7 3-44 15,5-1-18-15,-9-4-23 16,1 0-1-16,-14-3 5 15,-8-5 2-15,-10 2-3 16,-10 1-5-16,-9 7-15 16,-7 8-4-16,-4 8 11 15,2 4 13-15,7 6 5 16,9 1-2-16,15 0-12 16,-2-1-12-16,15-9 4 15,10-4 8-15,8-13 12 16,9-4 5-16,-1-9 2 15,-3-4-6-15,-9-5-9 16,-4-1-3-16,-8 0-9 16,-2 2-4-16,-4 11-4 15,-2 2-1-15,0 10 11 16,-4 4 6-16,2 11 2 0,-1 3 1 16,-3 3-6-16,9 1-2 15,-8-11 1-15,2-4 1 16,7-12-1-16,-9-5-4 15,6-11-8-15,-5-7-3 16,0-6-5-16,4-1-1 16,2 1 1-16,9 3-1 15,2 10 17-15,-3 3 13 0,2 14 16 16,-3 11 10-16,-5 11-2 16,-2 7-9-16,-5 15-10 15,1-3 1-15,3 6-279 16</inkml:trace>
  <inkml:trace contextRef="#ctx0" brushRef="#br0" timeOffset="2230.1147">9076 12216 601 0,'11'6'316'0,"9"-1"-106"0,11 3-40 16,10-5-15-16,0-8-61 15,-1-5-27-15,-9-9-29 16,-6 0-2-16,-8-3-2 16,-9-1 2-16,-10 2-2 15,-13 1-3-15,-15 3-9 16,-7 7 1-16,-13 5-7 15,1 9-3-15,5 13 1 16,9 5-7-16,13 11 5 16,12 3 7-16,10 8-2 15,6 5 2-15,10 7-7 16,2-6-5-16,3-7 0 16,0-4 2-16,-1-18-40 15,-1-5-60-15</inkml:trace>
  <inkml:trace contextRef="#ctx0" brushRef="#br0" timeOffset="2507.3788">9636 12079 693 0,'-2'5'365'16,"-8"13"-45"-16,-5 6-82 15,-9 1-94-15,-2 6-19 0,-1-3-74 16,3-6-15-16,2-13-21 16,4-7-24-16,3-12-30 15,0-11-10-15,11-3-5 16,4-2 18-16,6-1 17 16,9 5 5-16,1 5 13 15,3 5 6-15,4 14 15 16,-5 7 12-16,4 16 9 15,-2 7 2-15,-9 9-6 16,3 0-8-16,-11-3-43 16,2-4-69-16</inkml:trace>
  <inkml:trace contextRef="#ctx0" brushRef="#br0" timeOffset="2669.2783">9487 11833 804 0,'0'-2'414'0,"0"2"-81"0,5 12-221 15,2 15-100-15,3 9-1 16,7 10 44-16</inkml:trace>
  <inkml:trace contextRef="#ctx0" brushRef="#br0" timeOffset="3023.5081">9849 11945 947 0,'0'22'355'16,"-3"23"-267"-16,7 11-18 15,-4 12-22-15,0-1-12 16,0 9-13-16,-1-4-1 16,1-11-34-16,-2-14-53 15</inkml:trace>
  <inkml:trace contextRef="#ctx0" brushRef="#br0" timeOffset="3356.2319">9770 11926 1016 0,'14'-18'414'0,"20"-13"-258"16,1 11-47-16,-6 20-54 15,-2 13-15-15,-12 16-19 16,-6 6 1-16,-17 7 3 16,-9-2 0-16,-5-2-1 15,-1-8-3-15,6-13-18 16,4-9-15-16,7-18-33 15,12 0-7-15,10-8 5 16,9 0 11-16,8 8 17 16,-2-2 3-16,2 15 1 15,-5 5 6-15,-9 12 20 16,-11 5 11-16,-19 3 16 16,-12-1 0-16,-12-5-6 0,-2 0-1 15,9-11-79-15,8-3-109 16</inkml:trace>
  <inkml:trace contextRef="#ctx0" brushRef="#br0" timeOffset="3731.9551">10312 12142 631 0,'0'-5'338'0,"0"-4"-68"15,-8-2-36-15,-4 4-63 16,-8 2-34-16,1 5-66 16,0 5-35-16,4 5-53 15,7 2-11-15,8 7-3 16,5 2 5-16,6 4 15 16,8 2 3-16,-3-6 9 15,1-5 3-15,-2-7 5 16,-8-3 5-16,5-7 10 15,-2-5 4-15,-2-8 5 16,-4-6 0-16,-7-3 15 16,-7-4 5-16,1-6 2 15,1-5 2-15,-4-9-24 0,8-2-12 16,4-3-19-16,4 2-8 16,11 12-14-16,-1 6 9 15,7 16-113-15,4 9-88 16</inkml:trace>
  <inkml:trace contextRef="#ctx0" brushRef="#br0" timeOffset="4068.6609">10602 12139 765 0,'-8'-4'355'0,"-10"-1"-168"16,-2 5-52-16,2 5-88 16,3 5-5-16,12 5-7 15,-1 5-2-15,4 4-2 16,8 0-11-16,4-3-2 15,11-3 14-15,9-13 34 16,0-1 6-16,-1-8 36 16,-3-7 1-16,-9-10 7 15,-5-3 5-15,-15-4-26 16,-6 3-16-16,-13 7-43 16,-8 6-20-16,-7 8-135 0,3 4-54 15</inkml:trace>
  <inkml:trace contextRef="#ctx0" brushRef="#br0" timeOffset="4313.995">11124 12223 883 0,'3'4'464'0,"-2"7"-64"15,-1 3-165-15,-7 10-69 16,-6 2-35-16,-9 5-66 16,-2 3-9-16,0-3-77 15</inkml:trace>
  <inkml:trace contextRef="#ctx0" brushRef="#br0" timeOffset="4902.4432">11587 12179 625 0,'1'1'281'0,"5"6"-98"16,0 6-80-16,5 7-44 15,-2 2 0-15,-8 1-20 0,-1-2-8 16,-4-6-2-16,-2-5 5 16,4-10 7-16,0-5-3 15,1-13-7-15,1-5-8 16,1-8-10-16,1-2 2 16,7-1 14-16,5 4 5 15,8 12 0-15,2 6-7 16,-2 12-19-16,-5 2-6 15,-4 10-2-15,-2 8 4 0,-7-1 6 32,-2-9 1-32,0 0 4 0,6 32 13 0,-3-8-117 15,3-6-163-15</inkml:trace>
  <inkml:trace contextRef="#ctx0" brushRef="#br0" timeOffset="5523.3772">12036 12073 924 0,'-9'2'384'0,"-6"4"-226"16,-8 2-54-16,0 9-60 15,3-1-20-15,3 4-26 0,16-5-5 16,9-1-2-16,5-4 1 15,10-5 5-15,2-3 2 16,4-4 1-16,-4-3 2 16,-6-1-1-16,-8 4-2 15,-12 0-4-15,-6 2-2 16,-11 3 0-16,-5 1 5 16,-3 6 3-16,1 1 2 15,6 2-1-15,7 2-3 16,6-2-6-16,6 1 3 0,7-1 4 15,1-2 5-15,10-3 5 16,2-2 0-16,8 1 2 16,5-3 1-16,1 2 2 15,-4 0 1-15,-2-3-2 16,-1-3-1-16,-2 2 0 16,3-5 0-16,-3-7 1 15,2-2-1-15,-1-4 0 16,1 0 1-16,-8-2 3 15,-2 0 3-15,-17-2 8 16,-4 1 2-16,-13 3 2 16,-5-1-2-16,-1 9-11 15,-1 4-6-15,8 9-15 16,1 6-8-16,4 8-7 16,5 2 0-16,1 5 12 15,2 3 5-15,5 7 10 16,4 5 7-16,0 5-3 0,2 4 2 15,-4-4-3-15,-3-3 0 16,2-12-4-16,2-5-45 16,0-10-459-16</inkml:trace>
  <inkml:trace contextRef="#ctx0" brushRef="#br0" timeOffset="5700.1252">12541 12118 1168 0,'-2'6'457'0,"-5"9"-288"16,1 4-50-16,3 11-40 16,3 1-11-16,3 3-35 15,0-3-23-15</inkml:trace>
  <inkml:trace contextRef="#ctx0" brushRef="#br0" timeOffset="6127.9411">12734 12130 1076 0,'1'4'419'0,"-1"10"-278"16,-1 9-56-16,-5 15-38 15,1 18 11-15,4 17 2 16,-1 5-10-16,3 0-10 15,-4-10-10-15,3-19-44 16,2-8-53-16,-1-21-185 16</inkml:trace>
  <inkml:trace contextRef="#ctx0" brushRef="#br0" timeOffset="6288.4751">12736 12296 1321 0,'25'9'15'0,"-8"-6"24"16,3 0-29-16,18 4-4 15,0-4 0-15,3-3-9 16,-3-4-190-16</inkml:trace>
  <inkml:trace contextRef="#ctx0" brushRef="#br0" timeOffset="6669.9421">13217 12156 643 0,'-4'-8'331'0,"-5"-6"-76"15,-7 0-28-15,-1 7-66 16,-5 4-29-16,0 3-67 16,0 4-24-16,2 3-37 15,4 1-10-15,9 4-17 16,5-1-2-16,10 3 6 15,11 2 5-15,1 1 11 16,2-3 3-16,0-3 6 16,-3-1 1-16,-4-6 2 0,-2-2-12 15,-9-2-24-15,-2-1-8 16,-9-3-8-16,-7 0 12 16,-4 3 20-16,-2-1 7 15,2 4 7-15,1 3 5 16,6 5 3-16,0-1-2 15,8 2-3-15,2 2-3 16,9 3-2-16,6 1 2 16,1-2 3-16,1-4 7 0,-3-5-125 15,-2-6-309-15</inkml:trace>
  <inkml:trace contextRef="#ctx0" brushRef="#br0" timeOffset="6792.0148">13122 11865 1055 0,'-4'-4'407'15,"-3"-6"-271"-15,4 9-185 16,3 2-186-16</inkml:trace>
  <inkml:trace contextRef="#ctx0" brushRef="#br0" timeOffset="7026.1758">13271 12106 912 0,'8'15'402'0,"2"11"-211"16,4 2-57-16,4 4-19 16,-2-7-27-16,-1-2-18 15,0-11-9-15,-1-4 2 16,-2-8 9-16,2-5 2 15,-2-7-10-15,-2-5-10 16,-1-1-23-16,0-1-11 0,-3 3-125 16,-1 3-281-16</inkml:trace>
  <inkml:trace contextRef="#ctx0" brushRef="#br0" timeOffset="7739.1713">13773 12231 519 0,'0'-7'301'0,"-5"-9"-35"0,-2 1-70 15,-7-3-70-15,-8-2-20 16,-1 4-34-16,1 3-20 16,2 6-41-16,-2 7-12 15,3 8-22-15,3 4 1 16,1 4 0-16,6-1-1 15,7 3 3-15,2 1 4 0,16-1 9 16,4 2 4-16,2-10 6 16,5-1 3-16,-5-8 3 15,2-2 2-15,-6-8 0 16,0-5 0-16,1 0-1 16,-6-3-1-16,2 3 1 15,-5 4-4-15,-9 2 33 16,-1 5 5-16,-1 6 8 15,-7 0 6-15,6 10-30 16,2 2-5-16,0 3-11 16,7 0-5-16,3-3-2 15,2-6 1-15,6-2 7 16,2-5 3-16,-1-8 6 16,2-2 1-16,-1-10-1 15,-1-1 1-15,-2-4-1 16,-3 0 21-16,-2 6 23 15,-6 0 10-15,-3 10 21 16,0 1-20-16,-5 8-30 0,1 3-15 16,0-5-28-16,0 1-4 15,1 24 0-15,3 36-1 16,2-17 0-16,3 7 0 16,-4 7 0-16,1 0 1 15,-1-8-41-15,-2-11-35 16,0-16-106-16,-2-10-97 15</inkml:trace>
  <inkml:trace contextRef="#ctx0" brushRef="#br0" timeOffset="7912.9805">14003 12329 983 0,'12'-4'422'0,"14"-5"-234"16,5 3-64-16,5 3-72 15,-4-3-20-15,1 4-52 16,0-2-75-16</inkml:trace>
  <inkml:trace contextRef="#ctx0" brushRef="#br0" timeOffset="8392.8312">14520 12119 868 0,'-10'-4'409'0,"-13"-6"-187"16,-2 3-68-16,-4 1-100 16,1 6-31-16,9 0-23 15,6 4-7-15,6-1-6 16,7 2 2-16,7 0 6 16,5 3 4-16,10 4 6 15,1-5 0-15,2 5 1 16,-1-4 1-16,-6-5 1 15,-5 0 1-15,-12-2 1 16,-6 1-2-16,-15 0-2 16,-6 1 0-16,-3 1 4 15,1 1 8-15,4-2 17 16,4 5 7-16,5 2 15 16,5 1-3-16,11 9-3 0,7-3-2 15,12-1-9-15,7 0-3 16,8-6-6-16,2-4-6 15,-1-6-5-15,-1-4 1 16,-7-9-82-16</inkml:trace>
  <inkml:trace contextRef="#ctx0" brushRef="#br0" timeOffset="8885.2788">15051 12090 792 0,'3'0'400'0,"2"0"-54"16,7 12-273-16,3 4-21 16,1 9 7-16,-2 3 12 15,-2 3-1-15,2-1-5 0,-9-7-16 16,2-6-11 0,0-11 5-16,-2-6 6 0,10-9 6 15,1-8-2-15,-1-8-15 16,0-1-8-16,-2 2-11 15,-3 2-1-15,-4 4-104 16,-1 3-54-16,-3 7-308 16</inkml:trace>
  <inkml:trace contextRef="#ctx0" brushRef="#br0" timeOffset="9204.9043">15615 12143 762 0,'-11'9'356'15,"-2"5"-159"-15,-4 2-72 0,9 4-26 16,-4-6-35-16,-4-2-10 16,-6-6-24-16,-4-7-21 15,3-8-68-15,6-4-28 16,5-9-27-16,8-1 5 15,5-1 61-15,4 3 39 16,6 9 63-16,2 4 22 16,2 9 37-16,0 3 4 15,1 11-7-15,2 5 1 16,3 5-13-16,3 4-12 0,-1 0-30 16,2-3-12-16,-4-7-7 15,-1-5-58-15</inkml:trace>
  <inkml:trace contextRef="#ctx0" brushRef="#br0" timeOffset="10431.7874">1875 12999 635 0,'-14'2'305'0,"-14"8"-122"15,2 6-58-15,5 10-64 16,7 7-28-16,11 6-23 16,7 3-9-16,17-3-2 15,7-3 0-15,12-8 3 16,4-8 5-16,-4-12 7 15,1-7 27-15,-19-10 68 16,-6-5 25-16,-17-6 35 16,-14-2-14-16,-20 0-57 15,-12-1-26-15,-2 6-41 16,2 4-13-16,16 4-57 16,9 1-63-16</inkml:trace>
  <inkml:trace contextRef="#ctx0" brushRef="#br0" timeOffset="10762.9839">2125 13057 903 0,'-2'3'366'0,"-7"7"-208"16,6 6-56-16,2 8-31 16,3 9-7-16,11 4-29 15,-4-2-8-15,9-5-13 16,0-9 3-16,2-15 20 16,6-4 22-16,-2-11 31 15,-2-6 6-15,-3-9-6 16,-5-5-17-16,-10-2-26 15,-2 2-8-15,-8 7-10 16,-7 5-40-16,-2 9-130 16,0 5-57-16</inkml:trace>
  <inkml:trace contextRef="#ctx0" brushRef="#br0" timeOffset="11127.8524">2437 13305 808 0,'11'-6'384'0,"14"-5"-114"16,5 1-168-16,8 2-67 15,-2 2-10-15,-3 3-8 16,1 1-18-16</inkml:trace>
  <inkml:trace contextRef="#ctx0" brushRef="#br0" timeOffset="11466.1652">2746 13138 697 0,'2'8'313'15,"0"6"-120"-15,4 8-94 16,2 0 4-16,-1 1-22 0,-2-2-15 16,-3-9-25-16,-2-1-1 15,-2-11 2-15,0-4-3 16,0-10-14-16,1-8-11 15,2-5-14-15,0-4-4 16,6 2-4-16,2 2-2 16,10 8-2-16,1 6 11 15,5 11 20-15,-2 2 9 0,-4 8 17 16,1 6-7-16,-4 6-11 16,-3 8-6-16,-5 4 2 15,-1 3-38-15,-7 0-268 16</inkml:trace>
  <inkml:trace contextRef="#ctx0" brushRef="#br0" timeOffset="11900.0455">3258 13087 720 0,'-12'-11'394'0,"-4"-6"-98"16,-10 5-130-16,1 9-38 16,9 9-79-16,-2 1-31 15,14 7-31-15,4 2-6 16,4 5-1-16,10 1 5 15,-1-4 9-15,6 2 5 16,2-6 6-16,-1-3 3 16,-4-3 4-16,-5-5 3 15,-7-3-7-15,-2-1-11 0,-9-2-12 16,6 2-4-16,-5 0 2 16,-21 0 9-16,-30 1 6 15,32 3 10-15,4 5 27 16,7 4 8-16,12 1 15 15,4 0-5-15,16 4-21 16,2 0-7-16,6-1-11 16,0-1-3-16,0-3-7 15,-4-3-51-15</inkml:trace>
  <inkml:trace contextRef="#ctx0" brushRef="#br0" timeOffset="14211.3257">2424 13090 451 0,'2'-8'266'15,"1"-11"-10"-15,1 4-36 16,0 9-51-16,0 2-27 16,6 12-35-16,3 13-12 0,2 17-16 15,-2 11-8-15,-3 15-24 16,-2 3-12-16,1-2-13 16,1-4-2-16,-1-8-6 15,3-4-3-15,-2-13-116 16</inkml:trace>
  <inkml:trace contextRef="#ctx0" brushRef="#br0" timeOffset="14858.7328">3476 13227 575 0,'3'3'270'0,"3"8"-97"15,6-3-21-15,6-2 0 16,0-1-19-16,7-7-33 16,2 0-18-16,-2-6-29 15,-2-4-4-15,-7-3 0 16,-7-5-1-16,-7 0-3 15,-5-4-9-15,-11 2-9 16,-1 4-5-16,-9 5-13 0,2 8-9 16,-1 10-13-16,-3 4-8 15,12 15-9-15,-2 1 0 16,15 13-1-16,4 6 3 16,7 8 18-16,7 2 8 15,-4-5 10-15,1-3 6 16,0-12 4-16,5-3-9 15,-1-7-180-15</inkml:trace>
  <inkml:trace contextRef="#ctx0" brushRef="#br0" timeOffset="15059.6093">3767 13090 1040 0,'0'2'412'0,"0"10"-246"16,0 2-36-16,3 16-20 15,2 6-19-15,3 2-45 16,0 4-18-16,2-7-74 16,2-2-99-16</inkml:trace>
  <inkml:trace contextRef="#ctx0" brushRef="#br0" timeOffset="15493.4252">4196 13113 664 0,'-10'-9'345'0,"-5"-5"-105"0,-9 0-76 16,2 6-29-16,-4 8-55 16,-1 0-24-16,9 12-51 15,-1 5-12-15,9 3-14 16,4 6 1-16,9-1 8 16,7 0 9-16,0-6 6 15,8-2 3-15,3-8 1 16,-1-4 2-16,11-6 7 15,-2-5 3-15,-8-7 2 16,-2-2-7-16,-8 0-19 16,-8-1-3-16,-10 11-7 31,4 2 4-31,1 1 1 0,-15 0 4 0,-5 14 3 16,3 12 4-16,12 16 11 15,7 4-1-15,6 4-3 16,3 0-1-16,5-2 1 0,-2-6-2 15,1-13-104-15,3-2-143 16</inkml:trace>
  <inkml:trace contextRef="#ctx0" brushRef="#br0" timeOffset="15891.6245">4518 13050 580 0,'-8'-2'328'0,"-11"-4"-33"16,4 4-138-16,-1 2-88 16,3 6-21-16,1 2-34 15,2 0-8-15,16 7-7 16,0-3-3-16,9 3 2 15,10-1 2-15,-8-5 6 16,2-3 3-16,-1-3 4 16,-12-6 3-16,-3 1-19 15,2 0-7-15,-6 1-11 16,0 0-5-16,-1-1 14 16,-21 1 4-16,-24 7 4 15,29 4 4-15,6 4 10 0,10 0 6 16,5 3 5-16,5 3 0 15,6-5-6-15,1-1-2 16,0-5-3-16,3-3 1 16,-4-4-37-16,3-1-60 15</inkml:trace>
  <inkml:trace contextRef="#ctx0" brushRef="#br0" timeOffset="16034.2779">4446 12808 1145 0,'-4'-4'501'16,"-4"-3"-259"-16,5 10-176 15,3 7-46-15,7 9-107 16</inkml:trace>
  <inkml:trace contextRef="#ctx0" brushRef="#br0" timeOffset="16611.3538">4747 13246 523 0,'17'4'243'0,"19"6"-113"16,4-5-37-16,-2-6-42 16,-1-3-17-16,-7-11-8 15,-10-3 1-15,-5-8 2 16,-9-1 1-16,-10 3 4 15,-3 2 1-15,-17 4 0 16,-7 6 0-16,-5 9-4 16,-4 3 0-16,6 15 0 15,5 7-2-15,11 9 14 16,7 7 10-16,10 5 18 0,2 2 4 16,6 2-8-16,4-1-14 15,3-5-24-15,3-5-10 16,1-12-11-16,0-2-46 15,-1-10-173-15</inkml:trace>
  <inkml:trace contextRef="#ctx0" brushRef="#br0" timeOffset="17025.4678">5206 13047 750 0,'-6'1'338'0,"-8"1"-160"16,-2 3-61-16,3 1-71 16,4 1-19-16,11 4-20 15,6 2-5-15,7-3-2 16,0 1 2-16,4-7 4 15,-3-4 2-15,-3 1 5 0,3-2 3 16,-9-2 6-16,-4 3-1 16,-6-4-11-16,-8 3-5 15,-4 2-8-15,-4 5-2 16,-6 1 2-16,3 5-1 16,-1 3 13-16,7-2 6 15,11 8 21-15,5-1 16 16,9 1 5-16,5-1 1 15,6-6-13-15,3 1-10 16,12-3-18-16,4-3 1 16,2-7-67-16,0-8-68 0</inkml:trace>
  <inkml:trace contextRef="#ctx0" brushRef="#br0" timeOffset="17358.797">5392 13062 708 0,'0'1'305'16,"0"3"-145"-16,10-3-63 15,7 0-20-15,10-1-11 16,6 0-19-16,-1 1-26 16,0 3-4-16,-6-3 0 15,-4-1 0-15,-10 0 5 16,-6-1 1-16,-6-5-13 15,-3 3-6-15,1 3-10 16,1-1-6-16,-8 1 5 0,-7 5 15 16,-33 20 26-16,35-3 6 15,5 6 7-15,-2-5-12 16,11 1-22-16,8-2-3 16,8 0-5-16,5 1-1 15,5-7-4-15,0-5-32 16,6-14-113-16,-1-5-79 15,4-9-211-15</inkml:trace>
  <inkml:trace contextRef="#ctx0" brushRef="#br0" timeOffset="17755.6697">5897 13121 779 0,'5'-1'391'0,"1"4"-124"16,-4 4-59-16,-6 9-94 16,-2 4-33-16,-11 2-46 15,-2 1-8-15,-5-4-5 16,-4-3 0-16,-1-10-5 15,1-2-14-15,3-10-36 16,4-6-20-16,10-5-19 16,5-5 7-16,8-2 26 15,6 1 10-15,6 6 12 16,4 4-1-16,3 11 21 16,4 5 14-16,-2 13 26 15,0 3 13-15,4 8 3 16,-3 0-4-16,3-2-13 0,2-2-9 15,-7-11-14 1,2-5-2-16,-2-11 3 0,-7-4 2 16,1-7 1-16,-4-2-2 15,-2-3-5-15,-1-2-3 16,-4 2-4-16,-3 1-2 16,-2 9-7-16,0 8-6 15,-2 5-5-15,2 12 0 16,0 3 10-16,2 3 4 15,4 5 4-15,0-8 2 0,9 2-70 16,0-8 54-16</inkml:trace>
  <inkml:trace contextRef="#ctx0" brushRef="#br0" timeOffset="18501.4131">6807 13133 720 0,'0'17'307'0,"-7"14"-145"16,5 1-77-16,6 1-22 16,9-4-6-16,11-8-8 15,5-6-2-15,3-13 1 16,-6-7 0-16,-3-10-5 15,-1-4-3-15,-7-5-8 16,-3 2-5-16,-6-3-6 16,-3 0-4-16,-4 9-8 15,-4 2-3-15,3 16-12 16,-6 1 1-16,7 13 2 16,0 4 5-16,0 1 12 0,4 2-3 15,7-7 0-15,2-4-3 16,3-8 2-16,3-4 5 15,0-7 4-15,2-7 3 16,0-5-1-16,-2-6-4 16,5-2-6-16,3-1-4 15,6 10 0-15,4 5 5 16,-1 11 16-16,-5 3 10 16,-6 7 19-16,-17 6 5 15,-4-7 3 1,2 1-3-16,-10 27-15 0,-7 5-8 0,-19-6-3 15,-4-21-41-15,4-6-124 16,3-7-18-16</inkml:trace>
  <inkml:trace contextRef="#ctx0" brushRef="#br0" timeOffset="19371.1364">8060 12925 847 0,'-2'15'364'15,"-1"11"-164"-15,1 17-125 16,2 8-4-16,4-4-24 15,-1-6-15-15,5-7-44 16,2-4-66-16</inkml:trace>
  <inkml:trace contextRef="#ctx0" brushRef="#br0" timeOffset="19535.0568">8166 12958 821 0,'0'7'369'0,"1"1"-124"0,5 15-163 16,-3 3-8-16,3 5-16 16,2 3-14-16,-1 1-17 15,1 2-30-15</inkml:trace>
  <inkml:trace contextRef="#ctx0" brushRef="#br0" timeOffset="19941.1852">8662 13105 698 0,'-8'-3'324'16,"-11"-5"-133"-16,-1 4-16 15,-7 6-39-15,-2-2-34 16,4 13-55-16,-3 4-24 16,12 7-31-16,2 6-10 15,14 2-7-15,6 2 2 16,12-8 12-16,9-1 11 0,1-9 26 15,3-7 12-15,-5-13 18 16,-4-2 3-16,-6-7 25 16,-9 1-1-1,-14 2-13-15,-10 2-10 0,-12 4-41 16,-3 3-14-16,0 1-97 16,7 0-102-16</inkml:trace>
  <inkml:trace contextRef="#ctx0" brushRef="#br0" timeOffset="20258.1924">8698 13115 1101 0,'6'-2'441'0,"8"3"-287"15,2 6-43-15,-2 4-50 16,0 10-8-16,-3 0-18 0,-5 0-9 15,1 0-9-15,-4-6-4 16,-2-4-1-16,2-11 1 31,-2 0-1-31,2 0-1 0,-3-1-3 0,0 0-3 16,10-23-6-16,33-22-2 16,-31 31-3-16,1 8 4 15,1 9 9-15,-7 0 5 16,1 15 8-16,-2 4-1 15,-6 3-3-15,2 5-3 0,-3-2 10 16,3-1-43-16,3-4-517 16</inkml:trace>
  <inkml:trace contextRef="#ctx0" brushRef="#br0" timeOffset="20678.8835">9141 13127 747 0,'-5'-5'405'16,"-7"-4"-111"-16,-2 11-123 15,3 8-31-15,0 16-71 16,3 13-21-16,6 19-18 16,2 12-16-16,0 11-4 15,0-6-1-15,0-12-31 16,2-8-58-16,6-19-228 16</inkml:trace>
  <inkml:trace contextRef="#ctx0" brushRef="#br0" timeOffset="20839.536">9087 13278 854 0,'12'-2'302'0,"18"-1"-242"0,8-2-60 15,10 4 3-15,3-2-10 16,-8-2-160-16</inkml:trace>
  <inkml:trace contextRef="#ctx0" brushRef="#br0" timeOffset="21309.0154">9499 13147 490 0,'-8'-2'261'0,"-7"-1"-63"0,-6-1-60 15,1 4-19-15,0 1-43 16,-1 0-25-16,12 7-39 15,3 2-10-15,6-1 0 16,6 1 2-16,6-2 3 16,7-2 4-16,5-2 1 15,6 0 0-15,-3-4 1 16,-8-1 2-16,-10 1 6 16,-5-2 1-16,-9 2-4 15,-5 1-3-15,-6 3-7 16,-5 3-4-16,2 5-3 15,-1-3-1-15,9 2 3 16,4 1 3-16,7 1 17 16,6 1 8-16,2 1 11 15,7-1 1-15,4-6-6 16,4-1-3-16,3-7-7 16,0-7-1-16,0-6-3 15,2-3-1-15,-2-6-1 0,-1 1-3 16,-6-3-1-16,-4 3 0 15,-6 0-4-15,-2 6 11 16,-8 7 20-16,0 5-5 16,2 12-3-16,0 5-11 15,6 11-25-15,0 1 4 0,2 4 1 16,1-1-25-16,1-2-145 16</inkml:trace>
  <inkml:trace contextRef="#ctx0" brushRef="#br0" timeOffset="21741.0028">10172 13136 533 0,'-5'9'329'15,"-10"13"-18"-15,-6 3-142 16,-7 9-77-16,-3-4-41 15,-7-6-24-15,1-6-5 16,3-13-5-16,2-6-9 16,10-14-18-16,5-5-7 0,12-7-7 15,4-1 5 1,9-1 17-16,6 3 16 0,3 9 46 16,4 6 23-16,4 13 35 15,4 12 0-15,-2 9-17 16,1 10-16-16,-7 9-34 15,-1 2-14-15,3 2-109 16</inkml:trace>
  <inkml:trace contextRef="#ctx0" brushRef="#br0" timeOffset="22479.1424">10315 13095 711 0,'6'4'352'0,"0"3"-114"0,-2 10-98 16,-2 8-15-16,-2 8-33 16,-4 2-19-16,2 4-24 15,6-5-15-15,-4-7-12 16,8-7-6-16,-3-14-7 15,-3-9-12-15,12-13-25 16,4-8-16-16,6-7-8 16,-3 0 10-16,0 2 19 15,-9 2 15-15,-4 11 12 16,-6 5 5-16,-8 9 7 16,-4 8 2-16,-6 5 5 15,0 7-3-15,5 3-6 16,6-1-3-16,9 2-10 15,3-2-1-15,9-5-1 16,3-2 1-16,3-5 1 0,8 2 1 16,1-6 0-16,1-3 0 15,1-3 1-15,-4-8 2 16,-1-4 1-16,0 1 1 16,-4-3 2-16,-6-1 0 15,-3 2 4-15,-6-5 2 16,-6 2 6-16,1 3 16 15,-18 0 21-15,-4 1 4 0,-10 9-7 16,-6 1-19-16,5 5-31 16,5 9-10-16,6 6-6 15,7 4 3-15,11 5 3 16,6-2 4-16,10 0 2 16,6-3-1-16,5-4 5 15,3-2 0-15,-4-9-20 16,-7-3-19-16,-8-10-107 15,-1-6-84-15</inkml:trace>
  <inkml:trace contextRef="#ctx0" brushRef="#br0" timeOffset="22623.7025">10707 12861 1061 0,'-2'-4'460'0,"3"3"-258"16,-2 4-76-16,1-3-92 0,7 25-14 15,5 45-3-15,0-24 1 16,-4-1-494-16</inkml:trace>
  <inkml:trace contextRef="#ctx0" brushRef="#br0" timeOffset="23324.0551">11468 13059 633 0,'-16'5'332'0,"-12"3"-95"0,-4 7-103 16,1 2-29-16,10 9-60 15,7 7-17-15,14 3-24 16,9 5 1-16,10-9 6 16,2-6 2-16,4-11 7 15,1-4 3-15,1-15 7 16,-2-2 1-16,-6-5 3 16,-7-3-1-16,-7 0-6 15,-5-2-7-15,-5 1-11 16,-3 2-5-16,-2 5-12 15,0 6 2-15,0 11 6 16,2 11 9-16,6 19 24 16,1 12 1-16,2 16-3 15,2-2-5-15,1 1-12 16,-2-8-1-16,2-19-9 16,0-2-40-16,1-19-132 0,-2-5-184 15</inkml:trace>
  <inkml:trace contextRef="#ctx0" brushRef="#br0" timeOffset="23657.8118">11769 13195 794 0,'-4'-7'331'0,"-5"0"-187"15,-1 0-36-15,-6 6-53 16,3 5-17-16,-2 7-29 16,8 7-8-16,7 6 3 15,-1 1 5-15,11 0 7 16,5-2 7-16,6-5 10 16,3-3 7-16,-3-12 37 15,0-3 8-15,-7-14 10 16,6-3 2-16,-6-4-20 15,-7-2-5-15,-8 2-18 16,-13 3-12-16,-8-2-26 16,3 4-40-16,6 4-117 15,-3-2-76-15</inkml:trace>
  <inkml:trace contextRef="#ctx0" brushRef="#br0" timeOffset="24008.592">11949 13320 601 0,'9'6'351'0,"4"0"-66"0,6 1-76 16,2 0-25-16,1-5-48 16,1-1-16-16,0-3-43 15,-2-5-15-15,-3-8-18 16,-4-1-4-16,-8-7-6 15,-1 2-1-15,-8-1-6 16,-4 4-7-16,-9 1-13 16,-9 2-9-16,-1 10-15 15,-1 2-3-15,7 11-1 16,4 4 3-16,3 4 3 16,4 5-1-16,3 5-2 15,4 9 0-15,2 10 9 16,0 7 6-16,3 5 10 15,2-1 2-15,0-7 17 16,3-4-57-16,0-8-228 16</inkml:trace>
  <inkml:trace contextRef="#ctx0" brushRef="#br0" timeOffset="24609.7973">12312 13166 535 0,'2'0'226'0,"10"1"-97"16,0 0-84-16,11 1-13 15,3 2-3-15,-2-4-8 16,-1 0-4-16,-10 0 2 15,-3-4 1-15,-10 4-3 16,-3 0-2-16,-11 6-8 0,-9 6-4 16,-5 0 1-16,2 4 10 15,7 2 14-15,4 1 14 16,12 6 29-16,3 0 2 16,9 1-1-16,10 2-9 15,9-9-26-15,-2-8-7 16,6-10-3-16,0-10-1 15,-1-8 0-15,4-4-1 16,-5-8-2-16,-5 3-1 16,-10-1 0-16,-3 2-1 0,-7 6-4 15,-5 3-1-15,-4 8 7 16,-3 6-5-16,-2 9-11 16,5 8-4-16,2 8-14 15,4 6 2-15,0 1 8 16,0-2 3-16,1 2-58 15,-3-5-62-15</inkml:trace>
  <inkml:trace contextRef="#ctx0" brushRef="#br0" timeOffset="24762.8321">12586 13046 943 0,'-1'-5'425'15,"-1"-6"-165"-15,2 10-223 16,3 3-37-16,3 8-107 0,4 4-296 16</inkml:trace>
  <inkml:trace contextRef="#ctx0" brushRef="#br0" timeOffset="25107.6331">12910 13251 569 0,'0'-2'302'0,"-2"-6"-54"16,-6 1-70-16,-6 1-59 15,-6-1-17-15,-3 8-46 16,5 2-24-16,2 6-34 15,5 5-9-15,2 3 8 16,4 4 9-16,7 5 15 16,2 1 5-16,14-3 12 15,-1-6 11-15,9-10 24 16,5-5 15-16,-3-9 16 16,-7-6-4-16,-7-4-12 15,-6-2-16-15,-9 1-29 16,-2 2-31-16,-5 2-118 15,0 3-76-15</inkml:trace>
  <inkml:trace contextRef="#ctx0" brushRef="#br0" timeOffset="25363.592">13148 12963 868 0,'-5'1'403'16,"2"5"-143"-16,-1 8-182 15,-2 6-36-15,5 5-24 16,0 0-5-16,5 3-9 15,-2-9-47-15,7 4-212 16</inkml:trace>
  <inkml:trace contextRef="#ctx0" brushRef="#br0" timeOffset="25568.0107">13226 13038 671 0,'0'2'355'0,"-5"-1"-77"15,2 14-79-15,0 7-23 16,-1 8-44-16,6 5-39 16,1-2-53-16,-3-3-13 15,1-3-316-15</inkml:trace>
  <inkml:trace contextRef="#ctx0" brushRef="#br0" timeOffset="26732.2389">13562 13414 1244 0,'-3'0'486'0,"-1"-2"-348"16,0 2-46-16,3-1-91 15,0 0 228-15</inkml:trace>
  <inkml:trace contextRef="#ctx0" brushRef="#br0" timeOffset="27494.0451">14092 12876 860 0,'-5'19'319'0,"5"34"-244"0,0 3-3 15,12 11-5-15,4 0-10 16,-7-12-18-16,2-4-3 16,-8-15-4-16,0-8 0 15,-6-15 12-15,-2-8 6 16,1-14 3-16,-7-6-3 0,7-8-19 15,-1-1-10-15,-6-6-12 16,-1-8-3-16,5-4-1 16,3-4-1-1,5-1-2-15,6-1-2 0,3 1 0 16,5 3 0-16,1 6 0 16,5 6-3-16,5 8-12 15,2 6-3-15,20 16-3 16,4 3 3-16,11 12-62 15,2 5-53-15</inkml:trace>
  <inkml:trace contextRef="#ctx0" brushRef="#br0" timeOffset="27771.9841">14345 13092 745 0,'2'3'305'15,"0"11"-165"-15,5 5-59 0,1 11-15 16,5 3 4-16,-2 1-7 15,0-3-19-15,-3-5-13 16,-2-5-4-16,1-5-12 16,-2-7-49-16,-2-8-350 15</inkml:trace>
  <inkml:trace contextRef="#ctx0" brushRef="#br0" timeOffset="28211.669">14809 13161 728 0,'-2'2'382'0,"-1"5"-74"16,-2 10-141-16,-7 2-10 16,-6 8-39-16,-5-1-27 0,-1 2-42 15,-3-6-9-15,4-7-7 16,1-10-10-16,5-16-30 15,7-6-13-15,1-11-14 16,6-1 4-16,3 0 14 16,-2 2 4-16,8 5 2 15,2 6 3-15,4 13 11 16,4 6 9-16,8 14 0 16,4 6-1-16,6 8-4 15,2 1-4-15,0 3-49 16,-3-3 88-16</inkml:trace>
  <inkml:trace contextRef="#ctx0" brushRef="#br0" timeOffset="28562.655">15250 13100 1052 0,'3'4'424'0,"3"2"-232"0,5 9-138 16,2 3-20-16,2 8 12 15,1 3 2-15,-2 0-8 16,-2 0-5-16,0-12-9 15,-1-4 5-15,2-13 10 16,1-10 1-16,3-8 1 16,-2-7-6-16,-4-8-13 15,-1 5-1-15,-4 1-7 16,-3-1-23-16,0 10-108 16,-3 1-78-16</inkml:trace>
  <inkml:trace contextRef="#ctx0" brushRef="#br0" timeOffset="28893.7635">15768 13166 727 0,'-7'9'373'0,"-3"8"-104"16,-9 2-97-16,1 1-25 15,-2-2-50-15,2-3-21 16,3-9-39-16,-4-6-3 16,8-6-28-16,2-6-15 15,-3-3-17-15,5-2-6 0,-2-4 15 16,2 2 8-16,7 2 0 16,7 5 6-16,7 9 9 15,3 6 14-15,0 8 24 16,8 10 1-16,-2 7 8 15,-1 1-4-15,5 2-12 16,-2-4-5-16,0-5-10 16,-2-2-25-16</inkml:trace>
  <inkml:trace contextRef="#ctx0" brushRef="#br0" timeOffset="29936.1902">1958 14168 757 0,'-23'3'367'0,"-16"4"-140"0,2 6-102 15,7 5-32-15,14 3-56 16,11 7-22-16,17 6-24 16,8 0-4-16,20-2 8 15,9-5 8-15,6-9 11 16,2-9 5-16,-16-9 10 16,-11-8 9-16,-17-11 25 15,-9-4 6-15,-9-7-4 16,-5-5-5-16,-15-11-27 15,-3-2-9-15,-12-8-5 16,-6 1-1-16,9 0-6 16,8 2-7-16,23 5-15 15,10 4-12-15,22 12-12 16,7 4-2-16,7 20-34 16,6 8-56-16</inkml:trace>
  <inkml:trace contextRef="#ctx0" brushRef="#br0" timeOffset="30472.6811">2403 14247 610 0,'-6'-8'354'0,"-10"-13"-23"16,-4-2-72-16,-1 0-73 16,-4 6-35-16,0 8-68 15,2 9-27-15,-1 8-41 16,3 1-10-16,12 12-21 15,6 1-2-15,14-2-1 16,5 5 4-16,5-7 14 16,6 0 2-16,8-5 5 15,1-5 0-15,3-8 4 16,-1-4 2-16,-13-10 3 16,-1 1 1-16,-11-3 0 15,-9 1 0-15,-4 1-1 16,-5-2-1-16,-10 4-4 0,0 3-3 15,-3 5-8-15,4 6-8 16,3 8-11-16,6 2-3 16,9 6 1-16,2-4 4 15,12 0 15-15,4 2 7 16,5-2 10-16,2-1 5 16,-4-6 2-16,-3-6-3 15,-6-6 4-15,-3-5 0 0,-2-3-15 16,-3 3-38-16,-3-1-171 15</inkml:trace>
  <inkml:trace contextRef="#ctx0" brushRef="#br0" timeOffset="30626.1465">2449 13919 1346 0,'-5'-4'555'0,"-2"5"-368"16,1 4-70-16,4 11-88 15,10 11-27-15,9 5-48 16,9 7-51-16</inkml:trace>
  <inkml:trace contextRef="#ctx0" brushRef="#br0" timeOffset="31040.2205">2770 14085 1168 0,'-3'0'453'0,"0"20"-292"15,2 15-50-15,2 21-37 16,5 15-3-16,-1 3-32 16,5-5-10-16,3 3-12 15,3-5-4-15,6-10-59 16,0-3-77-16,-4-22-157 0</inkml:trace>
  <inkml:trace contextRef="#ctx0" brushRef="#br0" timeOffset="31221.6204">2775 14349 1129 0,'11'-5'454'16,"7"0"-287"-16,14 3-123 15,9 3-12-15,4 5-39 16,-4 0-388-16</inkml:trace>
  <inkml:trace contextRef="#ctx0" brushRef="#br0" timeOffset="31775.2322">3249 14098 577 0,'-10'-3'327'15,"-11"-4"-74"-15,-3 5-62 0,1 3-72 16,1 1-42-16,5 9-36 16,3 0-7-16,9 2-13 15,4 5 0-15,12 2 4 16,13-1 0-16,4-2-7 15,8-5-2-15,-11-6-1 16,0-4 2-16,-7-1 3 16,-8-1 2-16,-6 0 2 15,-9 0-4-15,-10 2-7 16,-4 1-4-16,-8 4-7 16,-2 0 1-16,-4 0-2 15,5 2-1-15,9-1 4 16,8 3 5-16,11 5 24 15,8-3 8-15,17 7 1 16,0-4-3-16,12-4-19 0,-3-2-6 16,0-9-3-16,0-1-25 15,-1-4-107-15</inkml:trace>
  <inkml:trace contextRef="#ctx0" brushRef="#br0" timeOffset="32033.1424">3657 14109 1175 0,'-3'0'554'16,"-2"0"-197"-16,3 0-264 16,2 0-56-16,0 0-48 15,0 0-64-15</inkml:trace>
  <inkml:trace contextRef="#ctx0" brushRef="#br0" timeOffset="32252.6382">3677 14324 862 0,'1'2'526'0,"0"-1"-2"0,0 1-291 16,-1-2-39-1,0 0-80-15,0 0-34 0,0 0-53 16,0 0-3-16,0 0-66 16</inkml:trace>
  <inkml:trace contextRef="#ctx0" brushRef="#br0" timeOffset="35218.9362">5272 14313 870 0,'8'6'348'0,"18"14"-198"16,5 10-41-16,9 12-23 16,3 5-15-16,-4 4-34 15,-1-6-11-15,-4 0-41 16,-1-8-84-16</inkml:trace>
  <inkml:trace contextRef="#ctx0" brushRef="#br0" timeOffset="35417.7469">5594 14347 784 0,'-13'10'350'0,"-14"2"-122"15,0 13-74-15,-4 2-14 16,-5 8-22-16,3-1-54 16,-3 2-33-16,2-4-9 15,2-5-9-15,2-4-42 16,9-11-163-16</inkml:trace>
  <inkml:trace contextRef="#ctx0" brushRef="#br0" timeOffset="35796.0914">5845 14319 1026 0,'5'3'395'0,"3"3"-270"16,9 8-57-16,9 2-32 15,1 5-4-15,8 2-13 16,0-3-3-16,-2 2 0 0,-4-10 1 16,-8-3-47-16,-1 1-30 15,-9-7-24-15,-4 4-3 16,-12-5 45-16,-9 0 27 15,-14 6 57-15,-6 2 25 16,-1 9 27-16,2 4 7 16,4-3-25-16,5 1-22 15,10-11-35-15,6-4-19 16,11-2-140-16,8 0-255 0</inkml:trace>
  <inkml:trace contextRef="#ctx0" brushRef="#br0" timeOffset="36156.0309">6173 14389 992 0,'0'0'416'0,"8"0"-230"15,6 5-69-15,10-2-59 16,8 7-10-16,6 2-19 16,9 9-6-16,-10-3-4 15,-7-4 0-15,-9-3-2 16,-13-8 0-16,4 3-3 0,-7-5-1 16,2 3-5-16,-7-5-2 15,-5-3-7-15,1 5-3 16,3-1 4-16,-9 2 9 15,-21 12 24-15,-39 20 5 16,29-9 0-16,-1 2-10 16,11 4-20-16,6-3 7 0,12-5-133 15,11-6-48-15</inkml:trace>
  <inkml:trace contextRef="#ctx0" brushRef="#br0" timeOffset="36539.3723">6651 14656 756 0,'5'-1'366'16,"3"1"-101"-16,8-11-158 15,5-3-10-15,6-9-38 16,1-8-19-16,2-4-20 16,-3-4-3-16,-9-12 0 0,-3-2 1 15,-15-8-4-15,-1-2-2 16,-14 0 0-16,-10 2 3 16,-4 17 23-16,-6 9 8 15,1 20 6-15,5 17-5 16,8 15-26-16,4 13-5 15,17 28 18-15,5 4 18 16,24 22 20-16,9 3 1 16,11-8-22-16,-3-9-15 15,-3-17-12-15,-2-10-24 0,-3-16-592 16</inkml:trace>
  <inkml:trace contextRef="#ctx0" brushRef="#br0" timeOffset="36912.6579">7471 14308 987 0,'-5'1'432'16,"10"3"-218"-16,9 2-77 15,19-3-85-15,14-1-10 16,17-2-16-16,10 0-8 0,-4-1-7 16,-1 1 13-16,-18 0-104 15,-12 0-90-15</inkml:trace>
  <inkml:trace contextRef="#ctx0" brushRef="#br0" timeOffset="37119.1587">7510 14409 677 0,'-4'1'331'0,"-5"2"-120"16,11 2-48-16,15 1-38 16,12-1-20-16,18 0-20 15,11 0-11-15,5-3-29 16,-1 0-11-16,-9 0-12 0,-7-2 1 15,-14-5-86-15,-7-5-106 16</inkml:trace>
  <inkml:trace contextRef="#ctx0" brushRef="#br0" timeOffset="37333.9592">7874 14200 897 0,'-1'-1'380'16,"6"3"-191"-16,6 4-60 0,7 8-36 15,5 3 13-15,0 5 4 16,1 8-8-16,-11 3-4 16,-3 5-3-16,-17 4-14 15,-12-5 0-15,-7-5-25 16,1-4-14-16,6-12-16 16,4-1-4-16,10-8-80 15,2-6-63-15,3-1-507 16</inkml:trace>
  <inkml:trace contextRef="#ctx0" brushRef="#br0" timeOffset="37688.1809">8544 14305 752 0,'4'0'378'0,"8"3"-98"16,0 5-78-16,14 18-83 16,4 6-12-16,5 11-39 15,6 6-17-15,-4-3-22 16,-1-4-6-16,-4-10-61 16,-2-8-98-16</inkml:trace>
  <inkml:trace contextRef="#ctx0" brushRef="#br0" timeOffset="37873.621">8822 14387 983 0,'-5'0'437'0,"-15"7"-213"16,-6 4-43-16,-12 17-76 0,-5 3-32 15,0 2-45-15,-1 4-14 16,5-9-6-16,5-2-1 15,11-9-52-15,8-7-49 16,13-10-249-16</inkml:trace>
  <inkml:trace contextRef="#ctx0" brushRef="#br0" timeOffset="38191.7162">8748 14110 854 0,'6'-10'399'0,"11"-9"-151"16,8 9-73-16,-1 4-69 16,8 6-32-16,-1 8-42 15,-7-1-11-15,-9 7 13 16,-8 3 6-16,-12 6 6 15,-7 4 1-15,-6-1-16 16,0-2-2-16,4-7-3 16,2-9-4-16,12-4-1 15,9-1 1-15,7-3-5 16,11 0 0-16,8-2-4 0,3 0-23 16,10 3 167-16</inkml:trace>
  <inkml:trace contextRef="#ctx0" brushRef="#br0" timeOffset="38627.0153">9303 14244 873 0,'0'-1'372'0,"9"3"-196"15,3 1-61-15,9 10-51 16,8 4-6-16,11 4-13 16,2 2-10-16,4-1-10 15,-2-1 1-15,-15-4-3 16,-6-4-2-16,-15-6-4 0,-6 0-4 16,-13-1-6-16,-9 5-3 15,-12 7-1-15,-10 2 1 16,0 3 0-16,3 0 0 15,7-3 0-15,11-4 9 16,14-7-84-16,3-6-74 16</inkml:trace>
  <inkml:trace contextRef="#ctx0" brushRef="#br0" timeOffset="38941.5796">9743 14271 854 0,'0'0'374'0,"15"2"-174"16,0 3-88-16,9 9-58 16,11 3-8-16,-2 4-16 15,2 0-2-15,-5-3 0 16,-7-2-4-16,-8-5-4 15,-6-4 0-15,-8-4-5 16,-1-2-1-16,-8 5-6 16,-5 5 3-16,-11 7 31 0,-7 6 15 15,0 10 23-15,-5-2-2 16,12-2-33-16,8-1 0 16,11-13-119-16</inkml:trace>
  <inkml:trace contextRef="#ctx0" brushRef="#br0" timeOffset="39409.4202">10470 13860 689 0,'-20'23'343'0,"-13"17"-54"16,-7 22-213-16,3 18-9 15,10 24 3-15,9 12-6 16,24 17-18-16,8-8-14 16,21-21-15-16,5-15 0 0,12-26 7 15,7-11-46-15,-2-23-173 16</inkml:trace>
  <inkml:trace contextRef="#ctx0" brushRef="#br0" timeOffset="39772.6285">10761 14388 842 0,'7'-12'382'0,"6"-5"-186"15,6-10-97-15,-2-6-22 16,-2-7-32-16,-3-3-3 16,-8-4 1-16,-4-1-12 15,-11 4 6-15,-5 1-5 16,-7 19-3-16,1 4 1 16,1 20-27-16,2 10-4 15,6 11-7-15,4 9 6 16,12 7 8-16,11 8 7 15,12 5 4-15,0-2 2 0,2-1 1 16,4-2-1-16,4-12 0 16,2-5-48-16,-1-14-307 15</inkml:trace>
  <inkml:trace contextRef="#ctx0" brushRef="#br0" timeOffset="40012.7082">10579 14542 609 0,'-3'0'370'16,"-3"4"4"-16,19-2-233 16,11-3-11-16,20 1-30 15,9-1-8-15,8-3-35 16,1 1-17-16,-1-6-21 0,-7 3-5 15,-3-1-50 1,-8 3-56-16,-18 6-139 0,-5 0-108 16</inkml:trace>
  <inkml:trace contextRef="#ctx0" brushRef="#br0" timeOffset="40322.6426">10685 14676 823 0,'-6'0'360'0,"-3"0"-175"16,5-6-50-16,17-5-35 16,6-2-13-16,12 2-32 15,6 0 3-15,4 8-7 16,3 3-9-16,-5 5 1 16,-5 7 1-16,-20 6 3 15,-12 4-2-15,-22 3-4 16,-4 3-6-16,-10-2-14 15,0-1-3-15,10-5-7 16,-4-5-2-16,10-6-5 16,14-3-3-16,-3-6-6 15,13 0-2-15,14 2-2 16,-5-2 2-16,22 3 6 16,-3 2 1-16,1 1 2 15,4-2 23-15,-8-4-104 0</inkml:trace>
  <inkml:trace contextRef="#ctx0" brushRef="#br0" timeOffset="40871.7463">11099 13899 830 0,'8'0'394'0,"9"6"-137"0,11 33-142 16,7 17-44-16,10 41-16 16,-4 14 8-16,-7 17 6 15,-8 0-2-15,-20-14-3 16,-6-13-15-16,-11-20-21 15,-6-14-17-15,-1-22-60 16,-5-12-71-16</inkml:trace>
  <inkml:trace contextRef="#ctx0" brushRef="#br0" timeOffset="41305.9125">11411 14011 642 0,'3'-4'353'16,"5"-8"-36"-16,4 4-111 0,13-2-73 15,5 3-15-15,8 7-41 16,2 5-17-16,-11 7-16 16,-8 0 2-16,-21 11-2 15,-11 0-1-15,-16 4-6 16,-6 5-12-16,6-9-13 15,7-2-1-15,17-6-2 16,6-9 0-16,17-4 3 16,3-3 1-16,15-4-2 15,3 4 0-15,-6 1-4 16,1 4-3-16,-16 3 7 16,-5-3-19-16</inkml:trace>
  <inkml:trace contextRef="#ctx0" brushRef="#br0" timeOffset="49144.147">12052 14383 806 0,'5'2'328'0,"16"0"-181"16,10 1-17-16,17-4-10 15,10-3-23-15,15 0-49 16,-1-2-16-16,7 4-19 0,-4 1-1 16,-15 1-65-16,-4 0-76 15</inkml:trace>
  <inkml:trace contextRef="#ctx0" brushRef="#br0" timeOffset="49407.4527">12158 14497 488 0,'-1'1'277'16,"-3"1"-42"-16,11-1-89 15,6 0-14-15,14 1-19 16,8 2-11-16,10-2-42 15,6-2-19-15,8 0-21 16,0 0-2-16,-1-2-6 16,-5-3-37-16,-8-6-137 15,-7-2-149-15</inkml:trace>
  <inkml:trace contextRef="#ctx0" brushRef="#br0" timeOffset="49669.6069">12466 14262 587 0,'3'-2'262'15,"6"0"-89"-15,6 2-55 16,8 5-16-16,6 6 1 16,5 6-15-16,-3 0-13 15,2 7-12-15,-11 0-8 16,-10 1-14-16,2 1 5 0,-17 0 11 15,-2 0 8-15,-8 4 10 16,-6 3-3-16,-5-7-20 16,-3 1-13-16,-1-8-21 15,4 0 5-15,9-7-117 16,7 0-81-16</inkml:trace>
  <inkml:trace contextRef="#ctx0" brushRef="#br0" timeOffset="50420.6968">13090 14162 1036 0,'7'4'387'0,"11"11"-279"31,-8-6-55-31,-1-1-15 0,31 33-2 0,12 16-11 16,3 5-2-16,-25-20-6 15,-1-3-1-15,-8-13-88 16,-4-8-180-16</inkml:trace>
  <inkml:trace contextRef="#ctx0" brushRef="#br0" timeOffset="50621.9304">13423 14206 805 0,'-15'-2'428'0,"-9"2"-76"16,-6 9-199 0,-3 3-40-16,0 15-49 0,2 4-19 15,-1 10-33-15,3 6-3 16,-1-3-1-16,-2-5-2 15,9-16-51-15,5-6-55 16,12-15-179-16</inkml:trace>
  <inkml:trace contextRef="#ctx0" brushRef="#br0" timeOffset="50967.1104">13329 13875 1044 0,'7'-7'409'0,"9"-9"-278"16,7 4-39-16,3 6-51 15,1 5-17-15,-4 8-23 16,-4 6 0-16,-8 9 4 16,-9 3 3-16,-9 6 3 15,-3 2 0-15,1-6-1 0,4 0 1 16,15-11 0-16,7-9 2 16,11-8 0-16,7-2-3 15,5-6-7-15,6 9-50 16</inkml:trace>
  <inkml:trace contextRef="#ctx0" brushRef="#br0" timeOffset="51381.3045">13774 14203 767 0,'-1'1'380'0,"-2"4"-77"16,2 10-166-16,1 5-28 15,2 11-10-15,5 7-24 16,4 1-31-16,-3-2-11 15,1-4-18-15,0-4-7 16,-3-12-137-16,2-5-178 0</inkml:trace>
  <inkml:trace contextRef="#ctx0" brushRef="#br0" timeOffset="51530.49">13631 14362 1170 0,'9'2'434'0,"17"-2"-335"16,8-2-35-16,10 0-16 16,8-2-19-16,2-1-40 15,1 1-83-15</inkml:trace>
  <inkml:trace contextRef="#ctx0" brushRef="#br0" timeOffset="51902.1274">14291 13821 952 0,'-18'21'363'0,"-20"37"-248"15,-1 10-17-15,13 29-23 16,2 15-1-16,14 17-24 15,10 6-22-15,11-10-17 16,15-9-1-16,7-25-2 16,6-13 14-16,10-25-157 15,-3-15-265-15</inkml:trace>
  <inkml:trace contextRef="#ctx0" brushRef="#br0" timeOffset="52317.5505">14460 14277 828 0,'8'-9'359'0,"9"-13"-199"15,4-3-36-15,-2-8-41 16,-6-1-12-16,1-2-11 16,-10-8-8-16,-4-4-22 15,3-1 22-15,-10 1 3 16,-2 11 7-16,-10 17-5 15,-2 14-33-15,-5 18-21 16,4 11-15-16,5 14-5 16,9 8 3-16,13 0 13 15,8 4 3-15,23 0 3 16,1-5-1-16,4-3 0 16,4-7 4-16,-18-15-96 15,-1-2-97-15</inkml:trace>
  <inkml:trace contextRef="#ctx0" brushRef="#br0" timeOffset="52564.0802">14350 14443 894 0,'12'2'382'16,"4"-2"-159"-16,18 0-152 16,9-2-9-16,7-6-15 15,3 6-15-15,-6 2-21 16,1 2-3-16,-9 3-114 16,-3-5-189-16</inkml:trace>
  <inkml:trace contextRef="#ctx0" brushRef="#br0" timeOffset="52935.4185">14401 14663 699 0,'6'-7'298'0,"5"-5"-120"16,10 0-99-16,8-2 2 16,8 5 2-16,-3 2-11 15,3 4-29-15,-9 5-10 0,-9 6-1 16,-7 5 9-16,-13 6 15 16,-6 4 1-16,-17 3-6 15,-5 2-14-15,-8-7-20 16,-1-2-4-16,14-5-7 15,7-7-3-15,15-2-11 16,2-2-3-16,9-3-3 16,6 5-1-16,15 1 9 15,4 2 1-15,4 3 4 16,1-4 2-16,-4-4-52 16,1 1-68-16</inkml:trace>
  <inkml:trace contextRef="#ctx0" brushRef="#br0" timeOffset="53295.8656">14718 13780 995 0,'10'-1'393'0,"18"11"-259"16,4 15-80-16,12 35-36 15,1 12-2-15,-6 23 34 16,-10 6 13-16,-26 11 15 15,-9 10 1-15,-21-5-30 16,-5 1-12-16,-1-16-20 16,2-14-3-16,9-20-3 15,4-19 1-15,11-27-91 16,6-10-84-16</inkml:trace>
  <inkml:trace contextRef="#ctx0" brushRef="#br0" timeOffset="53784.6801">14837 13750 412 0,'0'-1'200'0,"2"-2"-46"16,1-1-25-16,-3 3-12 16,0 0 10-16,17-7-1 15,34-13-6-15,-28 18-19 16,4 3-20-16,-7 8-29 16,-5 1-4-16,-11 9 14 15,-7 1 9-15,-12 7 0 16,-1 3-7-16,2-2-28 15,5-1-11-15,13-10-8 16,6-8-1-16,15-5 0 16,1-6-2-16,4-7-5 15,-1 2-25-15,-4 0 37 0</inkml:trace>
  <inkml:trace contextRef="#ctx0" brushRef="#br0" timeOffset="54299.9516">15154 14282 877 0,'-5'-7'395'16,"5"-8"-184"-16,0 1-94 15,13-4-53-15,4 3-4 16,7 5-11-16,7 5-1 16,3 10-23-16,-4 6-10 15,-7 5-2-15,-5 5 2 16,-7-3 1-16,-1-4-1 15,-1-5 3-15,-3-10 2 0,7-7 4 16,1-1-2-16,-2-5-5 16,3 0-4-16,-4 1-1 15,-3 1-26-15,-4 1-91 16,-3 4-76-16</inkml:trace>
  <inkml:trace contextRef="#ctx0" brushRef="#br0" timeOffset="54556.3481">15184 14473 732 0,'0'-3'304'15,"8"-4"-129"-15,1 3-24 16,12-3 0-16,3 5-3 16,9-3-51-16,8 2-29 15,5 0-37-15,-1-3-10 16,-5 3-67-16,-4-3-81 16</inkml:trace>
  <inkml:trace contextRef="#ctx0" brushRef="#br0" timeOffset="54932.8485">15735 14175 986 0,'9'4'418'15,"17"13"-233"-15,3 5-60 16,7 12-39-16,2 6-21 16,-3 3-18-16,0-2-13 15,-6-2-14-15,-2-3-4 16,-11-14-36-16,1-6-44 16,-9-13-261-16</inkml:trace>
  <inkml:trace contextRef="#ctx0" brushRef="#br0" timeOffset="55141.9907">16021 14219 932 0,'-10'0'447'16,"-8"2"-178"-16,-2 6-124 15,0 3-39-15,-8 9-61 16,-2 3-22-16,-1 11-14 15,-3 7-1-15,-1 4-1 16,-1-1-1-16,6-8-49 16,3-7-62-16</inkml:trace>
  <inkml:trace contextRef="#ctx0" brushRef="#br0" timeOffset="55602.5813">15970 13867 704 0,'15'-8'359'16,"2"-7"-104"-16,12 8-128 16,2 1-16-16,-1 7-46 15,4 8-16-15,-13 3-9 16,-3 6 10-16,-16 7 18 15,-7-1 3-15,-10 3-4 16,-6 0-18-16,4-6-28 16,2-1-7-16,15-3-6 15,2-7-1-15,3-4 6 16,2-5 9-16,7 1 12 16,8-1 3-16,9 5-5 0,5-4-7 15,-2 0-12 1,0 6-3-16,-11-10-50 0,-5 4-48 15</inkml:trace>
  <inkml:trace contextRef="#ctx0" brushRef="#br0" timeOffset="57217.5001">1624 15722 701 0,'4'3'305'16,"8"-1"-128"-16,4-3 1 15,9-17-14-15,4-10-20 16,7-18-43-16,-4-1-13 16,-1-10-11-16,-2 2-6 15,-8 1-21-15,1-4-8 0,-10 4-15 16,-6-3-4-16,-6 12-5 15,-8 6-4-15,0 22-10 16,1 10-8-16,5 16-10 16,2 12-2-16,4 14 2 15,7 8 7-15,16 15 4 16,7 3 1-16,8 4 1 16,-2-3 1-16,-8-4 1 15,3-5 22-15,-16-12-117 16,4-5-91-16</inkml:trace>
  <inkml:trace contextRef="#ctx0" brushRef="#br0" timeOffset="57385.0502">1817 15492 789 0,'8'3'394'0,"11"6"-36"16,18 1-316-16,13 5-8 15,5-2-15-15,-2-6-5 16,-8 0-64-16,-10 1-131 16</inkml:trace>
  <inkml:trace contextRef="#ctx0" brushRef="#br0" timeOffset="57532.8191">1640 15365 1121 0,'-4'0'470'0,"-4"0"-304"16,8 3-85-16,15 11-76 16,8 1-20-16,24 6-10 15,1-1-54-15</inkml:trace>
  <inkml:trace contextRef="#ctx0" brushRef="#br0" timeOffset="57887.7775">2281 15573 939 0,'5'5'410'16,"9"4"-241"-16,8 2-47 0,1-4-28 15,6-3-43-15,-1-3-9 16,-5-6-15-16,-2-6-1 15,-6-5 0-15,-3-5 0 16,-8-7 0-16,-4 5-2 16,-10 1-4-16,-5 1-2 15,-9 8-2-15,-3 1-4 16,-5 7 1-16,4 7-1 16,8 9-1-16,5 2 1 0,12 10-5 15,1 2-1-15,4 9-4 16,-2 4 0-16,7 6-1 15,-1-1 0-15,3 0 0 16,2 0 3-16,-2-10-132 16,3-5-168-16</inkml:trace>
  <inkml:trace contextRef="#ctx0" brushRef="#br0" timeOffset="58216.7202">2780 15486 1159 0,'-6'6'482'0,"-10"15"-284"0,-7-1-51 16,-4 0-48-16,0 1-33 16,1-12-32-16,-1-6-9 15,7-6-11-15,2-1-7 16,6-7-17-16,9 2-9 15,2-5-9-15,1-2-1 16,9 3-2-16,0 3 9 16,8 10 15-16,5 5 8 15,-1 6 29-15,4 9 3 16,-2 1 9-16,2 3 0 16,-5 3-11-16,-1-2-6 0,-4-3-12 15,-3-3 9-15,-2-5-61 16</inkml:trace>
  <inkml:trace contextRef="#ctx0" brushRef="#br0" timeOffset="59773.2369">3205 16406 1015 0,'-7'11'436'0,"-4"18"-226"15,-1 12-63-15,9 28-54 16,3 7-19-16,3 16-33 15,5-7-10-15,0-17-10 16,1-8-6-16,-3-28 11 16,0-5-47-16,1-16-156 15,-2-3-169-15</inkml:trace>
  <inkml:trace contextRef="#ctx0" brushRef="#br0" timeOffset="60004.5995">3098 16424 1022 0,'10'-1'402'0,"18"1"-264"15,10 0-60-15,26 2-38 16,7 1-12-16,10 0-19 15,1-1-2-15,-12-4-48 16,-5-1-113-16</inkml:trace>
  <inkml:trace contextRef="#ctx0" brushRef="#br0" timeOffset="60246.3956">3193 16951 953 0,'1'3'415'0,"11"1"-176"0,8-1-102 15,18-4-59-15,15 3-6 16,14-1-36-16,2 3-11 15,-3 4-13-15,-10-8-13 16,-14 1-164-16</inkml:trace>
  <inkml:trace contextRef="#ctx0" brushRef="#br0" timeOffset="60452.6184">3233 16745 1064 0,'6'-2'435'15,"2"-1"-214"-15,24-3-163 16,14 2-16-16,15-2-10 16,10 4-18-16,-4 6 16 15,-3 5-76-15</inkml:trace>
  <inkml:trace contextRef="#ctx0" brushRef="#br0" timeOffset="60725.9284">3786 16842 883 0,'0'0'432'15,"-1"6"-160"-15,1 3-68 0,0 9-92 16,0 7-27-16,1 4-30 16,1 4-16-16,0 1-15 15,0-1-6-15,2-3-18 16,-2-3-49-16,-2-8-186 15</inkml:trace>
  <inkml:trace contextRef="#ctx0" brushRef="#br0" timeOffset="60916.8009">3821 16854 664 0,'13'-4'361'0,"21"0"-58"16,2 4-83-16,-8 9-60 15,-1 6-9-15,-17 6-22 16,-8-1-13-16,-8 9-28 16,-16-7-25-16,-8-5-14 15,-4-6-44-15,-3-17-165 0,11-3-208 16</inkml:trace>
  <inkml:trace contextRef="#ctx0" brushRef="#br0" timeOffset="61186.5005">3962 17057 1072 0,'7'5'496'0,"1"-1"-187"0,4 10-185 16,0 2-31-16,7 9-36 16,7 10-17-16,-5-5-18 15,2 6-6-15,-7-9-14 16,2 1-42-16,-4-7-131 16,-4-11-168-16</inkml:trace>
  <inkml:trace contextRef="#ctx0" brushRef="#br0" timeOffset="61350.8307">4160 17052 1062 0,'-8'5'508'0,"-11"5"-187"0,-4 6-77 16,0 11-92-16,3 7-44 16,-4 0-61-16,5 5-21 15,0-9-5-15,2-7-44 16,9-6-129-16,3-8-72 15</inkml:trace>
  <inkml:trace contextRef="#ctx0" brushRef="#br0" timeOffset="61769.4498">4515 16725 807 0,'3'1'421'16,"9"-1"-71"-16,2 1-197 0,24 1-99 15,8 1-16-15,14 2-28 16,8-1-3-16,-12-3-50 16,-4 0-88-16</inkml:trace>
  <inkml:trace contextRef="#ctx0" brushRef="#br0" timeOffset="62011.6232">4544 16860 751 0,'3'1'427'15,"9"1"27"-15,18 1-311 16,5 1-25-16,19-3-23 0,0 3-26 15,2-2-35-15,1-2-8 16,-8 1-67-16,-8-3 253 16</inkml:trace>
  <inkml:trace contextRef="#ctx0" brushRef="#br0" timeOffset="62906.9373">5402 16341 1067 0,'-3'-4'475'0,"0"3"-252"16,0 2-64-16,2-1-84 15,5 29-35-15,7 54-23 16,5-14-2-16,-4 11-2 15,-10-1-3-15,-1-3-2 16,-4-12 0-16,5-21-26 16,1-17-36-16,1-20-116 15,4-7-88-15</inkml:trace>
  <inkml:trace contextRef="#ctx0" brushRef="#br0" timeOffset="63090.6055">5598 16615 712 0,'-14'4'341'0,"-17"9"-119"16,1 6-34-16,5 3-54 15,9 1-27-15,12-6-48 16,2-3-17-16,15-1-20 0,3-3-2 16,11 0-2-16,6-2-4 15,6-8-21-15,-2 0-68 16,3-4-300-16</inkml:trace>
  <inkml:trace contextRef="#ctx0" brushRef="#br0" timeOffset="63425.5293">5747 16737 660 0,'-2'5'367'15,"0"3"-15"-15,8 2-211 16,5 5-21-16,11-7-28 15,4 2-19-15,6-8-36 16,0-2-9-16,-9-7-7 16,-1-4 2-16,-8-4 2 15,-5 2 3-15,-7-2 4 16,-5 3-1-16,-5 3-7 16,-12 0-3-16,-11 5-6 15,-5 7-3-15,-4 7-3 16,3 4 0-16,14 10-1 15,6 4 0-15,12 3 5 16,8 1 1-16,17-5 3 16,9-5 1-16,14-6 0 15,-4-8 0-15,2-4-3 16,0-4-3-16,-7-4-72 0,7-3 305 16</inkml:trace>
  <inkml:trace contextRef="#ctx0" brushRef="#br0" timeOffset="64090.6326">6420 16554 1064 0,'1'1'349'0,"11"4"-339"16,13-2-38-16,33 1 4 15,21 1 24-15,39-1 16 16,23 2 6-16,34-3 8 16,12-3-8-16,13-4 32 15,2 0 14-15,-15-6 6 16,8 0 29-16,-14-6 4 16,-8-4-12-16,1-5-10 15,-14 0-29-15,-11 1-41 16,-12 3-56-16</inkml:trace>
  <inkml:trace contextRef="#ctx0" brushRef="#br0" timeOffset="64707.13">7568 15798 732 0,'-22'3'444'0,"-13"2"-2"16,5 17-280-16,1 7-49 15,17 10-71-15,-3 5-29 16,21 11-13-16,10-1 1 16,18 4 1-16,17-3 1 15,10-22 3-15,7-8 2 0,6-28 4 16,-7-17 5-16,-11-16 44 15,-13-10 19-15,-20-12 32 16,-6 3 12-16,-21-5-19 16,-4 3-12-16,-18 3-30 15,-7 6-16-15,-14 10-35 16,-4 8-12-16,-5 18-2 16,7 6-51-16,15 10-127 15,7 3-79-15</inkml:trace>
  <inkml:trace contextRef="#ctx0" brushRef="#br0" timeOffset="64933.7323">7718 15988 979 0,'5'7'463'16,"14"9"-164"-16,4 4-125 16,15 17-66-16,-3 5-14 15,-1 10-23-15,-3 5-15 16,-2-6-19-16,0-8-8 16,-7-13-74-16</inkml:trace>
  <inkml:trace contextRef="#ctx0" brushRef="#br0" timeOffset="67073.5855">6772 16967 1000 0,'6'1'416'0,"11"7"-231"16,12 12-71-16,8 11-42 15,1 3-13-15,2 15-19 16,-4 1-7-16,-6 1-12 16,2 0-2-16,-5-18-86 15,-3-8-91-15</inkml:trace>
  <inkml:trace contextRef="#ctx0" brushRef="#br0" timeOffset="67254.1308">7105 17004 739 0,'-9'-3'473'0,"-10"2"26"0,-4 7-289 16,-3 5-49-16,-1 17-58 15,-5 4-28-15,0 13-43 16,0 3-8-16,1-3-16 15,3-3-2-15,3-14-84 16,4-6-93-16</inkml:trace>
  <inkml:trace contextRef="#ctx0" brushRef="#br0" timeOffset="67786.5319">7476 17047 900 0,'0'14'351'0,"1"22"-199"16,7 15-91-16,7 16-2 15,4 3 7-15,1-4-15 16,-2-8-10-16,0-16-20 16,-3-12-1-16,1-20 9 15,0-10 11-15,0-18 8 16,-2-7 4-16,-4-19 5 16,-3-2 7-16,-7-20 13 15,-3-6-1-15,-9 0-16 16,-2-9-17-16,1 14-28 15,2 5-5-15,9 10-5 16,3 8-3-16,11 17-3 16,3 7-3-16,5 11-7 15,3 6 0-15,4 6-48 16,2 1-76-16</inkml:trace>
  <inkml:trace contextRef="#ctx0" brushRef="#br0" timeOffset="68121.0073">7650 16808 618 0,'3'-7'353'0,"9"-4"-41"16,8 2-129-16,21 5-97 16,12 2-20-16,21 5-13 15,11 6-3-15,14 4-6 16,7 3-3-16,-9-4-17 15,-9-4-6-15,-17-6-22 16,-10-2-60-16</inkml:trace>
  <inkml:trace contextRef="#ctx0" brushRef="#br0" timeOffset="68499.5827">8517 16833 911 0,'-2'2'451'0,"1"-2"-149"15,1 0-94-15,1 26-101 16,7 32-33-16,3-24-44 15,-1-4-11-15,-1-5-76 16,-2 1 66-16</inkml:trace>
  <inkml:trace contextRef="#ctx0" brushRef="#br0" timeOffset="68844.5967">7864 17103 990 0,'4'1'442'15,"5"6"-206"-15,10 9-134 16,1 6-18-16,13 15-32 16,2 2-8-16,1 6-18 15,1 3-5-15,-6-10-25 16,-5-4-60-16,-5-17-226 15</inkml:trace>
  <inkml:trace contextRef="#ctx0" brushRef="#br0" timeOffset="69033.4117">8147 17119 865 0,'-13'3'429'16,"-14"7"-127"-16,0 5-96 0,-2 8-90 15,-3 2-34-15,2 6-52 16,1 3-13-16,1 0-12 16,8 1-1-16,1-4-54 15,3-5-64-15</inkml:trace>
  <inkml:trace contextRef="#ctx0" brushRef="#br0" timeOffset="69511.9231">8287 17026 650 0,'6'-7'357'0,"9"-11"-39"16,5 11-93-16,-4-1-71 15,2 6-38-15,-5 9-60 16,2 5-8-16,-11 4-8 16,-4 3-1-16,-3 4-6 15,-5 4-5-15,-3 2-10 16,-2-4-4-16,-1-7-2 16,2-4-2-16,9-6-5 15,3-1-3-15,7-2 0 16,-3-5 2-16,15 1 8 15,0 1 2-15,1 1 0 16,5 4-5-16,-4-4 14 16,4 2-49-16</inkml:trace>
  <inkml:trace contextRef="#ctx0" brushRef="#br0" timeOffset="69979.7197">9281 16456 787 0,'11'0'343'0,"14"1"-165"0,7 7-71 15,12-2-49-15,-3 0-17 16,7 0-14-16,-8-8-37 15</inkml:trace>
  <inkml:trace contextRef="#ctx0" brushRef="#br0" timeOffset="70172.6852">9325 16587 839 0,'5'-2'414'16,"7"0"-97"-16,15-2-188 16,12 4-7-16,14 3-48 15,2-3-32-15,2 3-76 16,-8-3-385-16</inkml:trace>
  <inkml:trace contextRef="#ctx0" brushRef="#br0" timeOffset="70577.7644">10075 15899 985 0,'-1'9'362'0,"0"17"-273"16,2 13-45-16,12 28-10 16,4 9-6-16,6 20-15 15,-2-1 1-15,-7-9-1 16,-4-9 2-16,-6-23-18 16,1-10-22-16,-2-20-70 15,0-14-97-15</inkml:trace>
  <inkml:trace contextRef="#ctx0" brushRef="#br0" timeOffset="70771.0886">10304 16357 339 0,'4'-8'238'0,"0"-4"37"0,-6 9-49 15,-7 9-82-15,-7 9-35 16,-7 5-69-16,-1 3-8 16,1 4-10-16,2-4-1 15,7-2 14-15,7 1 11 16,8-5 20-16,3-4-1 15,12-3-20-15,6-3-13 16,10-4-24-16,12 1-9 16,0-3-74-16,1-2-70 15,-5-5-223-15</inkml:trace>
  <inkml:trace contextRef="#ctx0" brushRef="#br0" timeOffset="71080.2352">10511 16541 506 0,'-6'2'322'0,"-2"2"-25"15,2 1-54-15,9-3-97 16,4 3-29-16,10-1-36 16,3-5-8-16,6-4-24 15,5-3-14-15,0-4-13 16,-3 0 1-16,-7-4 2 16,-4 1 1-16,-12 0-1 15,-1 2 0-15,-12 1-4 16,-11 0-2-16,-10 5-8 15,-6 6-8-15,2 10-9 16,4 9-3-16,5 9-4 16,4-1 2-16,12 5 7 0,8 1 4 15,10-4 7-15,10 2 7 16,12-11 2-16,6-1-2 16,6-8-4-16,1-5-2 15,-1-5-50-15,-1-6-59 16</inkml:trace>
  <inkml:trace contextRef="#ctx0" brushRef="#br0" timeOffset="71729.2544">11172 16470 802 0,'-18'0'331'15,"-13"2"-176"-15,28 0-127 16,17 2-16-16,29 4 10 16,21-5 5-16,41-1 27 15,24-2 15-15,36-6 3 16,15 5-3-16,11-2-8 16,-49 0 16-1,-72 2-5-15,2 0-5 0,202-6-10 16,-8-2-28-16,-34-2-10 0,-117 3-38 15,-21 5-186 1</inkml:trace>
  <inkml:trace contextRef="#ctx0" brushRef="#br0" timeOffset="72244.1434">12145 15759 917 0,'-15'5'372'0,"-15"14"-239"16,-10 7-40-16,11 24-39 0,4 5-18 15,22 10-17-15,7-3 2 16,24-9 7-16,12-7-1 15,16-15 12-15,-1-9 4 16,7-22 4-16,0-10 12 16,-9-20 30-16,-2-6 20 15,-15-8 19-15,-13-3-5 16,-23-8-28-16,-14-5-21 16,-27 0-31-16,-4 6-14 0,-9 14-29 15,4 15-11 1,9 19-25-16,-2 6-67 0,8 13-146 15,0 3-194-15</inkml:trace>
  <inkml:trace contextRef="#ctx0" brushRef="#br0" timeOffset="72422.4746">12218 15985 1089 0,'4'2'505'16,"2"0"-221"-16,9 13-155 16,8 8-42-16,12 7-41 15,7 9-7-15,2 9-13 16,-5-1 19-16,-7-2-37 16</inkml:trace>
  <inkml:trace contextRef="#ctx0" brushRef="#br0" timeOffset="72823.2761">12056 16747 1201 0,'4'6'481'16,"6"14"-285"-16,12 15-146 15,6 5-15-15,8 14-14 16,-4-10-3-16,-5 1-6 0,-3 1 24 16,-3-6-138-16,0-2-148 15</inkml:trace>
  <inkml:trace contextRef="#ctx0" brushRef="#br0" timeOffset="73004.8742">12306 16768 1110 0,'-13'0'483'0,"-17"9"-229"16,0 6-98-16,-11 11-68 15,-4 7-25-15,-5 9-41 16,-4 1-8-16,9-5-9 15,8-1-2-15,17-13-105 16,7-6-99-16</inkml:trace>
  <inkml:trace contextRef="#ctx0" brushRef="#br0" timeOffset="73414.3007">12495 16679 783 0,'6'-9'387'0,"3"-11"-131"16,10 9-85-16,2 1-26 16,8 9-52-16,0 3-30 0,-4 13-33 15,-4 4-1-15,-18 5 2 16,-5 3 0-16,-17-1-7 16,-4 1-2-16,-4-2-6 15,1-2-2-15,7-9 1 16,4-5-2-16,12-8-11 15,5-1-1-15,10 0 0 16,5-2 3-16,9 5 9 16,2 1 1-16,0 6-3 15,-2 1-2-15,-5 2-2 16,-3 0-20-16</inkml:trace>
  <inkml:trace contextRef="#ctx0" brushRef="#br0" timeOffset="73917.5441">13691 16409 1128 0,'7'15'441'0,"-3"19"-288"0,2 9-32 16,-3 12-42-16,-4-4-18 15,-1-6-92-15,2-5-460 16</inkml:trace>
  <inkml:trace contextRef="#ctx0" brushRef="#br0" timeOffset="74243.5576">14144 16434 963 0,'1'13'398'15,"-1"5"-241"-15,0 1-66 16,-5-3-2-16,5-7-36 15,-2-4-10-15,2-11-9 16,0-7-3-16,5-9-10 16,4-5-11-16,3-8-5 15,0-1-4-15,-2 1 30 16,7 1 28-16,-1 12 25 16,2 8 9-16,-1 14-20 15,-11 6-23-15,-2 18-20 16,-4 5-3-16,-5 10-8 0,6 5-6 15,3-6-44 1,1-3-58-16,15-11-218 0</inkml:trace>
  <inkml:trace contextRef="#ctx0" brushRef="#br0" timeOffset="74693.3293">14607 16421 1002 0,'-2'-3'412'0,"-3"-10"-243"15,-1 1-27-15,3-5-26 16,-3-2-11-16,-6-2-29 16,-6-3-7-16,-4 5-29 15,-1 5-13-15,3 8-24 16,2 7-10-16,3 13-4 16,-1 5 1-16,13 10 9 15,2 0 2-15,9-4 1 16,8 0 1-16,6-12-1 15,4-1 2-15,3-12 0 16,-1-4 3-16,-1-7 5 16,-7-3 2-16,-7-4 4 15,-6 0 0-15,-10 2-3 16,2 1-2-16,1 9-3 16,-5 3-6-16,3 8-5 15,1 4-2-15,-2 6-4 0,7 7 4 16,7 0 2-16,-5-3 1 15,12-1 3-15,1-8 1 16,4-9 21-16,7 1 7 16,-5-10 29-16,1-1 18 15,-10-11 2-15,-4-3-3 16,-9-2-25-16,-4-4-16 16,-9 5-99-16,-1 2-76 15</inkml:trace>
  <inkml:trace contextRef="#ctx0" brushRef="#br0" timeOffset="75365.5794">15720 16163 897 0,'-16'3'367'15,"-11"3"-221"-15,2 5-28 16,11 1-48-16,8 2-22 0,3-2-37 16,6 1-9-16,13-3 0 15,3-3 2-15,9-1 5 16,2-3 1-16,-8-3 5 15,-5 0 3-15,-14-1 2 16,-6 0-3-16,-12 4-6 16,-7 4-5-16,-7 5-5 15,3 4 1-15,2 3 9 16,10 4 3-16,10 3 3 16,0-1 1-16,15-2-1 15,1-2-1-15,11-6 2 16,7-7 2-16,5-8-2 15,1-3 1-15,-2-12 2 16,0-4-1-16,-7-9 0 16,-1-4 0-16,-5-2-2 15,-3-1-1-15,-10 3 0 16,-3 5-4-16,-8 10 9 16,-2 4-3-16,-3 14-7 0,1 6-1 15,1 11-15-15,5 2 0 16,4 10 1-16,2 3 2 15,3-1-18-15,-1 2-52 16,-1-10-183-16</inkml:trace>
  <inkml:trace contextRef="#ctx0" brushRef="#br0" timeOffset="75536.2116">15862 15958 1275 0,'-2'-6'485'0,"0"-3"-369"16,0 4-59-16,2 7-42 15,4 4-69-15,3 5-234 16</inkml:trace>
  <inkml:trace contextRef="#ctx0" brushRef="#br0" timeOffset="75756.9405">16101 16191 976 0,'6'13'433'0,"6"13"-189"0,3 4-73 15,-2 2-44-15,4 3-16 16,0-4-36-16,-4-8-17 16,-2-10-24-16,-2-12-2 15,2-11-3-15,2-5-2 16,6-14-7-16,-2-2-5 15,-2-2-46-15,-4 2-45 16,-3 6-153-16,-3 1-181 16</inkml:trace>
  <inkml:trace contextRef="#ctx0" brushRef="#br0" timeOffset="76174.7783">16634 16168 862 0,'-6'8'419'0,"-10"14"-137"16,1 2-86-16,-10 1-74 16,2 4-31-16,-7-5-45 15,-1-1-13-15,7-9-9 16,-2-8-2-16,11-11-12 16,6-10-14-16,9-5-16 15,4-4-3-15,9-4 2 16,3 5 12-16,0 2 22 15,0 5 9-15,1 14 11 16,-5 3 3-16,3 16-4 0,-3 6-2 16,-2 7 2-16,9 5-1 15,-1-1-8-15,3-3-3 16,4-6-7-16,-5-13 0 16,1-12 1-16,2-3 1 15,-4-13 2-15,2-4 0 16,-5-4-2-16,-3-6-2 15,-2 3-4-15,-2 1-3 16,0 9-5-16,-4 5-3 16,-4 14-4-16,1 8 1 0,-5 7 4 15,0 6 2-15,3 5 2 16,1-1 36-16,7 2-121 16</inkml:trace>
  <inkml:trace contextRef="#ctx0" brushRef="#br0" timeOffset="76679.442">17688 16081 870 0,'1'3'414'0,"-2"5"-146"15,-9 6-82-15,-9 17-77 16,-7 3-21-16,-1 7-35 16,-1-3-11-16,5-11-14 15,0-9 1-15,3-18 1 16,7-4-2-16,5-13-14 16,5-5-7-16,2-7-14 15,1 0-2-15,5-2 1 16,-4 6 2-16,11 13 14 15,-1 4 4-15,4 13 16 16,4 8 4-16,-1 10-4 16,1 7-2-16,1 4-8 15,4 0-4-15,-4-3-11 16,4-5-56-16,-4-13-142 16</inkml:trace>
  <inkml:trace contextRef="#ctx0" brushRef="#br0" timeOffset="76998.3543">17775 16053 1227 0,'3'-2'510'15,"5"7"-315"-15,2 5-63 16,4 13-78-16,1 9-9 16,-1 2-6-16,-4 2-2 15,-3-7-8-15,0-3-8 16,-1-11-30-16,-2-8-40 0,5-7-111 15,-2-8-58-15,3-9-52 16,0-3 18-16,0-4 93 16,3 0 54-16,-1 1 120 15,-1 3 85-15,-4 11 125 16,-7 2 31-16,-3 12-12 16,-9 3-52-16,2 9-92 15,2 1-24-15,2 3-33 16,9 2-10-16,11-4-17 15,-2-2-4-15,16-1-1 16,0-8-43-16,3-7-116 16</inkml:trace>
  <inkml:trace contextRef="#ctx0" brushRef="#br0" timeOffset="77382.0684">18180 16275 677 0,'9'1'372'0,"6"-2"-100"0,4 0-107 16,0-4-38-16,2-4-65 15,0 1-19-15,-5-6-20 16,-2 0-3-16,-6-3-1 16,-7-1 1-16,-13-1-3 15,-4 0-1-15,-14 2 0 16,-2-1-2-16,1 10-7 16,1 6 1-16,8 6 1 15,5 10 5-15,9 9 26 16,3 8 10-16,6 13 9 15,6 6-4-15,3 4-18 16,2 0-12-16,-1-3-3 16,-2-8-61-16</inkml:trace>
  <inkml:trace contextRef="#ctx0" brushRef="#br0" timeOffset="77704.0911">18518 16118 1272 0,'1'1'517'0,"2"5"-343"16,0 10-60-16,-1 12-75 16,4 8-19-16,-4 6 28 15,0 2-68-15</inkml:trace>
  <inkml:trace contextRef="#ctx0" brushRef="#br0" timeOffset="78010.4031">18744 15833 1066 0,'3'14'430'15,"2"14"-215"-15,10 30-197 16,2 14-10-16,1 12-2 15,1 1 0-15,-19-5 0 16,-4 2 1-16,-11-17-60 16,-3-9-86-16</inkml:trace>
  <inkml:trace contextRef="#ctx0" brushRef="#br0" timeOffset="78326.0119">18775 15990 924 0,'14'-8'390'0,"12"-6"-236"0,1 11-54 16,-5 19-66-16,-5 8-11 15,-14 7-2-15,-4-4 3 16,-17-4 2-16,-6-2 0 16,-2-7-4-16,5-3-9 15,13-10-31-15,9-4-15 16,21-4-10-16,8 0 5 15,15 7 17-15,-2 2 10 16,-8 6 13-16,-4 4 4 16,-19 6 18-16,-6 2 8 15,-13 4 0-15,-9 1 3 16,-16-6-4-16,-6-3-2 0,1-9-47 16,2-6-43-16,17-4-366 15</inkml:trace>
  <inkml:trace contextRef="#ctx0" brushRef="#br0" timeOffset="78759.6812">19100 16138 674 0,'1'0'408'16,"-2"-1"-53"-16,-4 5-161 15,4-4-46-15,0 0-73 0,-5 22-19 16,-4 30-20-16,8-27-6 16,2-3-4-16,4-5-1 15,11-8 1-15,1-5 5 16,8-11 4-16,0-5 0 16,-4-8-8-16,2-3-7 15,-3-2-4-15,-6 3-5 16,-3 3-2-16,-3 7-2 15,-7 8-2-15,-2 2-1 16,-1 10-1-16,-2 4-3 16,4 7 1-16,1 3-1 0,4 1 2 15,1 0 0-15,10-6 3 16,3 0 2-16,5-8 10 16,2-5 3-16,2-4 18 15,-1-3 8-15,-6-12 3 16,-8-3-1-16,-6-4-18 15,-2 0-9-15,-10 2-51 16,1 3-52-16,-8 2-139 16,-5-2-118-16</inkml:trace>
  <inkml:trace contextRef="#ctx0" brushRef="#br0" timeOffset="78886.7021">19269 16019 853 0,'-5'-6'457'16,"-6"-4"-126"-16,4 3-164 0,5 0-53 15,2 4-85-15,2 4-15 16,-2-1-152-16,0 0-356 16</inkml:trace>
  <inkml:trace contextRef="#ctx0" brushRef="#br0" timeOffset="79068.8801">19547 16149 1041 0,'13'13'494'0,"8"10"-188"16,-1 5-59-16,-3-1-88 16,-7-1-23-16,-7-4-45 15,-3-5-22-15,-3-7-27 16,-6-5-11-16,-4-7-25 16,0-5-52-16,6-6 187 15</inkml:trace>
  <inkml:trace contextRef="#ctx0" brushRef="#br0" timeOffset="79617.9724">20335 16042 910 0,'4'0'398'0,"9"6"-182"15,3 4-110-15,4 10-66 16,-2 6 2-16,-10 3-5 15,-1 1-4-15,-9-3-7 16,-5-10-2-16,3-8 3 16,1-6 0-16,8-14-12 15,5-2-6-15,8-12-13 16,0-3-6-16,4 3 5 16,-4 3-3-16,2 16 22 15,-3 5 7-15,-8 15 17 0,-2 8 9 16,-6 11-12-16,-1 7-3 15,-3 1-11-15,3 0-21 16</inkml:trace>
  <inkml:trace contextRef="#ctx0" brushRef="#br0" timeOffset="80038.6696">21315 15983 984 0,'-17'0'425'0,"-18"8"-229"16,-1 5-56-16,4 9-85 0,5 7-20 16,17 7-29-16,9 0-3 15,18 0 5-15,9-4 1 16,11-12 5-16,4-5 1 15,-4-11 7-15,-6-6 6 16,-16-8 12-16,-11-7 2 16,-14-3-11-16,-14-1-13 15,-12 3-32-15,-1 6-40 16,-4 7-187-16</inkml:trace>
  <inkml:trace contextRef="#ctx0" brushRef="#br0" timeOffset="80219.8349">21399 16073 1148 0,'12'7'475'0,"17"8"-256"15,-2 5-89-15,3 12-37 16,1 5-17-16,-3 3-32 16,-1 8-12-16,-8-8-17 15,-6 0-8-15,-2-7-105 16,-2-9-77-16</inkml:trace>
  <inkml:trace contextRef="#ctx0" brushRef="#br0" timeOffset="80369.1666">21656 16085 1258 0,'-14'-2'549'0,"-17"7"-289"0,-5 7-96 15,-4 15-96-15,-2 12-31 16,0 11-29-16,4 7-5 15,3 7-42-15,6 2 476 16</inkml:trace>
  <inkml:trace contextRef="#ctx0" brushRef="#br0" timeOffset="80910.246">21959 15923 794 0,'-9'-2'377'16,"-15"-2"-155"-16,-8 1-43 15,12 9-70-15,-1 3-35 16,11 5-50-16,7 2-25 15,11 3-12-15,3-6-2 16,8 4 14-16,2-2 2 16,0-5 7-16,4 6 3 0,-10-10 5 15,-2-4 8-15,-17-3 0 16,-6-2-4-16,-8 0-7 16,1 7-8-16,2 1-5 15,-5 1 3-15,5 0 0 16,7 4-1-16,8 3-2 15,11 1 0-15,8 2-1 16,-12-7 1-16,8-1 4 16,-11-7-8-16,3-1-74 31,-3 0-54-31</inkml:trace>
  <inkml:trace contextRef="#ctx0" brushRef="#br0" timeOffset="81046.721">21950 15680 1091 0,'-1'-2'427'16,"-6"0"-319"-16,4 5-67 15,3-3-70-15,0 8-57 16,10 16-285-16</inkml:trace>
  <inkml:trace contextRef="#ctx0" brushRef="#br0" timeOffset="81312.7631">22231 15940 699 0,'-8'0'364'0,"-15"-2"-91"16,1 4-97-16,-3 9-95 16,0 2-28-16,12 12-32 15,1 2-4-15,13 1 3 16,6 0 1-16,10-7 1 15,8-4 1-15,0-9 1 16,0-7 5-16,-6-8 11 16,-6-1 3-16,-12-8-2 15,-2 4-6-15,-12-1-18 16,-8-6-5-16,-4 4-52 16,-2-6-62-16,10-4-281 15</inkml:trace>
  <inkml:trace contextRef="#ctx0" brushRef="#br0" timeOffset="81564.1358">22233 15950 368 0,'12'3'271'0,"13"8"52"0,2-2-6 16,-5 9-62-16,-5-3-36 15,-1 7-77-15,-5-1-42 16,-8-9-47-16,4 3-11 16,-7-11-18-16,-5-3 0 15,6-1-3-15,-2-1-5 16,0 0-21-16,1-2-16 0,7-19-15 15,23-26 2-15,-3 37 11 16,-6-2 8-16,7 7 4 16,-1 8 12-1,-8 9 12-15,0 4 4 0,-11 10 21 16,-5 2-5-16,-5-3-6 16,-2 0 26-16,4-6 432 15</inkml:trace>
  <inkml:trace contextRef="#ctx0" brushRef="#br0" timeOffset="82088.6583">23168 15807 967 0,'7'6'404'0,"13"16"-202"15,8 16-135-15,12 27-56 16,1 7 6-16,-8 6 11 15,-6-2 2-15,-21-5 7 16,-6 0 0-16,-13-9-1 16,-2-4-38-16,-8-19-98 15,-7-12-102-15,-3-25-209 16,-6-13-31-16,7-25 89 16,4-10 145-16,16-17 292 15,7-7 108-15,14-4 73 16,9 1-7-16,17 5-17 15,4 3-11-15,6 10-24 16,-1 6-16-16,-10 18-59 16,0 11-26-16,-15 17-48 15,0 10-18-15,-6 14-24 16,-10 5-6-16,0 13-1 16,-6 1-1-16,2-1-2 15,3-3-1-15,2-10-33 0,3-3-39 16,2-9-155-16</inkml:trace>
  <inkml:trace contextRef="#ctx0" brushRef="#br0" timeOffset="82397.1721">23767 15917 871 0,'4'4'367'0,"2"10"-169"15,-2 6-63-15,-6 8-19 16,-1 2-9-16,-6 1-41 15,-5-4-14-15,-5-6-22 16,-2-6-2-16,-3-12-10 16,3-5-18-16,1-11-62 15,5-3-21-15,3-9-12 16,3-1 16-16,8-4 48 16,2 4 19-16,10 7 38 15,2 8 12-15,6 15 36 16,0 8 17-16,5 12-6 15,0 7 0-15,-3 2-14 16,0 2-12-16,-3-6-15 16,1-2-8-16,2-8-5 15,-1-4-56-15</inkml:trace>
  <inkml:trace contextRef="#ctx0" brushRef="#br0" timeOffset="83546.2801">13948 17193 834 0,'0'2'353'16,"1"-1"-155"-16,16 6-118 15,9-1-14-15,20 1 15 16,3 0-6-16,2-2-27 16,0 0-8-16,-10 0-20 15,0-3-3-15,-13-4 5 16,-6-2 2-16,-16-6-13 15,-7 2-4-15,-14 3-14 16,-6 5-7-16,-8 11 5 0,-1 4 1 16,5 10 2-1,5 8-1-15,9 4-5 0,6 2-2 16,17 1 1-16,2-6 0 16,13-3-57-16,6-9-20 15,3-10-24-15,6-10 1 16,1-15 67-16,-3 1 24 15,-5-11 30-15,-7-2 6 16,-5-1 37-16,-5-4 28 16,-13 2 42-16,-1 4 15 0,-19 2-13 15,-6 8-17-15,-10 6-33 16,-4 2-13-16,6 10-26 16,3 5-13-16,8 12-20 15,7 3-2-15,11 5-4 16,4-3 5-16,13-4 5 15,6-1 5-15,9-10 9 16,3-10 6-16,-2-4 8 16,-5-7 3-16,-11-2-1 15,-10 1 0-15,-12-1-108 16,-8 2-506-16</inkml:trace>
  <inkml:trace contextRef="#ctx0" brushRef="#br0" timeOffset="83979.3262">14909 17232 1022 0,'23'9'414'16,"15"4"-239"-16,-4 17-96 16,-10 6-1-16,-16 3-15 15,-8 1-14-15,-11-6-15 16,-6-8-6-16,1-13 0 15,1-9-3-15,7-15-30 16,6-8-20-16,10-11-32 16,7-3-4-16,3 0 21 15,5 3 16-15,-1 9 30 16,3 7 12-16,-1 16 20 16,-6 9 6-16,-2 14-3 15,-8 8-6-15,-3 3-14 16,2 2-6-16,-4-7-43 15,-1-5-90-15</inkml:trace>
  <inkml:trace contextRef="#ctx0" brushRef="#br0" timeOffset="84231.014">15271 17106 1009 0,'12'-10'487'15,"13"-4"-201"-15,-2 8-73 0,-1 17-106 16,2 15-35-16,-1 18-19 15,-4 8-2-15,-4 15-1 16,-5-2-6-16,-4-6-16 16,4-5-7-16,-3-22-9 15,4-14-2-15,-2-16-19 16,-6-6-19-16,-4-11-36 16,-9-3-9-16,-23-1 12 15,-5 0 17-15,-15 8 25 16,-2 4 7-16,10 10-28 15,6 5-51-15</inkml:trace>
  <inkml:trace contextRef="#ctx0" brushRef="#br0" timeOffset="84906.2914">15834 17186 879 0,'-16'0'398'15,"-12"0"-204"-15,-2 3-58 16,1 8-18-16,8 2-56 16,9 4-24-16,8 1-31 15,10 3-7-15,10-2-3 16,2 0 2-16,9-2 5 15,-3-5 3-15,-2-8 7 16,-3-4 5-16,-12-5 5 16,-5-2-6-16,-11 0-9 15,-9 2-8-15,-7 4-4 16,-5 3 1-16,5 9 3 16,5-1 6-16,10 7 6 15,9-1 2-15,8 4-1 16,3 2-3-16,6-6-6 0,4 5-1 15,4-7-1-15,4-6-7 16,2-3-75-16,-4-9-46 16,1-11-189-16,-2-2-109 15,-2-11 6-15,-3-1 65 16,-5-4 301-16,-5-2 171 16,-2 3 172-16,-2 3 34 0,-2 7-10 15,4 6-18-15,-3 15-77 16,-1 5-46-16,5 18-94 15,-7 4-33-15,-1 12-22 16,4 4-6-16,-10 0-7 16,4-4-2-16,-1-13-60 15,-3-5-75-15,5-13-230 16</inkml:trace>
  <inkml:trace contextRef="#ctx0" brushRef="#br0" timeOffset="85105.1099">16114 17255 989 0,'-6'1'445'0,"-4"4"-205"16,-5 4-76-16,-5 6-71 15,2 5-20-15,4 3-30 16,4 1-9-16,8-1-14 0,8-1-5 16,9-3-6-16,7 1-1 15,1-7-4-15,1-3 1 16,4-10-132-16,1-1-88 15</inkml:trace>
  <inkml:trace contextRef="#ctx0" brushRef="#br0" timeOffset="85695.6058">16255 17268 830 0,'1'2'436'15,"-1"-2"-90"-15,10 1-194 16,3-1-35-16,6 0-50 15,8-1-18-15,6-2-31 16,2-2-5-16,-4-5 2 16,-7 0 0-16,-12-2 2 15,-4 0-3-15,-10 5-11 16,-9 1-3-16,-8 9-9 16,-7 5 2-16,0 7 4 15,-1 1 2-15,8 4-1 16,4 1-1-16,8 0-1 15,7 2 1-15,7-1 2 16,3-3 1-16,7-4 0 16,3-2 1-16,6-6 0 15,2-2-10-15,0-3-27 0,-1-3-12 16,-2-2-14-16,1-3 7 16,-6 0 30-16,-3 0 12 15,-9 3 17-15,-4 1 8 16,-4 0 14-16,2 1 4 15,-2 0 19-15,0 1 2 16,0 0-3-16,0 0-1 16,0 0-15-16,0 0-6 0,9-1-9 15,4 0-3-15,26-10 0 16,-27 0 2-16,-8-4 2 16,0-4 0-16,-6 2-3 15,-2 0 0-15,-5 0-5 16,-4 4-2-16,-2 3 2 15,-1 5-1-15,4 12 2 16,-2 6 1-16,3 14-5 16,-5 10-1-16,-2 8 1 15,5 9 0-15,2-3 0 16,8 0-2-16,6-2 21 16,5-7-56-16,4-1 462 15</inkml:trace>
  <inkml:trace contextRef="#ctx0" brushRef="#br0" timeOffset="85988.9181">16825 17240 1066 0,'6'-2'475'0,"6"2"-222"16,-2 4-86-16,-1 16-75 15,0 12-28-15,-2 10-34 16,0 0-10-16,-2 0-70 15,-1-6-415-15</inkml:trace>
  <inkml:trace contextRef="#ctx0" brushRef="#br0" timeOffset="86684.5727">17013 17209 1147 0,'7'-1'431'0,"7"8"-320"16,0 10-25-16,-6 22-20 16,-1 8-11-16,-5 8-23 15,-4-4-5-15,-3-11-8 16,-3-10-11-16,5-17-62 16,3-7-45-16,7-16-91 15,8-10-10-15,3-12 37 16,4-4 30-16,-4-1 70 15,-2 2 14-15,-2 6 26 16,-1 6 59-16,-6 8 119 16,-7 6 24-16,-9 9 23 15,-3 2-38-15,-4 13-88 16,0 3-23-16,8 5-30 16,4-1-14-16,8-3-9 15,7-2-4-15,7-4 0 16,2-3 1-16,14 0 1 15,0 0 2-15,6-1-19 0,-1-1-7 16,-7-8 2-16,-2-2 1 16,-5-6 24-16,-4-4 9 15,-2-1 3-15,-6-4 0 16,-6-3 2-16,0-1 0 16,-7-1 2-16,-8 3 14 15,-11 2 25-15,-9 5 13 16,-9 10 7-16,4 3-14 15,4 11-33-15,6 5-17 16,12 6-13-16,8 4-1 0,11 3 6 16,8-2 3-16,7-2 2 15,3-3-2-15,2-9 7 16,-2-5-33-16,-3-13-105 16,-5-3-91-16</inkml:trace>
  <inkml:trace contextRef="#ctx0" brushRef="#br0" timeOffset="86824.007">17429 17029 921 0,'-2'-1'521'0,"-4"-5"-91"16,2 10-217-16,-2 7-151 0,0 5-39 16,5 12-8-16,7 2-65 15</inkml:trace>
  <inkml:trace contextRef="#ctx0" brushRef="#br0" timeOffset="87362.5107">18102 17275 557 0,'-4'12'287'0,"-3"18"-43"0,0 6-170 16,1 2-46-16,4-3-2 15,-1-15 3-15,-1-10 4 16,4-10-3-16,0-11-3 15,5-13-5-15,3-6-10 16,2-11-6-16,5-1-1 16,4 4 20-16,3 2 32 15,1 15 36-15,2 6 16 16,2 15-12-16,-2 10-30 16,-5 13-31-16,-5 8-13 0,-14 7-6 15,-5 2-3-15,-7 1-14 16,-4-6-43-16,3-7-121 15,3-7-173-15</inkml:trace>
  <inkml:trace contextRef="#ctx0" brushRef="#br0" timeOffset="87717.6993">18571 17234 531 0,'-7'-7'307'0,"-6"-3"13"16,-3 2-124-16,-7 7-60 16,-1 3-26-16,0 8-64 15,4 3-25-15,13 3-19 16,8 0-1-16,11 0 3 0,6 1 1 16,2-6 2-16,2-3 1 15,-4-3 5-15,-6-6 3 16,-5-4 5-16,-5-1 1 15,-4-2-8-15,-2 6-5 16,-11 1-9-16,-3 4-3 16,-7 5 1-16,-1 4 3 15,2 6 11-15,6 0 2 0,11 3 3 16,7 1-2 0,19-1-11-16,7 1 0 0,6-7-7 15,-1-2-31-15,-1-4-88 16,-1-6-70-16</inkml:trace>
  <inkml:trace contextRef="#ctx0" brushRef="#br0" timeOffset="88016.5146">18796 17316 700 0,'-5'-9'385'0,"-11"-11"-70"16,-4 4-63-16,-1 9-107 15,-2 7-49-15,7 9-72 16,4 9-25-16,12 9-5 15,4 3 2-15,12 6 4 16,4-5 4-16,2-4 0 16,2-5 1-16,-2-10 4 15,-2-6 7-15,-8-11 13 0,-3-6 1 16,-10-13 1-16,-4-2-4 16,-12-12-9-16,-3 1-1 15,-5-11-3-15,-1-5-2 16,10 0-6-16,7 0-5 15,14 6-11-15,11 2-5 16,13 11 2-16,0 3-32 16,0 17-85-16,-1 13-54 15</inkml:trace>
  <inkml:trace contextRef="#ctx0" brushRef="#br0" timeOffset="88206.3759">19000 17276 1200 0,'-5'8'489'15,"-5"6"-286"-15,6 13-137 16,2 6-18-16,0 2-25 16,2 1-7-16,0-6-28 15,2-7-57-15,6-9-445 16</inkml:trace>
  <inkml:trace contextRef="#ctx0" brushRef="#br0" timeOffset="88352.6048">19003 17124 1213 0,'-3'-4'490'0,"-2"-1"-290"15,0 7-164-15,3 6-22 16,2 4-120-16,2 5-97 15</inkml:trace>
  <inkml:trace contextRef="#ctx0" brushRef="#br0" timeOffset="88630.2944">19156 17309 1146 0,'-5'6'448'0,"-6"2"-309"15,2 7-49-15,9 5-37 16,6-1-10-16,9 3-14 16,2 0-4-16,7-6-9 15,3-4-1-15,4-12 15 16,0-6 18-16,-3-11 32 16,-4-6 11-16,-8-6 10 15,-7-2-15-15,-14-1-16 16,-9 4-9-16,-22 5-28 15,-6 6-2-15,-4 14-24 16,0 6-7-16,10 14-51 16,10 3-64-16</inkml:trace>
  <inkml:trace contextRef="#ctx0" brushRef="#br0" timeOffset="89073.164">20102 17171 756 0,'-14'3'370'15,"-10"5"-131"-15,-5 18-125 16,0 5-8-16,13 9-37 0,6 5-10 15,13 1 0-15,9-3-1 16,4-10-16-16,3-6-6 16,3-17-8-16,-3-6 2 15,-6-11 9-15,-6-7 1 16,-12-4-11-16,-10-2-24 16,-11-1-65-16,-4 0-49 15,-1 0-237-15</inkml:trace>
  <inkml:trace contextRef="#ctx0" brushRef="#br0" timeOffset="89322.5459">20161 17261 1021 0,'11'9'441'0,"9"15"-247"16,-3 4-39-16,-8 3-63 16,-9-1-23-16,-3-7-21 15,-5-6-8-15,2-12-9 16,6-5-7-16,10-14-12 15,8-8-6-15,9-9-9 16,4 0-2-16,2 3 2 16,-2 9 1-16,-7 11 4 15,-3 5 4-15,-10 14 18 16,-2 7 9-16,-7 13 3 16,-8 10-1-16,-8 2-16 15,-3 3-10-15,2-7-108 0</inkml:trace>
  <inkml:trace contextRef="#ctx0" brushRef="#br0" timeOffset="89533.3078">20491 17119 1000 0,'-2'3'507'15,"-1"3"-59"-15,2 22-373 16,4 9-30-16,3 20-4 15,2 11 7-15,2 10 3 16,-3 2-3-16,-7-7-15 16,0-7-13-16,-3-17-39 15,-2-12-29-15,0-16-92 16</inkml:trace>
  <inkml:trace contextRef="#ctx0" brushRef="#br0" timeOffset="89702.42">20496 17420 1438 0,'1'-2'580'0,"5"-2"-359"0,3 4-104 16,8 4-62-16,4 4-20 16,3 1-20-16,4-3-26 15,1-6 104-15</inkml:trace>
  <inkml:trace contextRef="#ctx0" brushRef="#br0" timeOffset="90381.4227">20965 17139 569 0,'-19'-6'347'15,"-19"-5"-7"-15,-2 8-183 0,0 3-35 16,9 7-67-16,8 4-41 16,17 4-7-16,8 4 3 15,16-1 5-15,7 3 1 16,7-5 1-16,3-2-2 15,-4-8 3-15,-9-4 2 16,-9-4 9-16,-6-3 1 16,-7-2-4-16,-4-2-5 15,-9 4-17-15,-4 1-5 0,-13 4-4 16,0 7-1-16,-1 3 1 16,5 5 1-16,8 4-1 15,9-5 5-15,10 4 10 16,8-1 6-16,9-3 9 15,5-1 2-15,8-10 0 16,2-3-1-16,-2-9-2 16,-2-5-2-16,-7-4-3 15,-3-2-2-15,-3-1-4 16,-4 0 1-16,1 5-3 16,-8 2 1-16,-5 9 7 15,0 6 2-15,-9 10 6 16,4 10-4-16,4 13-8 15,2 5-6-15,9 5-6 16,-1-4 3-16,6-5-158 16,2-9-150-16</inkml:trace>
  <inkml:trace contextRef="#ctx0" brushRef="#br0" timeOffset="90664.0655">21436 17285 539 0,'1'6'343'16,"-1"6"48"-16,1 7-174 0,-3 6-65 16,-3 2-15-16,-12-2-36 15,-6-4-11-15,-5-7-21 16,-5-7-13-16,-1-13-22 16,5-5-8-16,3-9-11 15,6-6-6-15,9-1-11 16,5-2-5-16,9 0-9 15,8 5-1-15,8 8 5 16,3 8 6-16,0 11 11 16,0 10 4-16,0 11 0 15,0 6-3-15,-3 7-29 16,0 3-59-16</inkml:trace>
  <inkml:trace contextRef="#ctx0" brushRef="#br0" timeOffset="91128.7307">21535 17208 800 0,'4'-5'401'0,"9"-2"-121"16,-3 6-94-16,5 8-76 16,-2 9-27-16,-4 8-25 15,-2 4-1-15,-10 3-9 16,-5 0-9-16,-4-1-18 15,0-3-6-15,2-11-3 16,5-7-1-16,6-15-2 16,4-5-5-16,10-12-4 15,3-3-1-15,-3-4 0 16,0 0 1-16,-4 7 2 16,-2 1 11-16,-3 12 36 15,-6 7 7-15,-1 8 9 16,-1 8-9-16,2 9-35 15,6 4-5-15,10 6-8 16,3-2-2-16,10-3-76 0,2-1-84 16</inkml:trace>
  <inkml:trace contextRef="#ctx0" brushRef="#br0" timeOffset="91598.1363">21951 17360 459 0,'1'-10'286'0,"1"-10"3"16,0 1-61-16,-7 0-52 16,-4-1-17-16,-5 0-28 15,-5-1-11-15,-4 7-31 16,1 4-17-16,1 10-38 15,0 2-18-15,8 13-16 16,4 4 0-16,5 8 4 16,6 2 1-16,6 1-2 15,6-3-2-15,3-6 1 16,1-5 0-16,5-13 4 16,-2-3 1-16,2-12 0 15,-2-2-2-15,-5-2-5 16,-6-2 0-16,-4 6 0 15,-4 4-2-15,0 7 2 16,1 4 1-16,-1 10 3 0,3 3 4 16,2 4-2-16,1-1-1 15,2-1 14-15,2-6 7 16,-1-4 12-16,3-3 3 16,0-6-8-16,1-4-5 15,-5-6-9-15,0-2-10 16,-9-1-85-16,-1-1-64 15</inkml:trace>
  <inkml:trace contextRef="#ctx0" brushRef="#br0" timeOffset="91751.2916">22003 17032 841 0,'-1'-12'516'0,"-3"-9"-1"15,1 10-189-15,-1 8-152 16,3 10-62-16,1 8-89 15,0 2-18-15,9 11-46 16,-2 0-67-16</inkml:trace>
  <inkml:trace contextRef="#ctx0" brushRef="#br0" timeOffset="92311.6921">22698 17136 927 0,'-16'-6'440'16,"-13"-4"-183"-16,-8 7-134 15,0 5-31-15,0 8-39 16,6 5-9-16,12 13-12 16,6 1-3-16,18 7-12 15,11-2-3-15,13-3-2 16,6-4-1-16,8-13-1 0,1-6 0 16,-2-15 1-16,-2-4-2 15,-12-4-2-15,-10-3-1 16,-9 2-1-16,-4 1-1 15,-11 4-9-15,1 9-3 16,-10 14 9-16,-4 11 3 16,-2 17 11-16,1 10 2 15,6 8-10-15,4-1-4 16,9-5 0-16,1-11 8 16,7-13-88-16,4-5-66 0</inkml:trace>
  <inkml:trace contextRef="#ctx0" brushRef="#br0" timeOffset="92611.8598">22937 17170 612 0,'-7'-6'349'0,"-6"1"7"15,0 4-195-15,5 6-67 16,4 6-15-16,-1 4-14 16,9 4-11-16,6 3-2 15,8-2 4-15,18-2-12 16,0-6-4-16,2-8-7 0,-8-4 17 16,-16-8 16-16,-10-6 1 15,-16-3-5-15,-13-3-25 16,-14 2-31-16,-3 0-4 15,6 9-106-15,8 3-81 16</inkml:trace>
  <inkml:trace contextRef="#ctx0" brushRef="#br0" timeOffset="92911.9044">23046 17287 761 0,'8'8'341'0,"11"6"-150"16,4 0-42-16,4-7-7 15,5-2-2-15,1-9-17 16,0-3-15-16,-4-7-46 16,-7-2-15-16,-10-3-14 15,-7-3-5-15,-9-5-8 16,-7 2-3-16,-10-3-9 16,-7 4-6-16,-3 8-12 15,-4 8-8-15,5 16-2 16,3 8 6-16,5 17 14 15,5 7 7-15,11 11 5 16,4 7-1-16,8 4-4 16,1-2-2-16,6-10 24 15,1-4-54-15,-1-14-316 0</inkml:trace>
  <inkml:trace contextRef="#ctx0" brushRef="#br0" timeOffset="93450.5739">23360 17105 1012 0,'14'1'351'0,"17"0"-307"16,1 2-39-16,1-2 0 15,1-1 2-15,-9-4 7 16,-4-1 23-16,-11-1 32 15,-6-2 10-15,-11 8-5 16,-8-1-26-16,-12 4-34 0,-3 3-11 16,0 5-4-16,3 4-1 15,11 4 10-15,-1 3 8 16,11 3 16-16,6 3 5 16,8-2-6-16,5 1-6 15,12-6-9-15,-2-4-3 16,2-9 3-16,5-8 2 15,-7-5 1-15,-1-3-1 16,-7-1-6-16,-1 4-6 16,-4 3-8-16,-3 3-7 0,-3 10-1 15,-3 1 1-15,1 6 5 16,-1-1 4-16,3-6-31 16,0-1-17-16,0-11-53 15,-1-4-52-15</inkml:trace>
  <inkml:trace contextRef="#ctx0" brushRef="#br0" timeOffset="93607.4417">23605 16871 1076 0,'0'0'481'15,"0"0"-190"-15,0 13-233 0,-3 5-42 16,-2 8-26-16,3 5-38 15,1-1-154-15</inkml:trace>
  <inkml:trace contextRef="#ctx0" brushRef="#br0" timeOffset="94113.4267">23880 17324 637 0,'0'-7'316'0,"2"-9"-77"15,-4-4-91-15,-3-3-13 16,2-1 8-16,-10-2-1 16,-1 3-4-16,-1 10-50 15,-7 3-32-15,-2 10-48 16,4 3-19-16,2 9-2 15,4 6 3-15,11 7 12 16,4 2 3-16,13-2 1 16,5 1 0-16,4-7 1 15,3 0-1-15,-4-14 6 16,-3-7 3-16,0-9 4 16,-3-6 1-16,-4-1-5 15,1-2-4-15,-7 2-5 16,1 0-2-16,-6 5-1 15,-4 4-2-15,1 6-11 0,-2 3-5 16,4 7 0-16,3 5 1 16,2 6 14-16,4 2 4 15,5 3 8-15,3 1 5 16,10-3 14-16,-3-3 9 16,2-11 22-16,2-6 3 15,-5-12 20-15,-3-6-1 16,-10-7-21-16,-5 0-8 0,-11-2-76 15,-4-1-66-15,-5 5-146 16</inkml:trace>
  <inkml:trace contextRef="#ctx0" brushRef="#br0" timeOffset="94369.5008">24145 16496 877 0,'10'-11'429'0,"8"-11"-132"16,-2 13-66-16,-7 24-92 0,-3 16-41 15,-2 30-66-15,2 14-5 16,1 25 1-16,-1 10-3 15,-1-5-7-15,-2-6 21 16,-6-20 13-16</inkml:trace>
  <inkml:trace contextRef="#ctx0" brushRef="#br0" timeOffset="94834.8373">24312 17490 732 0,'-1'-1'314'0,"-8"-9"-149"0,-2-1-8 16,-3 2-6-16,-6 1-10 15,8 8-42-15,-3 1-25 16,6 12-37-16,7-1-5 16,5 2 7-16,6 2 13 15,7-6 33-15,2-5 15 0,1-1 29 16,-1-4 7-16,-11-4-12 16,-3 3-21-16,-14-1-78 15,-3 0 342-15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5/12/2022</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208307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29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13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8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126373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27434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34</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420029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41171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73200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43919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0886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126979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44945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76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12/5/2022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12/5/2022</a:t>
            </a:fld>
            <a:endParaRPr kumimoji="0" lang="en-US" sz="24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94C600"/>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140801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129937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77913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0783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70157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481825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86157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817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60566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85406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8929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12/5/2022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12/5/2022</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mbria" panose="02040503050406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883528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20.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4.emf"/><Relationship Id="rId5" Type="http://schemas.openxmlformats.org/officeDocument/2006/relationships/customXml" Target="../ink/ink5.xml"/><Relationship Id="rId10" Type="http://schemas.openxmlformats.org/officeDocument/2006/relationships/customXml" Target="../ink/ink7.xml"/><Relationship Id="rId4" Type="http://schemas.openxmlformats.org/officeDocument/2006/relationships/image" Target="../media/image6.png"/><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20.png"/><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6.png"/><Relationship Id="rId9"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customXml" Target="../ink/ink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customXml" Target="../ink/ink11.xml"/><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customXml" Target="../ink/ink12.xml"/><Relationship Id="rId4" Type="http://schemas.openxmlformats.org/officeDocument/2006/relationships/image" Target="../media/image15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customXml" Target="../ink/ink13.xml"/><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5.png"/><Relationship Id="rId7"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17.emf"/><Relationship Id="rId5" Type="http://schemas.openxmlformats.org/officeDocument/2006/relationships/image" Target="../media/image13.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00.png"/><Relationship Id="rId12" Type="http://schemas.openxmlformats.org/officeDocument/2006/relationships/image" Target="../media/image1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png"/><Relationship Id="rId10" Type="http://schemas.openxmlformats.org/officeDocument/2006/relationships/image" Target="../media/image100.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90.emf"/><Relationship Id="rId4" Type="http://schemas.openxmlformats.org/officeDocument/2006/relationships/customXml" Target="../ink/ink21.xml"/></Relationships>
</file>

<file path=ppt/slides/_rels/slide28.xml.rels><?xml version="1.0" encoding="UTF-8" standalone="yes"?>
<Relationships xmlns="http://schemas.openxmlformats.org/package/2006/relationships"><Relationship Id="rId7" Type="http://schemas.openxmlformats.org/officeDocument/2006/relationships/image" Target="../media/image25.png"/><Relationship Id="rId2"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8.emf"/></Relationships>
</file>

<file path=ppt/slides/_rels/slide29.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23.xml"/></Relationships>
</file>

<file path=ppt/slides/_rels/slide3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24.xml"/></Relationships>
</file>

<file path=ppt/slides/_rels/slide32.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37.emf"/><Relationship Id="rId4" Type="http://schemas.openxmlformats.org/officeDocument/2006/relationships/customXml" Target="../ink/ink25.xml"/></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customXml" Target="../ink/ink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51.png"/><Relationship Id="rId7" Type="http://schemas.openxmlformats.org/officeDocument/2006/relationships/image" Target="../media/image29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6.png"/><Relationship Id="rId9"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ustomXml" Target="../ink/ink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480862" y="2656929"/>
              <a:ext cx="5114520" cy="3451320"/>
            </p14:xfrm>
          </p:contentPart>
        </mc:Choice>
        <mc:Fallback xmlns="">
          <p:pic>
            <p:nvPicPr>
              <p:cNvPr id="4" name="Ink 3"/>
              <p:cNvPicPr/>
              <p:nvPr/>
            </p:nvPicPr>
            <p:blipFill>
              <a:blip r:embed="rId6"/>
              <a:stretch>
                <a:fillRect/>
              </a:stretch>
            </p:blipFill>
            <p:spPr>
              <a:xfrm>
                <a:off x="475102" y="2647929"/>
                <a:ext cx="5129280" cy="3470400"/>
              </a:xfrm>
              <a:prstGeom prst="rect">
                <a:avLst/>
              </a:prstGeom>
            </p:spPr>
          </p:pic>
        </mc:Fallback>
      </mc:AlternateContent>
      <p:grpSp>
        <p:nvGrpSpPr>
          <p:cNvPr id="7" name="Group 6"/>
          <p:cNvGrpSpPr/>
          <p:nvPr/>
        </p:nvGrpSpPr>
        <p:grpSpPr>
          <a:xfrm>
            <a:off x="5630260" y="681363"/>
            <a:ext cx="2883194" cy="889908"/>
            <a:chOff x="5067300" y="710292"/>
            <a:chExt cx="3352800" cy="1042308"/>
          </a:xfrm>
        </p:grpSpPr>
        <p:sp>
          <p:nvSpPr>
            <p:cNvPr id="8" name="Horizontal Scroll 7"/>
            <p:cNvSpPr/>
            <p:nvPr/>
          </p:nvSpPr>
          <p:spPr>
            <a:xfrm>
              <a:off x="5067300" y="710292"/>
              <a:ext cx="3352800" cy="10423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7"/>
            <a:stretch>
              <a:fillRect/>
            </a:stretch>
          </p:blipFill>
          <p:spPr>
            <a:xfrm>
              <a:off x="5334000" y="921883"/>
              <a:ext cx="2695575" cy="619125"/>
            </a:xfrm>
            <a:prstGeom prst="rect">
              <a:avLst/>
            </a:prstGeom>
          </p:spPr>
        </p:pic>
      </p:grpSp>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911694" y="921883"/>
              <a:ext cx="7601760" cy="5342760"/>
            </p14:xfrm>
          </p:contentPart>
        </mc:Choice>
        <mc:Fallback xmlns="">
          <p:pic>
            <p:nvPicPr>
              <p:cNvPr id="5" name="Ink 4"/>
              <p:cNvPicPr/>
              <p:nvPr/>
            </p:nvPicPr>
            <p:blipFill>
              <a:blip r:embed="rId9"/>
              <a:stretch>
                <a:fillRect/>
              </a:stretch>
            </p:blipFill>
            <p:spPr>
              <a:xfrm>
                <a:off x="907374" y="914323"/>
                <a:ext cx="7616520" cy="536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1276920" y="6084360"/>
              <a:ext cx="2027520" cy="518040"/>
            </p14:xfrm>
          </p:contentPart>
        </mc:Choice>
        <mc:Fallback xmlns="">
          <p:pic>
            <p:nvPicPr>
              <p:cNvPr id="10" name="Ink 9"/>
              <p:cNvPicPr/>
              <p:nvPr/>
            </p:nvPicPr>
            <p:blipFill>
              <a:blip r:embed="rId11"/>
              <a:stretch>
                <a:fillRect/>
              </a:stretch>
            </p:blipFill>
            <p:spPr>
              <a:xfrm>
                <a:off x="1267920" y="6076440"/>
                <a:ext cx="2042280" cy="534960"/>
              </a:xfrm>
              <a:prstGeom prst="rect">
                <a:avLst/>
              </a:prstGeom>
            </p:spPr>
          </p:pic>
        </mc:Fallback>
      </mc:AlternateContent>
    </p:spTree>
    <p:extLst>
      <p:ext uri="{BB962C8B-B14F-4D97-AF65-F5344CB8AC3E}">
        <p14:creationId xmlns:p14="http://schemas.microsoft.com/office/powerpoint/2010/main" val="103294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01840" y="2783880"/>
              <a:ext cx="7160400" cy="1765080"/>
            </p14:xfrm>
          </p:contentPart>
        </mc:Choice>
        <mc:Fallback xmlns="">
          <p:pic>
            <p:nvPicPr>
              <p:cNvPr id="11" name="Ink 10"/>
              <p:cNvPicPr/>
              <p:nvPr/>
            </p:nvPicPr>
            <p:blipFill>
              <a:blip r:embed="rId7"/>
              <a:stretch>
                <a:fillRect/>
              </a:stretch>
            </p:blipFill>
            <p:spPr>
              <a:xfrm>
                <a:off x="497160" y="2774160"/>
                <a:ext cx="7174440" cy="178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584640" y="4256280"/>
              <a:ext cx="8168400" cy="2124000"/>
            </p14:xfrm>
          </p:contentPart>
        </mc:Choice>
        <mc:Fallback xmlns="">
          <p:pic>
            <p:nvPicPr>
              <p:cNvPr id="12" name="Ink 11"/>
              <p:cNvPicPr/>
              <p:nvPr/>
            </p:nvPicPr>
            <p:blipFill>
              <a:blip r:embed="rId9"/>
              <a:stretch>
                <a:fillRect/>
              </a:stretch>
            </p:blipFill>
            <p:spPr>
              <a:xfrm>
                <a:off x="577440" y="4247640"/>
                <a:ext cx="8187120" cy="2142360"/>
              </a:xfrm>
              <a:prstGeom prst="rect">
                <a:avLst/>
              </a:prstGeom>
            </p:spPr>
          </p:pic>
        </mc:Fallback>
      </mc:AlternateContent>
    </p:spTree>
    <p:extLst>
      <p:ext uri="{BB962C8B-B14F-4D97-AF65-F5344CB8AC3E}">
        <p14:creationId xmlns:p14="http://schemas.microsoft.com/office/powerpoint/2010/main" val="238467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smtClean="0">
                    <a:latin typeface="Calibri" panose="020F0502020204030204" pitchFamily="34" charset="0"/>
                    <a:cs typeface="Calibri" panose="020F0502020204030204" pitchFamily="34" charset="0"/>
                  </a:rPr>
                  <a:t>:</a:t>
                </a:r>
              </a:p>
              <a:p>
                <a:pPr lvl="1"/>
                <a:r>
                  <a:rPr lang="el-GR" sz="20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2000" i="1" dirty="0" smtClean="0">
                        <a:latin typeface="Cambria Math" panose="02040503050406030204" pitchFamily="18" charset="0"/>
                        <a:cs typeface="Calibri" panose="020F0502020204030204" pitchFamily="34" charset="0"/>
                      </a:rPr>
                      <m:t>𝛼</m:t>
                    </m:r>
                  </m:oMath>
                </a14:m>
                <a:r>
                  <a:rPr lang="el-GR" sz="20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2000" i="1" dirty="0" smtClean="0">
                        <a:latin typeface="Cambria Math" panose="02040503050406030204" pitchFamily="18" charset="0"/>
                        <a:cs typeface="Calibri" panose="020F0502020204030204" pitchFamily="34" charset="0"/>
                      </a:rPr>
                      <m:t>𝑄</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Υπολογίστε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που βρίσκεται σε απόσταση </a:t>
                </a:r>
                <a14:m>
                  <m:oMath xmlns:m="http://schemas.openxmlformats.org/officeDocument/2006/math">
                    <m:r>
                      <a:rPr lang="en-US" sz="2000" i="1" dirty="0" smtClean="0">
                        <a:latin typeface="Cambria Math" panose="02040503050406030204" pitchFamily="18" charset="0"/>
                        <a:cs typeface="Calibri" panose="020F0502020204030204" pitchFamily="34" charset="0"/>
                      </a:rPr>
                      <m:t>𝑥</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από το κέντρο του δακτυλίου και στον κάθετο άξονα στο επίπεδο του δακτυλίου.</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40" y="3276600"/>
            <a:ext cx="7940428" cy="3216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180920" y="4632840"/>
              <a:ext cx="504720" cy="659880"/>
            </p14:xfrm>
          </p:contentPart>
        </mc:Choice>
        <mc:Fallback xmlns="">
          <p:pic>
            <p:nvPicPr>
              <p:cNvPr id="4" name="Ink 3"/>
              <p:cNvPicPr/>
              <p:nvPr/>
            </p:nvPicPr>
            <p:blipFill>
              <a:blip r:embed="rId6"/>
              <a:stretch>
                <a:fillRect/>
              </a:stretch>
            </p:blipFill>
            <p:spPr>
              <a:xfrm>
                <a:off x="7173720" y="4622040"/>
                <a:ext cx="522360" cy="677880"/>
              </a:xfrm>
              <a:prstGeom prst="rect">
                <a:avLst/>
              </a:prstGeom>
            </p:spPr>
          </p:pic>
        </mc:Fallback>
      </mc:AlternateContent>
    </p:spTree>
    <p:extLst>
      <p:ext uri="{BB962C8B-B14F-4D97-AF65-F5344CB8AC3E}">
        <p14:creationId xmlns:p14="http://schemas.microsoft.com/office/powerpoint/2010/main" val="43994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Υπολογίστε το ηλεκτρικό πεδίο στο σημείο </a:t>
                </a:r>
                <a:r>
                  <a:rPr lang="en-US" sz="1600" dirty="0" smtClean="0">
                    <a:latin typeface="Calibri" panose="020F0502020204030204" pitchFamily="34" charset="0"/>
                    <a:cs typeface="Calibri" panose="020F0502020204030204" pitchFamily="34" charset="0"/>
                  </a:rPr>
                  <a:t>P</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86800" y="2189880"/>
              <a:ext cx="8081640" cy="4263480"/>
            </p14:xfrm>
          </p:contentPart>
        </mc:Choice>
        <mc:Fallback xmlns="">
          <p:pic>
            <p:nvPicPr>
              <p:cNvPr id="6" name="Ink 5"/>
              <p:cNvPicPr/>
              <p:nvPr/>
            </p:nvPicPr>
            <p:blipFill>
              <a:blip r:embed="rId6"/>
              <a:stretch>
                <a:fillRect/>
              </a:stretch>
            </p:blipFill>
            <p:spPr>
              <a:xfrm>
                <a:off x="578160" y="2179800"/>
                <a:ext cx="8098200" cy="4282200"/>
              </a:xfrm>
              <a:prstGeom prst="rect">
                <a:avLst/>
              </a:prstGeom>
            </p:spPr>
          </p:pic>
        </mc:Fallback>
      </mc:AlternateContent>
    </p:spTree>
    <p:extLst>
      <p:ext uri="{BB962C8B-B14F-4D97-AF65-F5344CB8AC3E}">
        <p14:creationId xmlns:p14="http://schemas.microsoft.com/office/powerpoint/2010/main" val="33616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Υπολογίστε το ηλεκτρικό πεδίο στο σημείο </a:t>
                </a:r>
                <a:r>
                  <a:rPr lang="en-US" sz="1600" dirty="0" smtClean="0">
                    <a:latin typeface="Calibri" panose="020F0502020204030204" pitchFamily="34" charset="0"/>
                    <a:cs typeface="Calibri" panose="020F0502020204030204" pitchFamily="34" charset="0"/>
                  </a:rPr>
                  <a:t>P</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33400" y="2590800"/>
              <a:ext cx="7725240" cy="3741120"/>
            </p14:xfrm>
          </p:contentPart>
        </mc:Choice>
        <mc:Fallback xmlns="">
          <p:pic>
            <p:nvPicPr>
              <p:cNvPr id="6" name="Ink 5"/>
              <p:cNvPicPr/>
              <p:nvPr/>
            </p:nvPicPr>
            <p:blipFill>
              <a:blip r:embed="rId6"/>
              <a:stretch>
                <a:fillRect/>
              </a:stretch>
            </p:blipFill>
            <p:spPr>
              <a:xfrm>
                <a:off x="526920" y="2582880"/>
                <a:ext cx="7743240" cy="3759120"/>
              </a:xfrm>
              <a:prstGeom prst="rect">
                <a:avLst/>
              </a:prstGeom>
            </p:spPr>
          </p:pic>
        </mc:Fallback>
      </mc:AlternateContent>
    </p:spTree>
    <p:extLst>
      <p:ext uri="{BB962C8B-B14F-4D97-AF65-F5344CB8AC3E}">
        <p14:creationId xmlns:p14="http://schemas.microsoft.com/office/powerpoint/2010/main" val="42390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499"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n-US" b="1" dirty="0" smtClean="0">
                    <a:latin typeface="Calibri" panose="020F0502020204030204" pitchFamily="34" charset="0"/>
                    <a:cs typeface="Calibri" panose="020F0502020204030204" pitchFamily="34" charset="0"/>
                  </a:rPr>
                  <a:t>2</a:t>
                </a:r>
                <a:r>
                  <a:rPr lang="el-GR" b="1" baseline="30000" dirty="0" smtClean="0">
                    <a:latin typeface="Calibri" panose="020F0502020204030204" pitchFamily="34" charset="0"/>
                    <a:cs typeface="Calibri" panose="020F0502020204030204" pitchFamily="34" charset="0"/>
                  </a:rPr>
                  <a:t>η</a:t>
                </a:r>
                <a:r>
                  <a:rPr lang="el-GR" b="1" dirty="0" smtClean="0">
                    <a:latin typeface="Calibri" panose="020F0502020204030204" pitchFamily="34" charset="0"/>
                    <a:cs typeface="Calibri" panose="020F0502020204030204" pitchFamily="34" charset="0"/>
                  </a:rPr>
                  <a:t> Λύση:</a:t>
                </a:r>
              </a:p>
              <a:p>
                <a:pPr lvl="1"/>
                <a:r>
                  <a:rPr lang="el-GR" sz="16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Υπολογίστε το ηλεκτρικό πεδίο στο σημείο </a:t>
                </a:r>
                <a:r>
                  <a:rPr lang="en-US" sz="1600" dirty="0" smtClean="0">
                    <a:latin typeface="Calibri" panose="020F0502020204030204" pitchFamily="34" charset="0"/>
                    <a:cs typeface="Calibri" panose="020F0502020204030204" pitchFamily="34" charset="0"/>
                  </a:rPr>
                  <a:t>P</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25600" y="923760"/>
              <a:ext cx="8044920" cy="5599080"/>
            </p14:xfrm>
          </p:contentPart>
        </mc:Choice>
        <mc:Fallback xmlns="">
          <p:pic>
            <p:nvPicPr>
              <p:cNvPr id="6" name="Ink 5"/>
              <p:cNvPicPr/>
              <p:nvPr/>
            </p:nvPicPr>
            <p:blipFill>
              <a:blip r:embed="rId6"/>
              <a:stretch>
                <a:fillRect/>
              </a:stretch>
            </p:blipFill>
            <p:spPr>
              <a:xfrm>
                <a:off x="516240" y="914400"/>
                <a:ext cx="8061480" cy="5617800"/>
              </a:xfrm>
              <a:prstGeom prst="rect">
                <a:avLst/>
              </a:prstGeom>
            </p:spPr>
          </p:pic>
        </mc:Fallback>
      </mc:AlternateContent>
      <p:sp>
        <p:nvSpPr>
          <p:cNvPr id="7" name="Horizontal Scroll 6"/>
          <p:cNvSpPr/>
          <p:nvPr/>
        </p:nvSpPr>
        <p:spPr>
          <a:xfrm>
            <a:off x="5181600" y="710292"/>
            <a:ext cx="3429000" cy="966108"/>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Tree>
    <p:extLst>
      <p:ext uri="{BB962C8B-B14F-4D97-AF65-F5344CB8AC3E}">
        <p14:creationId xmlns:p14="http://schemas.microsoft.com/office/powerpoint/2010/main" val="2627928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81125"/>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i="1" dirty="0" smtClean="0">
                <a:latin typeface="Calibri" panose="020F0502020204030204" pitchFamily="34" charset="0"/>
                <a:cs typeface="Calibri" panose="020F0502020204030204" pitchFamily="34" charset="0"/>
              </a:rPr>
              <a:t>R</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σε απόσταση </a:t>
            </a:r>
            <a:r>
              <a:rPr lang="en-US" sz="2000" i="1" dirty="0" smtClean="0">
                <a:latin typeface="Calibri" panose="020F0502020204030204" pitchFamily="34" charset="0"/>
                <a:cs typeface="Calibri" panose="020F0502020204030204" pitchFamily="34" charset="0"/>
              </a:rPr>
              <a:t>x</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και που βρίσκεται στον κάθετο άξονα που περνά από το κέντρο του δίσκου.</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48021"/>
            <a:ext cx="4095749" cy="355277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72760" y="3183840"/>
              <a:ext cx="4514040" cy="2479320"/>
            </p14:xfrm>
          </p:contentPart>
        </mc:Choice>
        <mc:Fallback xmlns="">
          <p:pic>
            <p:nvPicPr>
              <p:cNvPr id="6" name="Ink 5"/>
              <p:cNvPicPr/>
              <p:nvPr/>
            </p:nvPicPr>
            <p:blipFill>
              <a:blip r:embed="rId4"/>
              <a:stretch>
                <a:fillRect/>
              </a:stretch>
            </p:blipFill>
            <p:spPr>
              <a:xfrm>
                <a:off x="569160" y="3174480"/>
                <a:ext cx="4526280" cy="2500560"/>
              </a:xfrm>
              <a:prstGeom prst="rect">
                <a:avLst/>
              </a:prstGeom>
            </p:spPr>
          </p:pic>
        </mc:Fallback>
      </mc:AlternateContent>
    </p:spTree>
    <p:extLst>
      <p:ext uri="{BB962C8B-B14F-4D97-AF65-F5344CB8AC3E}">
        <p14:creationId xmlns:p14="http://schemas.microsoft.com/office/powerpoint/2010/main" val="37907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 – Λύση:</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dirty="0" smtClean="0">
                <a:latin typeface="Calibri" panose="020F0502020204030204" pitchFamily="34" charset="0"/>
                <a:cs typeface="Calibri" panose="020F0502020204030204" pitchFamily="34" charset="0"/>
              </a:rPr>
              <a:t>R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a14="http://schemas.microsoft.com/office/drawing/2010/main">
        <mc:Choice Requires="a14">
          <p:sp>
            <p:nvSpPr>
              <p:cNvPr id="8" name="Horizontal Scroll 7"/>
              <p:cNvSpPr/>
              <p:nvPr/>
            </p:nvSpPr>
            <p:spPr>
              <a:xfrm>
                <a:off x="4267200" y="710292"/>
                <a:ext cx="43434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smtClean="0">
                    <a:solidFill>
                      <a:schemeClr val="tx1"/>
                    </a:solidFill>
                  </a:rPr>
                  <a:t>(1)   </a:t>
                </a:r>
                <a14:m>
                  <m:oMath xmlns:m="http://schemas.openxmlformats.org/officeDocument/2006/math">
                    <m:r>
                      <a:rPr lang="aa-ET" b="0" i="1" smtClean="0">
                        <a:solidFill>
                          <a:schemeClr val="tx1"/>
                        </a:solidFill>
                        <a:latin typeface="Cambria Math" panose="02040503050406030204" pitchFamily="18" charset="0"/>
                      </a:rPr>
                      <m:t>𝜎</m:t>
                    </m:r>
                    <m:r>
                      <a:rPr lang="aa-ET" b="0" i="1" smtClean="0">
                        <a:solidFill>
                          <a:schemeClr val="tx1"/>
                        </a:solidFill>
                        <a:latin typeface="Cambria Math" panose="02040503050406030204" pitchFamily="18" charset="0"/>
                      </a:rPr>
                      <m:t>=</m:t>
                    </m:r>
                    <m:f>
                      <m:fPr>
                        <m:ctrlPr>
                          <a:rPr lang="aa-ET" b="0" i="1" smtClean="0">
                            <a:solidFill>
                              <a:schemeClr val="tx1"/>
                            </a:solidFill>
                            <a:latin typeface="Cambria Math" panose="02040503050406030204" pitchFamily="18" charset="0"/>
                          </a:rPr>
                        </m:ctrlPr>
                      </m:fPr>
                      <m:num>
                        <m:r>
                          <a:rPr lang="aa-ET" b="0" i="1" smtClean="0">
                            <a:solidFill>
                              <a:schemeClr val="tx1"/>
                            </a:solidFill>
                            <a:latin typeface="Cambria Math" panose="02040503050406030204" pitchFamily="18" charset="0"/>
                          </a:rPr>
                          <m:t>𝑄</m:t>
                        </m:r>
                      </m:num>
                      <m:den>
                        <m:r>
                          <a:rPr lang="aa-ET" b="0" i="1" smtClean="0">
                            <a:solidFill>
                              <a:schemeClr val="tx1"/>
                            </a:solidFill>
                            <a:latin typeface="Cambria Math" panose="02040503050406030204" pitchFamily="18" charset="0"/>
                          </a:rPr>
                          <m:t>𝐴</m:t>
                        </m:r>
                      </m:den>
                    </m:f>
                    <m:r>
                      <a:rPr lang="aa-ET" b="0" i="1" smtClean="0">
                        <a:solidFill>
                          <a:schemeClr val="tx1"/>
                        </a:solidFill>
                        <a:latin typeface="Cambria Math" panose="02040503050406030204" pitchFamily="18" charset="0"/>
                      </a:rPr>
                      <m:t>=</m:t>
                    </m:r>
                    <m:f>
                      <m:fPr>
                        <m:ctrlPr>
                          <a:rPr lang="aa-ET" b="0" i="1" smtClean="0">
                            <a:solidFill>
                              <a:schemeClr val="tx1"/>
                            </a:solidFill>
                            <a:latin typeface="Cambria Math" panose="02040503050406030204" pitchFamily="18" charset="0"/>
                          </a:rPr>
                        </m:ctrlPr>
                      </m:fPr>
                      <m:num>
                        <m:r>
                          <a:rPr lang="aa-ET" b="0" i="1" smtClean="0">
                            <a:solidFill>
                              <a:schemeClr val="tx1"/>
                            </a:solidFill>
                            <a:latin typeface="Cambria Math" panose="02040503050406030204" pitchFamily="18" charset="0"/>
                          </a:rPr>
                          <m:t>𝑑𝑞</m:t>
                        </m:r>
                      </m:num>
                      <m:den>
                        <m:r>
                          <a:rPr lang="aa-ET" b="0" i="1" smtClean="0">
                            <a:solidFill>
                              <a:schemeClr val="tx1"/>
                            </a:solidFill>
                            <a:latin typeface="Cambria Math" panose="02040503050406030204" pitchFamily="18" charset="0"/>
                          </a:rPr>
                          <m:t>𝑑𝐴</m:t>
                        </m:r>
                      </m:den>
                    </m:f>
                    <m:r>
                      <a:rPr lang="aa-ET" b="0" i="1" smtClean="0">
                        <a:solidFill>
                          <a:schemeClr val="tx1"/>
                        </a:solidFill>
                        <a:latin typeface="Cambria Math" panose="02040503050406030204" pitchFamily="18" charset="0"/>
                      </a:rPr>
                      <m:t>=</m:t>
                    </m:r>
                    <m:f>
                      <m:fPr>
                        <m:ctrlPr>
                          <a:rPr lang="aa-ET" b="0" i="1" smtClean="0">
                            <a:solidFill>
                              <a:schemeClr val="tx1"/>
                            </a:solidFill>
                            <a:latin typeface="Cambria Math" panose="02040503050406030204" pitchFamily="18" charset="0"/>
                          </a:rPr>
                        </m:ctrlPr>
                      </m:fPr>
                      <m:num>
                        <m:r>
                          <a:rPr lang="aa-ET" b="0" i="1" smtClean="0">
                            <a:solidFill>
                              <a:schemeClr val="tx1"/>
                            </a:solidFill>
                            <a:latin typeface="Cambria Math" panose="02040503050406030204" pitchFamily="18" charset="0"/>
                          </a:rPr>
                          <m:t>𝑑𝑞</m:t>
                        </m:r>
                      </m:num>
                      <m:den>
                        <m:r>
                          <a:rPr lang="aa-ET" b="0" i="1" smtClean="0">
                            <a:solidFill>
                              <a:schemeClr val="tx1"/>
                            </a:solidFill>
                            <a:latin typeface="Cambria Math" panose="02040503050406030204" pitchFamily="18" charset="0"/>
                          </a:rPr>
                          <m:t>2</m:t>
                        </m:r>
                        <m:r>
                          <a:rPr lang="aa-ET" b="0" i="1" smtClean="0">
                            <a:solidFill>
                              <a:schemeClr val="tx1"/>
                            </a:solidFill>
                            <a:latin typeface="Cambria Math" panose="02040503050406030204" pitchFamily="18" charset="0"/>
                          </a:rPr>
                          <m:t>𝜋</m:t>
                        </m:r>
                        <m:r>
                          <a:rPr lang="aa-ET" b="0" i="1" smtClean="0">
                            <a:solidFill>
                              <a:schemeClr val="tx1"/>
                            </a:solidFill>
                            <a:latin typeface="Cambria Math" panose="02040503050406030204" pitchFamily="18" charset="0"/>
                          </a:rPr>
                          <m:t>𝑟𝑑𝑟</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𝑑𝑞</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𝜋𝜎</m:t>
                    </m:r>
                    <m:r>
                      <a:rPr lang="en-US" b="0" i="1" smtClean="0">
                        <a:solidFill>
                          <a:schemeClr val="tx1"/>
                        </a:solidFill>
                        <a:latin typeface="Cambria Math" panose="02040503050406030204" pitchFamily="18" charset="0"/>
                      </a:rPr>
                      <m:t>𝑟𝑑𝑟</m:t>
                    </m:r>
                  </m:oMath>
                </a14:m>
                <a:endParaRPr lang="el-GR" dirty="0">
                  <a:solidFill>
                    <a:schemeClr val="tx1"/>
                  </a:solidFill>
                </a:endParaRPr>
              </a:p>
            </p:txBody>
          </p:sp>
        </mc:Choice>
        <mc:Fallback xmlns="">
          <p:sp>
            <p:nvSpPr>
              <p:cNvPr id="8" name="Horizontal Scroll 7"/>
              <p:cNvSpPr>
                <a:spLocks noRot="1" noChangeAspect="1" noMove="1" noResize="1" noEditPoints="1" noAdjustHandles="1" noChangeArrowheads="1" noChangeShapeType="1" noTextEdit="1"/>
              </p:cNvSpPr>
              <p:nvPr/>
            </p:nvSpPr>
            <p:spPr>
              <a:xfrm>
                <a:off x="4267200" y="710292"/>
                <a:ext cx="4343400" cy="813708"/>
              </a:xfrm>
              <a:prstGeom prst="horizontalScroll">
                <a:avLst/>
              </a:prstGeom>
              <a:blipFill rotWithShape="0">
                <a:blip r:embed="rId3"/>
                <a:stretch>
                  <a:fillRect/>
                </a:stretch>
              </a:blipFill>
              <a:ln w="28575"/>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96160" y="2477880"/>
              <a:ext cx="7961400" cy="2863440"/>
            </p14:xfrm>
          </p:contentPart>
        </mc:Choice>
        <mc:Fallback xmlns="">
          <p:pic>
            <p:nvPicPr>
              <p:cNvPr id="4" name="Ink 3"/>
              <p:cNvPicPr/>
              <p:nvPr/>
            </p:nvPicPr>
            <p:blipFill>
              <a:blip r:embed="rId5"/>
              <a:stretch>
                <a:fillRect/>
              </a:stretch>
            </p:blipFill>
            <p:spPr>
              <a:xfrm>
                <a:off x="588600" y="2469600"/>
                <a:ext cx="7977960" cy="287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07320" y="4784400"/>
              <a:ext cx="6457680" cy="1310400"/>
            </p14:xfrm>
          </p:contentPart>
        </mc:Choice>
        <mc:Fallback xmlns="">
          <p:pic>
            <p:nvPicPr>
              <p:cNvPr id="6" name="Ink 5"/>
              <p:cNvPicPr/>
              <p:nvPr/>
            </p:nvPicPr>
            <p:blipFill>
              <a:blip r:embed="rId7"/>
              <a:stretch>
                <a:fillRect/>
              </a:stretch>
            </p:blipFill>
            <p:spPr>
              <a:xfrm>
                <a:off x="598320" y="4775400"/>
                <a:ext cx="6477840" cy="132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556440" y="5345280"/>
              <a:ext cx="5090400" cy="793800"/>
            </p14:xfrm>
          </p:contentPart>
        </mc:Choice>
        <mc:Fallback xmlns="">
          <p:pic>
            <p:nvPicPr>
              <p:cNvPr id="7" name="Ink 6"/>
              <p:cNvPicPr/>
              <p:nvPr/>
            </p:nvPicPr>
            <p:blipFill>
              <a:blip r:embed="rId9"/>
              <a:stretch>
                <a:fillRect/>
              </a:stretch>
            </p:blipFill>
            <p:spPr>
              <a:xfrm>
                <a:off x="3548160" y="5336280"/>
                <a:ext cx="5112000" cy="81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597600" y="6230880"/>
              <a:ext cx="7652880" cy="248400"/>
            </p14:xfrm>
          </p:contentPart>
        </mc:Choice>
        <mc:Fallback xmlns="">
          <p:pic>
            <p:nvPicPr>
              <p:cNvPr id="9" name="Ink 8"/>
              <p:cNvPicPr/>
              <p:nvPr/>
            </p:nvPicPr>
            <p:blipFill>
              <a:blip r:embed="rId11"/>
              <a:stretch>
                <a:fillRect/>
              </a:stretch>
            </p:blipFill>
            <p:spPr>
              <a:xfrm>
                <a:off x="588960" y="6224400"/>
                <a:ext cx="7671600" cy="264960"/>
              </a:xfrm>
              <a:prstGeom prst="rect">
                <a:avLst/>
              </a:prstGeom>
            </p:spPr>
          </p:pic>
        </mc:Fallback>
      </mc:AlternateContent>
    </p:spTree>
    <p:extLst>
      <p:ext uri="{BB962C8B-B14F-4D97-AF65-F5344CB8AC3E}">
        <p14:creationId xmlns:p14="http://schemas.microsoft.com/office/powerpoint/2010/main" val="4101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 – Λύση:</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dirty="0" smtClean="0">
                <a:latin typeface="Calibri" panose="020F0502020204030204" pitchFamily="34" charset="0"/>
                <a:cs typeface="Calibri" panose="020F0502020204030204" pitchFamily="34" charset="0"/>
              </a:rPr>
              <a:t>R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a14="http://schemas.microsoft.com/office/drawing/2010/main">
        <mc:Choice Requires="a14">
          <p:sp>
            <p:nvSpPr>
              <p:cNvPr id="6" name="Horizontal Scroll 5"/>
              <p:cNvSpPr/>
              <p:nvPr/>
            </p:nvSpPr>
            <p:spPr>
              <a:xfrm>
                <a:off x="4419600" y="609600"/>
                <a:ext cx="4191000" cy="1066800"/>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trlPr>
                            <a:rPr lang="en-US" b="0" i="1" smtClean="0">
                              <a:solidFill>
                                <a:schemeClr val="tx1"/>
                              </a:solidFill>
                              <a:latin typeface="Cambria Math" panose="02040503050406030204" pitchFamily="18" charset="0"/>
                            </a:rPr>
                          </m:ctrlPr>
                        </m:naryPr>
                        <m:sub>
                          <m:sSub>
                            <m:sSubPr>
                              <m:ctrlPr>
                                <a:rPr lang="en-US" b="0" i="1" smtClean="0">
                                  <a:solidFill>
                                    <a:schemeClr val="tx1"/>
                                  </a:solidFill>
                                  <a:latin typeface="Cambria Math" panose="02040503050406030204" pitchFamily="18" charset="0"/>
                                </a:rPr>
                              </m:ctrlPr>
                            </m:sSubPr>
                            <m:e>
                              <m:r>
                                <m:rPr>
                                  <m:brk m:alnAt="23"/>
                                </m:rPr>
                                <a:rPr lang="en-US" b="0" i="1" smtClean="0">
                                  <a:solidFill>
                                    <a:schemeClr val="tx1"/>
                                  </a:solidFill>
                                  <a:latin typeface="Cambria Math" panose="02040503050406030204" pitchFamily="18" charset="0"/>
                                </a:rPr>
                                <m:t>𝑐</m:t>
                              </m:r>
                            </m:e>
                            <m:sub>
                              <m:r>
                                <m:rPr>
                                  <m:brk m:alnAt="23"/>
                                </m:rPr>
                                <a:rPr lang="en-US" b="0" i="1" smtClean="0">
                                  <a:solidFill>
                                    <a:schemeClr val="tx1"/>
                                  </a:solidFill>
                                  <a:latin typeface="Cambria Math" panose="02040503050406030204" pitchFamily="18" charset="0"/>
                                </a:rPr>
                                <m:t>1</m:t>
                              </m:r>
                            </m:sub>
                          </m:sSub>
                        </m:sub>
                        <m:sup>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𝑥</m:t>
                              </m:r>
                            </m:num>
                            <m:den>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𝑎</m:t>
                                          </m:r>
                                        </m:e>
                                        <m:sup>
                                          <m:r>
                                            <a:rPr lang="en-US" i="1">
                                              <a:solidFill>
                                                <a:schemeClr val="tx1"/>
                                              </a:solidFill>
                                              <a:latin typeface="Cambria Math" panose="02040503050406030204" pitchFamily="18" charset="0"/>
                                            </a:rPr>
                                            <m:t>2</m:t>
                                          </m:r>
                                        </m:sup>
                                      </m:sSup>
                                    </m:e>
                                  </m:d>
                                </m:e>
                                <m:sup>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3</m:t>
                                      </m:r>
                                    </m:num>
                                    <m:den>
                                      <m:r>
                                        <a:rPr lang="en-US" i="1">
                                          <a:solidFill>
                                            <a:schemeClr val="tx1"/>
                                          </a:solidFill>
                                          <a:latin typeface="Cambria Math" panose="02040503050406030204" pitchFamily="18" charset="0"/>
                                        </a:rPr>
                                        <m:t>2</m:t>
                                      </m:r>
                                    </m:den>
                                  </m:f>
                                </m:sup>
                              </m:sSup>
                            </m:den>
                          </m:f>
                          <m:r>
                            <a:rPr lang="en-US" i="1">
                              <a:solidFill>
                                <a:schemeClr val="tx1"/>
                              </a:solidFill>
                              <a:latin typeface="Cambria Math" panose="02040503050406030204" pitchFamily="18" charset="0"/>
                            </a:rPr>
                            <m:t>𝑑𝑥</m:t>
                          </m:r>
                        </m:e>
                      </m:nary>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ad>
                            <m:radPr>
                              <m:degHide m:val="on"/>
                              <m:ctrlPr>
                                <a:rPr lang="en-US" b="0" i="1" smtClean="0">
                                  <a:solidFill>
                                    <a:schemeClr val="tx1"/>
                                  </a:solidFill>
                                  <a:latin typeface="Cambria Math" panose="02040503050406030204" pitchFamily="18" charset="0"/>
                                </a:rPr>
                              </m:ctrlPr>
                            </m:radPr>
                            <m:deg/>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𝑎</m:t>
                                  </m:r>
                                </m:e>
                                <m:sup>
                                  <m:r>
                                    <a:rPr lang="en-US" i="1">
                                      <a:solidFill>
                                        <a:schemeClr val="tx1"/>
                                      </a:solidFill>
                                      <a:latin typeface="Cambria Math" panose="02040503050406030204" pitchFamily="18" charset="0"/>
                                    </a:rPr>
                                    <m:t>2</m:t>
                                  </m:r>
                                </m:sup>
                              </m:sSup>
                            </m:e>
                          </m:rad>
                        </m:den>
                      </m:f>
                      <m:sSubSup>
                        <m:sSubSupPr>
                          <m:ctrlPr>
                            <a:rPr lang="en-US" b="0" i="1" smtClean="0">
                              <a:solidFill>
                                <a:schemeClr val="tx1"/>
                              </a:solidFill>
                              <a:latin typeface="Cambria Math" panose="02040503050406030204" pitchFamily="18" charset="0"/>
                            </a:rPr>
                          </m:ctrlPr>
                        </m:sSubSup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e>
                          </m:d>
                        </m:e>
                        <m:sub>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sub>
                        <m:sup>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sup>
                      </m:sSubSup>
                    </m:oMath>
                  </m:oMathPara>
                </a14:m>
                <a:endParaRPr lang="el-GR" dirty="0">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4419600" y="609600"/>
                <a:ext cx="4191000" cy="1066800"/>
              </a:xfrm>
              <a:prstGeom prst="horizontalScroll">
                <a:avLst/>
              </a:prstGeom>
              <a:blipFill rotWithShape="0">
                <a:blip r:embed="rId3"/>
                <a:stretch>
                  <a:fillRect/>
                </a:stretch>
              </a:blipFill>
              <a:ln w="28575"/>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15520" y="2532240"/>
              <a:ext cx="8028360" cy="3327120"/>
            </p14:xfrm>
          </p:contentPart>
        </mc:Choice>
        <mc:Fallback xmlns="">
          <p:pic>
            <p:nvPicPr>
              <p:cNvPr id="4" name="Ink 3"/>
              <p:cNvPicPr/>
              <p:nvPr/>
            </p:nvPicPr>
            <p:blipFill>
              <a:blip r:embed="rId5"/>
              <a:stretch>
                <a:fillRect/>
              </a:stretch>
            </p:blipFill>
            <p:spPr>
              <a:xfrm>
                <a:off x="508320" y="2520720"/>
                <a:ext cx="8045640" cy="3346920"/>
              </a:xfrm>
              <a:prstGeom prst="rect">
                <a:avLst/>
              </a:prstGeom>
            </p:spPr>
          </p:pic>
        </mc:Fallback>
      </mc:AlternateContent>
    </p:spTree>
    <p:extLst>
      <p:ext uri="{BB962C8B-B14F-4D97-AF65-F5344CB8AC3E}">
        <p14:creationId xmlns:p14="http://schemas.microsoft.com/office/powerpoint/2010/main" val="3041954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 – Λύση:</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dirty="0" smtClean="0">
                <a:latin typeface="Calibri" panose="020F0502020204030204" pitchFamily="34" charset="0"/>
                <a:cs typeface="Calibri" panose="020F0502020204030204" pitchFamily="34" charset="0"/>
              </a:rPr>
              <a:t>R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mc:Choice xmlns:a14="http://schemas.microsoft.com/office/drawing/2010/main" Requires="a14">
          <p:sp>
            <p:nvSpPr>
              <p:cNvPr id="6" name="Horizontal Scroll 5"/>
              <p:cNvSpPr/>
              <p:nvPr/>
            </p:nvSpPr>
            <p:spPr>
              <a:xfrm>
                <a:off x="5257800" y="609600"/>
                <a:ext cx="3352800" cy="1066800"/>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BS" b="0" i="1" smtClean="0">
                              <a:solidFill>
                                <a:schemeClr val="tx1"/>
                              </a:solidFill>
                              <a:latin typeface="Cambria Math" panose="02040503050406030204" pitchFamily="18" charset="0"/>
                            </a:rPr>
                          </m:ctrlPr>
                        </m:sSubPr>
                        <m:e>
                          <m:r>
                            <a:rPr lang="en-BS" b="0" i="1" smtClean="0">
                              <a:solidFill>
                                <a:schemeClr val="tx1"/>
                              </a:solidFill>
                              <a:latin typeface="Cambria Math" panose="02040503050406030204" pitchFamily="18" charset="0"/>
                            </a:rPr>
                            <m:t>𝐸</m:t>
                          </m:r>
                        </m:e>
                        <m:sub>
                          <m:r>
                            <a:rPr lang="en-BS" b="0" i="1" smtClean="0">
                              <a:solidFill>
                                <a:schemeClr val="tx1"/>
                              </a:solidFill>
                              <a:latin typeface="Cambria Math" panose="02040503050406030204" pitchFamily="18" charset="0"/>
                            </a:rPr>
                            <m:t>𝑃</m:t>
                          </m:r>
                        </m:sub>
                      </m:sSub>
                      <m:r>
                        <a:rPr lang="en-BS" b="0" i="1" smtClean="0">
                          <a:solidFill>
                            <a:schemeClr val="tx1"/>
                          </a:solidFill>
                          <a:latin typeface="Cambria Math" panose="02040503050406030204" pitchFamily="18" charset="0"/>
                        </a:rPr>
                        <m:t>=2</m:t>
                      </m:r>
                      <m:r>
                        <a:rPr lang="en-BS" b="0" i="1" smtClean="0">
                          <a:solidFill>
                            <a:schemeClr val="tx1"/>
                          </a:solidFill>
                          <a:latin typeface="Cambria Math" panose="02040503050406030204" pitchFamily="18" charset="0"/>
                        </a:rPr>
                        <m:t>𝜋</m:t>
                      </m:r>
                      <m:sSub>
                        <m:sSubPr>
                          <m:ctrlPr>
                            <a:rPr lang="en-BS" b="0" i="1" smtClean="0">
                              <a:solidFill>
                                <a:schemeClr val="tx1"/>
                              </a:solidFill>
                              <a:latin typeface="Cambria Math" panose="02040503050406030204" pitchFamily="18" charset="0"/>
                            </a:rPr>
                          </m:ctrlPr>
                        </m:sSubPr>
                        <m:e>
                          <m:r>
                            <a:rPr lang="en-BS" b="0" i="1" smtClean="0">
                              <a:solidFill>
                                <a:schemeClr val="tx1"/>
                              </a:solidFill>
                              <a:latin typeface="Cambria Math" panose="02040503050406030204" pitchFamily="18" charset="0"/>
                            </a:rPr>
                            <m:t>𝑘</m:t>
                          </m:r>
                        </m:e>
                        <m:sub>
                          <m:r>
                            <a:rPr lang="en-BS" b="0" i="1" smtClean="0">
                              <a:solidFill>
                                <a:schemeClr val="tx1"/>
                              </a:solidFill>
                              <a:latin typeface="Cambria Math" panose="02040503050406030204" pitchFamily="18" charset="0"/>
                            </a:rPr>
                            <m:t>𝑒</m:t>
                          </m:r>
                        </m:sub>
                      </m:sSub>
                      <m:r>
                        <a:rPr lang="en-BS" b="0" i="1" smtClean="0">
                          <a:solidFill>
                            <a:schemeClr val="tx1"/>
                          </a:solidFill>
                          <a:latin typeface="Cambria Math" panose="02040503050406030204" pitchFamily="18" charset="0"/>
                        </a:rPr>
                        <m:t>𝜎</m:t>
                      </m:r>
                      <m:d>
                        <m:dPr>
                          <m:ctrlPr>
                            <a:rPr lang="en-BS" b="0" i="1" smtClean="0">
                              <a:solidFill>
                                <a:schemeClr val="tx1"/>
                              </a:solidFill>
                              <a:latin typeface="Cambria Math" panose="02040503050406030204" pitchFamily="18" charset="0"/>
                            </a:rPr>
                          </m:ctrlPr>
                        </m:dPr>
                        <m:e>
                          <m:r>
                            <a:rPr lang="en-BS" b="0" i="1" smtClean="0">
                              <a:solidFill>
                                <a:schemeClr val="tx1"/>
                              </a:solidFill>
                              <a:latin typeface="Cambria Math" panose="02040503050406030204" pitchFamily="18" charset="0"/>
                            </a:rPr>
                            <m:t>1−</m:t>
                          </m:r>
                          <m:f>
                            <m:fPr>
                              <m:ctrlPr>
                                <a:rPr lang="en-BS" b="0" i="1" smtClean="0">
                                  <a:solidFill>
                                    <a:schemeClr val="tx1"/>
                                  </a:solidFill>
                                  <a:latin typeface="Cambria Math" panose="02040503050406030204" pitchFamily="18" charset="0"/>
                                </a:rPr>
                              </m:ctrlPr>
                            </m:fPr>
                            <m:num>
                              <m:r>
                                <a:rPr lang="en-BS" b="0" i="1" smtClean="0">
                                  <a:solidFill>
                                    <a:schemeClr val="tx1"/>
                                  </a:solidFill>
                                  <a:latin typeface="Cambria Math" panose="02040503050406030204" pitchFamily="18" charset="0"/>
                                </a:rPr>
                                <m:t>𝑥</m:t>
                              </m:r>
                            </m:num>
                            <m:den>
                              <m:rad>
                                <m:radPr>
                                  <m:degHide m:val="on"/>
                                  <m:ctrlPr>
                                    <a:rPr lang="en-BS" b="0" i="1" smtClean="0">
                                      <a:solidFill>
                                        <a:schemeClr val="tx1"/>
                                      </a:solidFill>
                                      <a:latin typeface="Cambria Math" panose="02040503050406030204" pitchFamily="18" charset="0"/>
                                    </a:rPr>
                                  </m:ctrlPr>
                                </m:radPr>
                                <m:deg/>
                                <m:e>
                                  <m:sSup>
                                    <m:sSupPr>
                                      <m:ctrlPr>
                                        <a:rPr lang="en-BS" b="0" i="1" smtClean="0">
                                          <a:solidFill>
                                            <a:schemeClr val="tx1"/>
                                          </a:solidFill>
                                          <a:latin typeface="Cambria Math" panose="02040503050406030204" pitchFamily="18" charset="0"/>
                                        </a:rPr>
                                      </m:ctrlPr>
                                    </m:sSupPr>
                                    <m:e>
                                      <m:r>
                                        <a:rPr lang="en-BS" b="0" i="1" smtClean="0">
                                          <a:solidFill>
                                            <a:schemeClr val="tx1"/>
                                          </a:solidFill>
                                          <a:latin typeface="Cambria Math" panose="02040503050406030204" pitchFamily="18" charset="0"/>
                                        </a:rPr>
                                        <m:t>𝑥</m:t>
                                      </m:r>
                                    </m:e>
                                    <m:sup>
                                      <m:r>
                                        <a:rPr lang="en-BS" b="0" i="1" smtClean="0">
                                          <a:solidFill>
                                            <a:schemeClr val="tx1"/>
                                          </a:solidFill>
                                          <a:latin typeface="Cambria Math" panose="02040503050406030204" pitchFamily="18" charset="0"/>
                                        </a:rPr>
                                        <m:t>2</m:t>
                                      </m:r>
                                    </m:sup>
                                  </m:sSup>
                                  <m:r>
                                    <a:rPr lang="en-BS" b="0" i="1" smtClean="0">
                                      <a:solidFill>
                                        <a:schemeClr val="tx1"/>
                                      </a:solidFill>
                                      <a:latin typeface="Cambria Math" panose="02040503050406030204" pitchFamily="18" charset="0"/>
                                    </a:rPr>
                                    <m:t>+</m:t>
                                  </m:r>
                                  <m:sSup>
                                    <m:sSupPr>
                                      <m:ctrlPr>
                                        <a:rPr lang="en-BS" b="0" i="1" smtClean="0">
                                          <a:solidFill>
                                            <a:schemeClr val="tx1"/>
                                          </a:solidFill>
                                          <a:latin typeface="Cambria Math" panose="02040503050406030204" pitchFamily="18" charset="0"/>
                                        </a:rPr>
                                      </m:ctrlPr>
                                    </m:sSupPr>
                                    <m:e>
                                      <m:r>
                                        <a:rPr lang="en-BS" b="0" i="1" smtClean="0">
                                          <a:solidFill>
                                            <a:schemeClr val="tx1"/>
                                          </a:solidFill>
                                          <a:latin typeface="Cambria Math" panose="02040503050406030204" pitchFamily="18" charset="0"/>
                                        </a:rPr>
                                        <m:t>𝑅</m:t>
                                      </m:r>
                                    </m:e>
                                    <m:sup>
                                      <m:r>
                                        <a:rPr lang="en-BS" b="0" i="1" smtClean="0">
                                          <a:solidFill>
                                            <a:schemeClr val="tx1"/>
                                          </a:solidFill>
                                          <a:latin typeface="Cambria Math" panose="02040503050406030204" pitchFamily="18" charset="0"/>
                                        </a:rPr>
                                        <m:t>2</m:t>
                                      </m:r>
                                    </m:sup>
                                  </m:sSup>
                                </m:e>
                              </m:rad>
                            </m:den>
                          </m:f>
                        </m:e>
                      </m:d>
                    </m:oMath>
                  </m:oMathPara>
                </a14:m>
                <a:endParaRPr lang="el-GR" dirty="0">
                  <a:solidFill>
                    <a:schemeClr val="tx1"/>
                  </a:solidFill>
                </a:endParaRPr>
              </a:p>
            </p:txBody>
          </p:sp>
        </mc:Choice>
        <mc:Fallback>
          <p:sp>
            <p:nvSpPr>
              <p:cNvPr id="6" name="Horizontal Scroll 5"/>
              <p:cNvSpPr>
                <a:spLocks noRot="1" noChangeAspect="1" noMove="1" noResize="1" noEditPoints="1" noAdjustHandles="1" noChangeArrowheads="1" noChangeShapeType="1" noTextEdit="1"/>
              </p:cNvSpPr>
              <p:nvPr/>
            </p:nvSpPr>
            <p:spPr>
              <a:xfrm>
                <a:off x="5257800" y="609600"/>
                <a:ext cx="3352800" cy="1066800"/>
              </a:xfrm>
              <a:prstGeom prst="horizontalScroll">
                <a:avLst/>
              </a:prstGeom>
              <a:blipFill>
                <a:blip r:embed="rId3"/>
                <a:stretch>
                  <a:fillRect/>
                </a:stretch>
              </a:blipFill>
              <a:ln w="28575"/>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540000" y="2571840"/>
              <a:ext cx="8075160" cy="3849120"/>
            </p14:xfrm>
          </p:contentPart>
        </mc:Choice>
        <mc:Fallback>
          <p:pic>
            <p:nvPicPr>
              <p:cNvPr id="4" name="Ink 3"/>
              <p:cNvPicPr/>
              <p:nvPr/>
            </p:nvPicPr>
            <p:blipFill>
              <a:blip r:embed="rId5"/>
              <a:stretch>
                <a:fillRect/>
              </a:stretch>
            </p:blipFill>
            <p:spPr>
              <a:xfrm>
                <a:off x="535320" y="2563200"/>
                <a:ext cx="8087040" cy="3865320"/>
              </a:xfrm>
              <a:prstGeom prst="rect">
                <a:avLst/>
              </a:prstGeom>
            </p:spPr>
          </p:pic>
        </mc:Fallback>
      </mc:AlternateContent>
    </p:spTree>
    <p:extLst>
      <p:ext uri="{BB962C8B-B14F-4D97-AF65-F5344CB8AC3E}">
        <p14:creationId xmlns:p14="http://schemas.microsoft.com/office/powerpoint/2010/main" val="28361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spTree>
    <p:extLst>
      <p:ext uri="{BB962C8B-B14F-4D97-AF65-F5344CB8AC3E}">
        <p14:creationId xmlns:p14="http://schemas.microsoft.com/office/powerpoint/2010/main" val="996737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301" y="2054602"/>
            <a:ext cx="2611798" cy="226555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57587" y="5483602"/>
                <a:ext cx="2433679" cy="636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𝑥</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e>
                          </m:rad>
                        </m:den>
                      </m:f>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557587" y="5483602"/>
                <a:ext cx="2433679" cy="6367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63749" y="5483602"/>
                <a:ext cx="2050754" cy="692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𝑄𝑥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up>
                          </m:sSup>
                        </m:den>
                      </m:f>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3263749" y="5483602"/>
                <a:ext cx="2050754" cy="692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44457" y="5530218"/>
                <a:ext cx="3144642" cy="645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a-ET" i="1" smtClean="0">
                              <a:latin typeface="Cambria Math" panose="02040503050406030204" pitchFamily="18" charset="0"/>
                            </a:rPr>
                          </m:ctrlPr>
                        </m:sSubPr>
                        <m:e>
                          <m:acc>
                            <m:accPr>
                              <m:chr m:val="⃗"/>
                              <m:ctrlPr>
                                <a:rPr lang="el-GR" i="1">
                                  <a:latin typeface="Cambria Math" panose="02040503050406030204" pitchFamily="18" charset="0"/>
                                </a:rPr>
                              </m:ctrlPr>
                            </m:accPr>
                            <m:e>
                              <m:r>
                                <a:rPr lang="aa-ET" i="1">
                                  <a:latin typeface="Cambria Math" panose="02040503050406030204" pitchFamily="18" charset="0"/>
                                </a:rPr>
                                <m:t>𝐸</m:t>
                              </m:r>
                            </m:e>
                          </m:acc>
                        </m:e>
                        <m:sub>
                          <m:r>
                            <a:rPr lang="aa-ET" i="1">
                              <a:latin typeface="Cambria Math" panose="02040503050406030204" pitchFamily="18" charset="0"/>
                            </a:rPr>
                            <m:t>𝑃</m:t>
                          </m:r>
                        </m:sub>
                      </m:sSub>
                      <m:r>
                        <a:rPr lang="en-US" b="0" i="1" smtClean="0">
                          <a:latin typeface="Cambria Math" panose="02040503050406030204" pitchFamily="18" charset="0"/>
                        </a:rPr>
                        <m:t>=2</m:t>
                      </m:r>
                      <m:r>
                        <a:rPr lang="en-US" b="0" i="1" smtClean="0">
                          <a:latin typeface="Cambria Math" panose="02040503050406030204" pitchFamily="18" charset="0"/>
                        </a:rPr>
                        <m:t>𝜋𝜎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en>
                          </m:f>
                        </m:e>
                      </m:d>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𝑖</m:t>
                          </m:r>
                        </m:e>
                      </m:acc>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5544457" y="5530218"/>
                <a:ext cx="3144642" cy="645946"/>
              </a:xfrm>
              <a:prstGeom prst="rect">
                <a:avLst/>
              </a:prstGeom>
              <a:blipFill>
                <a:blip r:embed="rId8"/>
                <a:stretch>
                  <a:fillRect/>
                </a:stretch>
              </a:blipFill>
            </p:spPr>
            <p:txBody>
              <a:bodyPr/>
              <a:lstStyle/>
              <a:p>
                <a:r>
                  <a:rPr lang="en-US">
                    <a:noFill/>
                  </a:rPr>
                  <a:t> </a:t>
                </a:r>
              </a:p>
            </p:txBody>
          </p:sp>
        </mc:Fallback>
      </mc:AlternateContent>
      <p:sp>
        <p:nvSpPr>
          <p:cNvPr id="12" name="Rectangle 11"/>
          <p:cNvSpPr/>
          <p:nvPr/>
        </p:nvSpPr>
        <p:spPr>
          <a:xfrm>
            <a:off x="758015" y="1349603"/>
            <a:ext cx="2370329" cy="369332"/>
          </a:xfrm>
          <a:prstGeom prst="rect">
            <a:avLst/>
          </a:prstGeom>
        </p:spPr>
        <p:txBody>
          <a:bodyPr wrap="none">
            <a:spAutoFit/>
          </a:bodyPr>
          <a:lstStyle/>
          <a:p>
            <a:r>
              <a:rPr lang="el-GR" b="1" dirty="0" smtClean="0"/>
              <a:t>Κατανομές φορτίων</a:t>
            </a:r>
            <a:endParaRPr lang="en-US" b="1" dirty="0"/>
          </a:p>
        </p:txBody>
      </p:sp>
      <p:grpSp>
        <p:nvGrpSpPr>
          <p:cNvPr id="13" name="Group 12"/>
          <p:cNvGrpSpPr/>
          <p:nvPr/>
        </p:nvGrpSpPr>
        <p:grpSpPr>
          <a:xfrm>
            <a:off x="538798" y="1905000"/>
            <a:ext cx="2246293" cy="2514600"/>
            <a:chOff x="538798" y="1905000"/>
            <a:chExt cx="2246293" cy="2514600"/>
          </a:xfrm>
        </p:grpSpPr>
        <p:pic>
          <p:nvPicPr>
            <p:cNvPr id="6" name="Picture 5"/>
            <p:cNvPicPr>
              <a:picLocks noChangeAspect="1"/>
            </p:cNvPicPr>
            <p:nvPr/>
          </p:nvPicPr>
          <p:blipFill>
            <a:blip r:embed="rId9"/>
            <a:stretch>
              <a:fillRect/>
            </a:stretch>
          </p:blipFill>
          <p:spPr>
            <a:xfrm>
              <a:off x="538798" y="1905000"/>
              <a:ext cx="2246293" cy="2514600"/>
            </a:xfrm>
            <a:prstGeom prst="rect">
              <a:avLst/>
            </a:prstGeom>
          </p:spPr>
        </p:pic>
        <p:cxnSp>
          <p:nvCxnSpPr>
            <p:cNvPr id="4" name="Straight Connector 3"/>
            <p:cNvCxnSpPr/>
            <p:nvPr/>
          </p:nvCxnSpPr>
          <p:spPr>
            <a:xfrm>
              <a:off x="958850" y="3276600"/>
              <a:ext cx="1066800" cy="0"/>
            </a:xfrm>
            <a:prstGeom prst="line">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473752" y="3260725"/>
                  <a:ext cx="126448"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𝑥</m:t>
                        </m:r>
                      </m:oMath>
                    </m:oMathPara>
                  </a14:m>
                  <a:endParaRPr lang="el-GR"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1473752" y="3260725"/>
                  <a:ext cx="126448" cy="184666"/>
                </a:xfrm>
                <a:prstGeom prst="rect">
                  <a:avLst/>
                </a:prstGeom>
                <a:blipFill rotWithShape="0">
                  <a:blip r:embed="rId10"/>
                  <a:stretch>
                    <a:fillRect l="-19048" r="-4762"/>
                  </a:stretch>
                </a:blipFill>
              </p:spPr>
              <p:txBody>
                <a:bodyPr/>
                <a:lstStyle/>
                <a:p>
                  <a:r>
                    <a:rPr lang="el-GR">
                      <a:noFill/>
                    </a:rPr>
                    <a:t> </a:t>
                  </a:r>
                </a:p>
              </p:txBody>
            </p:sp>
          </mc:Fallback>
        </mc:AlternateContent>
      </p:grpSp>
      <p:grpSp>
        <p:nvGrpSpPr>
          <p:cNvPr id="16" name="Group 15"/>
          <p:cNvGrpSpPr/>
          <p:nvPr/>
        </p:nvGrpSpPr>
        <p:grpSpPr>
          <a:xfrm>
            <a:off x="2814448" y="1976625"/>
            <a:ext cx="3262853" cy="2286000"/>
            <a:chOff x="2814448" y="1976625"/>
            <a:chExt cx="3262853" cy="2286000"/>
          </a:xfrm>
        </p:grpSpPr>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l="50444" b="14286"/>
            <a:stretch/>
          </p:blipFill>
          <p:spPr>
            <a:xfrm>
              <a:off x="2814448" y="1976625"/>
              <a:ext cx="3262853" cy="228600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429000" y="2597339"/>
                  <a:ext cx="12240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𝑎</m:t>
                        </m:r>
                      </m:oMath>
                    </m:oMathPara>
                  </a14:m>
                  <a:endParaRPr lang="el-GR" dirty="0"/>
                </a:p>
              </p:txBody>
            </p:sp>
          </mc:Choice>
          <mc:Fallback xmlns="">
            <p:sp>
              <p:nvSpPr>
                <p:cNvPr id="15" name="TextBox 14"/>
                <p:cNvSpPr txBox="1">
                  <a:spLocks noRot="1" noChangeAspect="1" noMove="1" noResize="1" noEditPoints="1" noAdjustHandles="1" noChangeArrowheads="1" noChangeShapeType="1" noTextEdit="1"/>
                </p:cNvSpPr>
                <p:nvPr/>
              </p:nvSpPr>
              <p:spPr>
                <a:xfrm>
                  <a:off x="3429000" y="2597339"/>
                  <a:ext cx="122405" cy="184666"/>
                </a:xfrm>
                <a:prstGeom prst="rect">
                  <a:avLst/>
                </a:prstGeom>
                <a:blipFill rotWithShape="0">
                  <a:blip r:embed="rId12"/>
                  <a:stretch>
                    <a:fillRect l="-20000" r="-15000" b="-3333"/>
                  </a:stretch>
                </a:blipFill>
              </p:spPr>
              <p:txBody>
                <a:bodyPr/>
                <a:lstStyle/>
                <a:p>
                  <a:r>
                    <a:rPr lang="el-GR">
                      <a:noFill/>
                    </a:rPr>
                    <a:t> </a:t>
                  </a:r>
                </a:p>
              </p:txBody>
            </p:sp>
          </mc:Fallback>
        </mc:AlternateContent>
      </p:grpSp>
      <p:sp>
        <p:nvSpPr>
          <p:cNvPr id="14" name="Horizontal Scroll 13"/>
          <p:cNvSpPr/>
          <p:nvPr/>
        </p:nvSpPr>
        <p:spPr>
          <a:xfrm>
            <a:off x="4419600" y="710292"/>
            <a:ext cx="4114800" cy="111850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rgbClr val="0070C0"/>
                </a:solidFill>
              </a:rPr>
              <a:t>Πολύ ειδικές περιπτώσεις επιλογής του σημείου </a:t>
            </a:r>
            <a:r>
              <a:rPr lang="en-BS" sz="1600" b="1" dirty="0" smtClean="0">
                <a:solidFill>
                  <a:srgbClr val="0070C0"/>
                </a:solidFill>
              </a:rPr>
              <a:t>P!! </a:t>
            </a:r>
            <a:r>
              <a:rPr lang="el-GR" sz="1600" b="1" dirty="0" smtClean="0">
                <a:solidFill>
                  <a:srgbClr val="0070C0"/>
                </a:solidFill>
              </a:rPr>
              <a:t>Προκύπτουν συμμετρίες που απλοποιούν τους υπολογισμούς!</a:t>
            </a:r>
            <a:endParaRPr lang="en-US" sz="1600" b="1" dirty="0">
              <a:solidFill>
                <a:srgbClr val="0070C0"/>
              </a:solidFill>
            </a:endParaRPr>
          </a:p>
        </p:txBody>
      </p:sp>
    </p:spTree>
    <p:extLst>
      <p:ext uri="{BB962C8B-B14F-4D97-AF65-F5344CB8AC3E}">
        <p14:creationId xmlns:p14="http://schemas.microsoft.com/office/powerpoint/2010/main" val="22787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12" name="Rectangle 11"/>
          <p:cNvSpPr/>
          <p:nvPr/>
        </p:nvSpPr>
        <p:spPr>
          <a:xfrm>
            <a:off x="758015" y="1349603"/>
            <a:ext cx="2370329" cy="369332"/>
          </a:xfrm>
          <a:prstGeom prst="rect">
            <a:avLst/>
          </a:prstGeom>
        </p:spPr>
        <p:txBody>
          <a:bodyPr wrap="none">
            <a:spAutoFit/>
          </a:bodyPr>
          <a:lstStyle/>
          <a:p>
            <a:r>
              <a:rPr lang="el-GR" b="1" dirty="0" smtClean="0"/>
              <a:t>Κατανομές φορτίων</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90879"/>
            <a:ext cx="5092068" cy="1844126"/>
          </a:xfrm>
          <a:prstGeom prst="rect">
            <a:avLst/>
          </a:prstGeom>
        </p:spPr>
      </p:pic>
      <p:sp>
        <p:nvSpPr>
          <p:cNvPr id="4" name="TextBox 3"/>
          <p:cNvSpPr txBox="1"/>
          <p:nvPr/>
        </p:nvSpPr>
        <p:spPr>
          <a:xfrm>
            <a:off x="779656" y="1874133"/>
            <a:ext cx="4697376" cy="369332"/>
          </a:xfrm>
          <a:prstGeom prst="rect">
            <a:avLst/>
          </a:prstGeom>
          <a:noFill/>
        </p:spPr>
        <p:txBody>
          <a:bodyPr wrap="none" rtlCol="0">
            <a:spAutoFit/>
          </a:bodyPr>
          <a:lstStyle/>
          <a:p>
            <a:r>
              <a:rPr lang="el-GR" dirty="0" smtClean="0">
                <a:latin typeface="Calibri" panose="020F0502020204030204" pitchFamily="34" charset="0"/>
                <a:cs typeface="Calibri" panose="020F0502020204030204" pitchFamily="34" charset="0"/>
              </a:rPr>
              <a:t>Πώς θα δουλεύατε στην παρακάτω περίπτωση?</a:t>
            </a:r>
            <a:endParaRPr lang="el-GR" dirty="0">
              <a:latin typeface="Calibri" panose="020F0502020204030204" pitchFamily="34" charset="0"/>
              <a:cs typeface="Calibri" panose="020F0502020204030204" pitchFamily="34" charset="0"/>
            </a:endParaRPr>
          </a:p>
        </p:txBody>
      </p:sp>
      <p:sp>
        <p:nvSpPr>
          <p:cNvPr id="6" name="TextBox 5"/>
          <p:cNvSpPr txBox="1"/>
          <p:nvPr/>
        </p:nvSpPr>
        <p:spPr>
          <a:xfrm>
            <a:off x="779656" y="5085186"/>
            <a:ext cx="3235629" cy="369332"/>
          </a:xfrm>
          <a:prstGeom prst="rect">
            <a:avLst/>
          </a:prstGeom>
          <a:noFill/>
        </p:spPr>
        <p:txBody>
          <a:bodyPr wrap="none" rtlCol="0">
            <a:spAutoFit/>
          </a:bodyPr>
          <a:lstStyle/>
          <a:p>
            <a:r>
              <a:rPr lang="el-GR" dirty="0" smtClean="0">
                <a:latin typeface="Calibri" panose="020F0502020204030204" pitchFamily="34" charset="0"/>
                <a:cs typeface="Calibri" panose="020F0502020204030204" pitchFamily="34" charset="0"/>
              </a:rPr>
              <a:t>Αν ο κύλινδρος ήταν «κούφιος»?</a:t>
            </a:r>
            <a:endParaRPr lang="el-GR" dirty="0">
              <a:latin typeface="Calibri" panose="020F0502020204030204" pitchFamily="34" charset="0"/>
              <a:cs typeface="Calibri" panose="020F0502020204030204" pitchFamily="34" charset="0"/>
            </a:endParaRPr>
          </a:p>
        </p:txBody>
      </p:sp>
      <p:sp>
        <p:nvSpPr>
          <p:cNvPr id="5" name="Horizontal Scroll 4"/>
          <p:cNvSpPr/>
          <p:nvPr/>
        </p:nvSpPr>
        <p:spPr>
          <a:xfrm>
            <a:off x="869634" y="4191000"/>
            <a:ext cx="7620000" cy="894186"/>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Θα θεωρούσαμε τον κύλινδρο ως μια συλλογή από «σημειακούς» δίσκους των οποίων τη συνεισφορά ηλεκτρικού πεδίου στο σημείο </a:t>
            </a:r>
            <a:r>
              <a:rPr lang="en-US" sz="1600" dirty="0" smtClean="0">
                <a:solidFill>
                  <a:schemeClr val="tx1"/>
                </a:solidFill>
              </a:rPr>
              <a:t>P </a:t>
            </a:r>
            <a:r>
              <a:rPr lang="el-GR" sz="1600" dirty="0" smtClean="0">
                <a:solidFill>
                  <a:schemeClr val="tx1"/>
                </a:solidFill>
              </a:rPr>
              <a:t>γνωρίζουμε ήδη!</a:t>
            </a:r>
            <a:endParaRPr lang="el-GR" sz="1600" dirty="0">
              <a:solidFill>
                <a:schemeClr val="tx1"/>
              </a:solidFill>
            </a:endParaRPr>
          </a:p>
        </p:txBody>
      </p:sp>
      <p:sp>
        <p:nvSpPr>
          <p:cNvPr id="8" name="Horizontal Scroll 7"/>
          <p:cNvSpPr/>
          <p:nvPr/>
        </p:nvSpPr>
        <p:spPr>
          <a:xfrm>
            <a:off x="869634" y="5454518"/>
            <a:ext cx="7620000" cy="894186"/>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Θα θεωρούσαμε τον κύλινδρο ως μια συλλογή από «σημειακούς» δακτυλίους των οποίων τη συνεισφορά ηλεκτρικού πεδίου στο σημείο </a:t>
            </a:r>
            <a:r>
              <a:rPr lang="en-US" sz="1600" dirty="0" smtClean="0">
                <a:solidFill>
                  <a:schemeClr val="tx1"/>
                </a:solidFill>
              </a:rPr>
              <a:t>P </a:t>
            </a:r>
            <a:r>
              <a:rPr lang="el-GR" sz="1600" dirty="0" smtClean="0">
                <a:solidFill>
                  <a:schemeClr val="tx1"/>
                </a:solidFill>
              </a:rPr>
              <a:t>γνωρίζουμε ήδη!</a:t>
            </a:r>
            <a:endParaRPr lang="el-GR" sz="1600" dirty="0">
              <a:solidFill>
                <a:schemeClr val="tx1"/>
              </a:solidFill>
            </a:endParaRPr>
          </a:p>
        </p:txBody>
      </p:sp>
    </p:spTree>
    <p:extLst>
      <p:ext uri="{BB962C8B-B14F-4D97-AF65-F5344CB8AC3E}">
        <p14:creationId xmlns:p14="http://schemas.microsoft.com/office/powerpoint/2010/main" val="15225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50" cy="5105400"/>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Ηλεκτρικά Πεδία</a:t>
            </a:r>
          </a:p>
          <a:p>
            <a:pPr lvl="1"/>
            <a:r>
              <a:rPr lang="el-GR" sz="2400" dirty="0" smtClean="0">
                <a:latin typeface="Calibri" panose="020F0502020204030204" pitchFamily="34" charset="0"/>
                <a:cs typeface="Calibri" panose="020F0502020204030204" pitchFamily="34" charset="0"/>
              </a:rPr>
              <a:t>Σε όλα τα παραδείγματα είδατε τη φιλοσοφία προσέγγισης</a:t>
            </a:r>
          </a:p>
          <a:p>
            <a:pPr lvl="1"/>
            <a:endParaRPr lang="el-GR" sz="2400" dirty="0" smtClean="0">
              <a:latin typeface="Calibri" panose="020F0502020204030204" pitchFamily="34" charset="0"/>
              <a:cs typeface="Calibri" panose="020F0502020204030204" pitchFamily="34" charset="0"/>
            </a:endParaRPr>
          </a:p>
          <a:p>
            <a:pPr lvl="1"/>
            <a:r>
              <a:rPr lang="el-GR" sz="2400" dirty="0" smtClean="0">
                <a:latin typeface="Calibri" panose="020F0502020204030204" pitchFamily="34" charset="0"/>
                <a:cs typeface="Calibri" panose="020F0502020204030204" pitchFamily="34" charset="0"/>
              </a:rPr>
              <a:t>Από ένα μικρό, «σημειακό» φορτίο (είτε πραγματικό σημειακό φορτίο είτε κατανομή μικρού φορτίου) γενικεύσαμε σε ολόκληρη την κατανομή φορτίου</a:t>
            </a:r>
          </a:p>
          <a:p>
            <a:pPr lvl="1"/>
            <a:endParaRPr lang="el-GR" sz="2400" dirty="0" smtClean="0">
              <a:latin typeface="Calibri" panose="020F0502020204030204" pitchFamily="34" charset="0"/>
              <a:cs typeface="Calibri" panose="020F0502020204030204" pitchFamily="34" charset="0"/>
            </a:endParaRPr>
          </a:p>
          <a:p>
            <a:pPr lvl="2"/>
            <a:r>
              <a:rPr lang="el-GR" sz="2200" dirty="0" smtClean="0">
                <a:latin typeface="Calibri" panose="020F0502020204030204" pitchFamily="34" charset="0"/>
                <a:cs typeface="Calibri" panose="020F0502020204030204" pitchFamily="34" charset="0"/>
              </a:rPr>
              <a:t>Υπολογίσαμε τη συνεισφορά ηλεκτρικού πεδίου σε ένα σημείο λόγω του «σημειακού» φορτίου</a:t>
            </a:r>
          </a:p>
          <a:p>
            <a:pPr lvl="1"/>
            <a:endParaRPr lang="el-GR" sz="2400" dirty="0" smtClean="0">
              <a:latin typeface="Calibri" panose="020F0502020204030204" pitchFamily="34" charset="0"/>
              <a:cs typeface="Calibri" panose="020F0502020204030204" pitchFamily="34" charset="0"/>
            </a:endParaRPr>
          </a:p>
          <a:p>
            <a:pPr lvl="2"/>
            <a:r>
              <a:rPr lang="el-GR" sz="2200" dirty="0" smtClean="0">
                <a:latin typeface="Calibri" panose="020F0502020204030204" pitchFamily="34" charset="0"/>
                <a:cs typeface="Calibri" panose="020F0502020204030204" pitchFamily="34" charset="0"/>
              </a:rPr>
              <a:t>Αθροίσαμε (ολοκληρώσαμε) όλες τις συνεισφορές που οφείλονται σε όλα τα «σημειακά» φορτία</a:t>
            </a:r>
            <a:endParaRPr lang="el-G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5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a:p>
                <a:pPr lvl="1"/>
                <a:r>
                  <a:rPr lang="el-GR" dirty="0" smtClean="0">
                    <a:latin typeface="Calibri" panose="020F0502020204030204" pitchFamily="34" charset="0"/>
                    <a:cs typeface="Calibri" panose="020F0502020204030204" pitchFamily="34" charset="0"/>
                  </a:rPr>
                  <a:t>Δεν μπορούμε να δούμε ένα ηλεκτρικό πεδίο</a:t>
                </a:r>
              </a:p>
              <a:p>
                <a:pPr lvl="1"/>
                <a:r>
                  <a:rPr lang="el-GR" dirty="0" smtClean="0">
                    <a:latin typeface="Calibri" panose="020F0502020204030204" pitchFamily="34" charset="0"/>
                    <a:cs typeface="Calibri" panose="020F0502020204030204" pitchFamily="34" charset="0"/>
                  </a:rPr>
                  <a:t>Ένας βολικός τρόπος αναπαράστασης είναι οι </a:t>
                </a:r>
                <a:r>
                  <a:rPr lang="el-GR" b="1" dirty="0" smtClean="0">
                    <a:latin typeface="Calibri" panose="020F0502020204030204" pitchFamily="34" charset="0"/>
                    <a:cs typeface="Calibri" panose="020F0502020204030204" pitchFamily="34" charset="0"/>
                  </a:rPr>
                  <a:t>δυναμικές γραμμές </a:t>
                </a:r>
                <a:r>
                  <a:rPr lang="el-GR" dirty="0" smtClean="0">
                    <a:latin typeface="Calibri" panose="020F0502020204030204" pitchFamily="34" charset="0"/>
                    <a:cs typeface="Calibri" panose="020F0502020204030204" pitchFamily="34" charset="0"/>
                  </a:rPr>
                  <a:t>ηλεκτρικού πεδίου</a:t>
                </a: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r>
                  <a:rPr lang="el-GR" dirty="0" smtClean="0">
                    <a:latin typeface="Calibri" panose="020F0502020204030204" pitchFamily="34" charset="0"/>
                    <a:cs typeface="Calibri" panose="020F0502020204030204" pitchFamily="34" charset="0"/>
                  </a:rPr>
                  <a:t> είναι εφαπτόμενο σε μια δυναμική γραμμή που διέρχεται από κάθε σημείο</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του χώρου</a:t>
                </a: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Η κατεύθυνση της γραμμής είναι όμοια με αυτή της ηλεκτρικής δύναμης που ασκείται σε ένα </a:t>
                </a:r>
                <a:r>
                  <a:rPr lang="el-GR" b="1" dirty="0" smtClean="0">
                    <a:latin typeface="Calibri" panose="020F0502020204030204" pitchFamily="34" charset="0"/>
                    <a:cs typeface="Calibri" panose="020F0502020204030204" pitchFamily="34" charset="0"/>
                  </a:rPr>
                  <a:t>θετικά</a:t>
                </a:r>
                <a:r>
                  <a:rPr lang="el-GR" dirty="0" smtClean="0">
                    <a:latin typeface="Calibri" panose="020F0502020204030204" pitchFamily="34" charset="0"/>
                    <a:cs typeface="Calibri" panose="020F0502020204030204" pitchFamily="34" charset="0"/>
                  </a:rPr>
                  <a:t> φορτισμένο σωματίδιο που βρίσκεται στο πεδίο</a:t>
                </a: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Ο αριθμός των γραμμών διαμέσου μιας επιφάνειας που είναι κάθετη στις δυναμικές γραμμές είναι ανάλογη του μέτρου του ηλεκτρικού πεδίου</a:t>
                </a:r>
              </a:p>
              <a:p>
                <a:pPr lvl="3">
                  <a:buFont typeface="Wingdings" panose="05000000000000000000" pitchFamily="2" charset="2"/>
                  <a:buChar char="§"/>
                </a:pPr>
                <a:r>
                  <a:rPr lang="el-GR" dirty="0" smtClean="0">
                    <a:latin typeface="Calibri" panose="020F0502020204030204" pitchFamily="34" charset="0"/>
                    <a:cs typeface="Calibri" panose="020F0502020204030204" pitchFamily="34" charset="0"/>
                  </a:rPr>
                  <a:t>Με άλλα λόγια, οι δυναμικές γραμμές είναι πιο πυκνές όπου η «δύναμη» του πεδίου είναι μεγαλύτερη</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10149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28800"/>
            <a:ext cx="5257799" cy="4609265"/>
          </a:xfrm>
          <a:prstGeom prst="rect">
            <a:avLst/>
          </a:prstGeom>
        </p:spPr>
      </p:pic>
    </p:spTree>
    <p:extLst>
      <p:ext uri="{BB962C8B-B14F-4D97-AF65-F5344CB8AC3E}">
        <p14:creationId xmlns:p14="http://schemas.microsoft.com/office/powerpoint/2010/main" val="218593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51054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a:p>
            <a:pPr lvl="1"/>
            <a:r>
              <a:rPr lang="el-GR" dirty="0" smtClean="0">
                <a:latin typeface="Calibri" panose="020F0502020204030204" pitchFamily="34" charset="0"/>
                <a:cs typeface="Calibri" panose="020F0502020204030204" pitchFamily="34" charset="0"/>
              </a:rPr>
              <a:t>Πώς τις σχεδιάζουμε;</a:t>
            </a:r>
          </a:p>
          <a:p>
            <a:pPr lvl="2"/>
            <a:endParaRPr lang="el-GR"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Για </a:t>
            </a:r>
            <a:r>
              <a:rPr lang="el-GR" b="1" dirty="0" smtClean="0">
                <a:latin typeface="Calibri" panose="020F0502020204030204" pitchFamily="34" charset="0"/>
                <a:cs typeface="Calibri" panose="020F0502020204030204" pitchFamily="34" charset="0"/>
              </a:rPr>
              <a:t>μεμονωμένα σημειακά φορτία</a:t>
            </a:r>
            <a:r>
              <a:rPr lang="el-GR" dirty="0" smtClean="0">
                <a:latin typeface="Calibri" panose="020F0502020204030204" pitchFamily="34" charset="0"/>
                <a:cs typeface="Calibri" panose="020F0502020204030204" pitchFamily="34" charset="0"/>
              </a:rPr>
              <a:t>, οι γραμμές κατευθύνονται </a:t>
            </a:r>
            <a:r>
              <a:rPr lang="el-GR" b="1" dirty="0" smtClean="0">
                <a:latin typeface="Calibri" panose="020F0502020204030204" pitchFamily="34" charset="0"/>
                <a:cs typeface="Calibri" panose="020F0502020204030204" pitchFamily="34" charset="0"/>
              </a:rPr>
              <a:t>ακτινικά προς τα «έξω» (θετικό φορτίο) </a:t>
            </a:r>
            <a:r>
              <a:rPr lang="el-GR" dirty="0" smtClean="0">
                <a:latin typeface="Calibri" panose="020F0502020204030204" pitchFamily="34" charset="0"/>
                <a:cs typeface="Calibri" panose="020F0502020204030204" pitchFamily="34" charset="0"/>
              </a:rPr>
              <a:t>ή προς τα </a:t>
            </a:r>
            <a:r>
              <a:rPr lang="el-GR" b="1" dirty="0" smtClean="0">
                <a:latin typeface="Calibri" panose="020F0502020204030204" pitchFamily="34" charset="0"/>
                <a:cs typeface="Calibri" panose="020F0502020204030204" pitchFamily="34" charset="0"/>
              </a:rPr>
              <a:t>«μέσα» (αρνητικό φορτίο)</a:t>
            </a: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Για δύο ανόμοια φορτία, οι γραμμές πρέπει να ξεκινούν από θετικό φορτίο και να καταλήγουν σε αρνητικό φορτίο. Αν υπάρχει πλεόνασμα κάποιου φορτίου, τότε κάποιες δυναμικές γραμμές θα ξεκινούν ή θα τελειώνουν απειροστά μακριά.</a:t>
            </a: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 αριθμός των γραμμών που ξεκινούν από ένα θετικό φορτίο ή πλησιάζουν ένα αρνητικό φορτίο είναι ανάλογη του μέτρου του φορτίου.</a:t>
            </a: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Οι δυναμικές γραμμές δεν τέμνονται.</a:t>
            </a:r>
          </a:p>
        </p:txBody>
      </p:sp>
    </p:spTree>
    <p:extLst>
      <p:ext uri="{BB962C8B-B14F-4D97-AF65-F5344CB8AC3E}">
        <p14:creationId xmlns:p14="http://schemas.microsoft.com/office/powerpoint/2010/main" val="37364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776513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822680" y="5284440"/>
              <a:ext cx="1572840" cy="362880"/>
            </p14:xfrm>
          </p:contentPart>
        </mc:Choice>
        <mc:Fallback xmlns="">
          <p:pic>
            <p:nvPicPr>
              <p:cNvPr id="6" name="Ink 5"/>
              <p:cNvPicPr/>
              <p:nvPr/>
            </p:nvPicPr>
            <p:blipFill>
              <a:blip r:embed="rId5"/>
              <a:stretch>
                <a:fillRect/>
              </a:stretch>
            </p:blipFill>
            <p:spPr>
              <a:xfrm>
                <a:off x="1814400" y="5276880"/>
                <a:ext cx="1590480" cy="381240"/>
              </a:xfrm>
              <a:prstGeom prst="rect">
                <a:avLst/>
              </a:prstGeom>
            </p:spPr>
          </p:pic>
        </mc:Fallback>
      </mc:AlternateContent>
    </p:spTree>
    <p:extLst>
      <p:ext uri="{BB962C8B-B14F-4D97-AF65-F5344CB8AC3E}">
        <p14:creationId xmlns:p14="http://schemas.microsoft.com/office/powerpoint/2010/main" val="2122757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Δυναμικές Γραμμές Ηλεκτρικού Πεδίου</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5"/>
              <a:stretch>
                <a:fillRect/>
              </a:stretch>
            </p:blipFill>
            <p:spPr>
              <a:xfrm>
                <a:off x="2027160" y="4754160"/>
                <a:ext cx="1248480" cy="72360"/>
              </a:xfrm>
              <a:prstGeom prst="rect">
                <a:avLst/>
              </a:prstGeom>
            </p:spPr>
          </p:pic>
        </mc:Fallback>
      </mc:AlternateContent>
      <p:pic>
        <p:nvPicPr>
          <p:cNvPr id="7" name="Picture 6"/>
          <p:cNvPicPr>
            <a:picLocks noChangeAspect="1"/>
          </p:cNvPicPr>
          <p:nvPr/>
        </p:nvPicPr>
        <p:blipFill>
          <a:blip r:embed="rId6"/>
          <a:stretch>
            <a:fillRect/>
          </a:stretch>
        </p:blipFill>
        <p:spPr>
          <a:xfrm>
            <a:off x="712950" y="2037988"/>
            <a:ext cx="3864349" cy="3981450"/>
          </a:xfrm>
          <a:prstGeom prst="rect">
            <a:avLst/>
          </a:prstGeom>
        </p:spPr>
      </p:pic>
      <p:pic>
        <p:nvPicPr>
          <p:cNvPr id="8" name="Picture 7"/>
          <p:cNvPicPr>
            <a:picLocks noChangeAspect="1"/>
          </p:cNvPicPr>
          <p:nvPr/>
        </p:nvPicPr>
        <p:blipFill>
          <a:blip r:embed="rId7"/>
          <a:stretch>
            <a:fillRect/>
          </a:stretch>
        </p:blipFill>
        <p:spPr>
          <a:xfrm>
            <a:off x="4784234" y="2103887"/>
            <a:ext cx="3695630" cy="3915551"/>
          </a:xfrm>
          <a:prstGeom prst="rect">
            <a:avLst/>
          </a:prstGeom>
        </p:spPr>
      </p:pic>
    </p:spTree>
    <p:extLst>
      <p:ext uri="{BB962C8B-B14F-4D97-AF65-F5344CB8AC3E}">
        <p14:creationId xmlns:p14="http://schemas.microsoft.com/office/powerpoint/2010/main" val="305432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2578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Κίνηση σωματιδίου σε ομογενές ηλεκτρικό πεδίο</a:t>
                </a:r>
              </a:p>
              <a:p>
                <a:pPr lvl="1"/>
                <a:r>
                  <a:rPr lang="el-GR" dirty="0" smtClean="0">
                    <a:latin typeface="Calibri" panose="020F0502020204030204" pitchFamily="34" charset="0"/>
                    <a:cs typeface="Calibri" panose="020F0502020204030204" pitchFamily="34" charset="0"/>
                  </a:rPr>
                  <a:t>Σωματίδιο μάζας </a:t>
                </a:r>
                <a14:m>
                  <m:oMath xmlns:m="http://schemas.openxmlformats.org/officeDocument/2006/math">
                    <m:r>
                      <a:rPr lang="en-US" i="1" dirty="0" smtClean="0">
                        <a:latin typeface="Cambria Math" panose="02040503050406030204" pitchFamily="18" charset="0"/>
                      </a:rPr>
                      <m:t>𝑚</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φορτίου </a:t>
                </a:r>
                <a14:m>
                  <m:oMath xmlns:m="http://schemas.openxmlformats.org/officeDocument/2006/math">
                    <m:r>
                      <a:rPr lang="en-US" i="1" dirty="0" smtClean="0">
                        <a:latin typeface="Cambria Math" panose="02040503050406030204" pitchFamily="18" charset="0"/>
                      </a:rPr>
                      <m:t>𝑞</m:t>
                    </m:r>
                  </m:oMath>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Ομογενές</a:t>
                </a:r>
                <a:r>
                  <a:rPr lang="el-GR"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σταθερό</a:t>
                </a:r>
                <a:r>
                  <a:rPr lang="el-GR" dirty="0" smtClean="0">
                    <a:latin typeface="Calibri" panose="020F0502020204030204" pitchFamily="34" charset="0"/>
                    <a:cs typeface="Calibri" panose="020F0502020204030204" pitchFamily="34" charset="0"/>
                  </a:rPr>
                  <a:t> μέτρο, </a:t>
                </a:r>
                <a:r>
                  <a:rPr lang="el-GR" b="1" dirty="0" smtClean="0">
                    <a:latin typeface="Calibri" panose="020F0502020204030204" pitchFamily="34" charset="0"/>
                    <a:cs typeface="Calibri" panose="020F0502020204030204" pitchFamily="34" charset="0"/>
                  </a:rPr>
                  <a:t>παράλληλες</a:t>
                </a:r>
                <a:r>
                  <a:rPr lang="el-GR" dirty="0" smtClean="0">
                    <a:latin typeface="Calibri" panose="020F0502020204030204" pitchFamily="34" charset="0"/>
                    <a:cs typeface="Calibri" panose="020F0502020204030204" pitchFamily="34" charset="0"/>
                  </a:rPr>
                  <a:t> δυναμικές γραμμές που ξεκινούν από θετικά φορτία και καταλήγουν σε αρνητικά φορτία</a:t>
                </a:r>
                <a:endParaRPr lang="en-US"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Επιταχυνόμενη κίνηση λόγω ηλεκτρικής δύναμης</a:t>
                </a:r>
                <a:r>
                  <a:rPr lang="en-US" dirty="0" smtClean="0">
                    <a:latin typeface="Calibri" panose="020F0502020204030204" pitchFamily="34" charset="0"/>
                    <a:cs typeface="Calibri" panose="020F0502020204030204" pitchFamily="34" charset="0"/>
                  </a:rPr>
                  <a:t> </a:t>
                </a:r>
                <a:endParaRPr lang="aa-ET" dirty="0" smtClean="0">
                  <a:latin typeface="Calibri" panose="020F0502020204030204" pitchFamily="34" charset="0"/>
                  <a:cs typeface="Calibri" panose="020F0502020204030204" pitchFamily="34" charset="0"/>
                </a:endParaRPr>
              </a:p>
              <a:p>
                <a:pPr marL="365760" lvl="1" indent="0">
                  <a:buNone/>
                </a:pPr>
                <a:r>
                  <a:rPr lang="en-US" i="1" dirty="0" smtClean="0">
                    <a:latin typeface="Calibri" panose="020F0502020204030204" pitchFamily="34" charset="0"/>
                    <a:cs typeface="Calibri" panose="020F0502020204030204" pitchFamily="34" charset="0"/>
                  </a:rPr>
                  <a:t/>
                </a:r>
                <a:br>
                  <a:rPr lang="en-US" i="1" dirty="0" smtClean="0">
                    <a:latin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r>
                        <a:rPr lang="en-US" b="0" i="1" smtClean="0">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l-GR"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m:oMathPara>
                </a14:m>
                <a:endParaRPr lang="en-US" dirty="0" smtClean="0">
                  <a:latin typeface="Calibri" panose="020F0502020204030204" pitchFamily="34" charset="0"/>
                  <a:cs typeface="Calibri" panose="020F0502020204030204" pitchFamily="34" charset="0"/>
                </a:endParaRPr>
              </a:p>
              <a:p>
                <a:pPr lvl="1"/>
                <a:endParaRPr lang="en-US" sz="1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το σωματίδιο έχει </a:t>
                </a:r>
                <a:r>
                  <a:rPr lang="el-GR" b="1" dirty="0" smtClean="0">
                    <a:latin typeface="Calibri" panose="020F0502020204030204" pitchFamily="34" charset="0"/>
                    <a:cs typeface="Calibri" panose="020F0502020204030204" pitchFamily="34" charset="0"/>
                  </a:rPr>
                  <a:t>θετικό</a:t>
                </a:r>
                <a:r>
                  <a:rPr lang="el-GR" dirty="0" smtClean="0">
                    <a:latin typeface="Calibri" panose="020F0502020204030204" pitchFamily="34" charset="0"/>
                    <a:cs typeface="Calibri" panose="020F0502020204030204" pitchFamily="34" charset="0"/>
                  </a:rPr>
                  <a:t> φορτίο, η κίνησή του ακολουθεί την κατεύθυνση</a:t>
                </a:r>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των δυναμικών γραμμών του ηλεκτρικού πεδίου</a:t>
                </a:r>
              </a:p>
              <a:p>
                <a:pPr lvl="1"/>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Αλλιώς, η κίνηση είναι αντίθετη της κατεύθυνσης του ηλεκτρικού πεδίου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257800"/>
              </a:xfrm>
              <a:blipFill rotWithShape="0">
                <a:blip r:embed="rId2"/>
                <a:stretch>
                  <a:fillRect t="-1506"/>
                </a:stretch>
              </a:blipFill>
            </p:spPr>
            <p:txBody>
              <a:bodyPr/>
              <a:lstStyle/>
              <a:p>
                <a:r>
                  <a:rPr lang="el-GR">
                    <a:noFill/>
                  </a:rPr>
                  <a:t> </a:t>
                </a:r>
              </a:p>
            </p:txBody>
          </p:sp>
        </mc:Fallback>
      </mc:AlternateContent>
    </p:spTree>
    <p:extLst>
      <p:ext uri="{BB962C8B-B14F-4D97-AF65-F5344CB8AC3E}">
        <p14:creationId xmlns:p14="http://schemas.microsoft.com/office/powerpoint/2010/main" val="2577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a:t>
            </a:r>
            <a:r>
              <a:rPr lang="el-GR" dirty="0"/>
              <a:t>Πεδία</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a:t>
            </a:r>
            <a:r>
              <a:rPr lang="el-GR" sz="1200" b="1" dirty="0" smtClean="0">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smtClean="0">
                <a:latin typeface="Cambria" panose="02040503050406030204" pitchFamily="18" charset="0"/>
                <a:sym typeface="Wingdings" panose="05000000000000000000" pitchFamily="2" charset="2"/>
              </a:rPr>
              <a:t> (</a:t>
            </a:r>
            <a:r>
              <a:rPr lang="en-US" sz="1200" b="1" dirty="0" smtClean="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2"/>
            <a:ext cx="3645408" cy="3149029"/>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sz="1800" dirty="0" smtClean="0">
                    <a:latin typeface="Calibri" panose="020F0502020204030204" pitchFamily="34" charset="0"/>
                    <a:cs typeface="Calibri" panose="020F0502020204030204" pitchFamily="34" charset="0"/>
                  </a:rPr>
                  <a:t>Ένα ηλεκτρόνιο μπαίνει σε μια περιοχή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ομογενούς ηλεκτρικού πεδίου όπως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στο σχήμα. Η αρχική ταχύτητά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του είναι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oMath>
                </a14:m>
                <a:r>
                  <a:rPr lang="en-US" sz="1800" dirty="0" smtClean="0">
                    <a:latin typeface="Calibri" panose="020F0502020204030204" pitchFamily="34" charset="0"/>
                    <a:cs typeface="Calibri" panose="020F0502020204030204" pitchFamily="34" charset="0"/>
                  </a:rPr>
                  <a:t> m/s </a:t>
                </a:r>
                <a:r>
                  <a:rPr lang="el-GR" sz="1800" dirty="0" smtClean="0">
                    <a:latin typeface="Calibri" panose="020F0502020204030204" pitchFamily="34" charset="0"/>
                    <a:cs typeface="Calibri" panose="020F0502020204030204" pitchFamily="34" charset="0"/>
                  </a:rPr>
                  <a:t>και </a:t>
                </a:r>
                <a:br>
                  <a:rPr lang="el-GR" sz="1800" dirty="0" smtClean="0">
                    <a:latin typeface="Calibri" panose="020F0502020204030204" pitchFamily="34" charset="0"/>
                    <a:cs typeface="Calibri" panose="020F0502020204030204" pitchFamily="34" charset="0"/>
                  </a:rPr>
                </a:b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=200</m:t>
                    </m:r>
                  </m:oMath>
                </a14:m>
                <a:r>
                  <a:rPr lang="en-US" sz="1800" dirty="0" smtClean="0">
                    <a:latin typeface="Calibri" panose="020F0502020204030204" pitchFamily="34" charset="0"/>
                    <a:cs typeface="Calibri" panose="020F0502020204030204" pitchFamily="34" charset="0"/>
                  </a:rPr>
                  <a:t> N/C. </a:t>
                </a:r>
                <a:r>
                  <a:rPr lang="el-GR" sz="1800" dirty="0" smtClean="0">
                    <a:latin typeface="Calibri" panose="020F0502020204030204" pitchFamily="34" charset="0"/>
                    <a:cs typeface="Calibri" panose="020F0502020204030204" pitchFamily="34" charset="0"/>
                  </a:rPr>
                  <a:t>Το οριζόντιο μήκος των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πλακών είναι </a:t>
                </a:r>
                <a14:m>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=0.1</m:t>
                    </m:r>
                  </m:oMath>
                </a14:m>
                <a:r>
                  <a:rPr lang="en-US" sz="1800" dirty="0" smtClean="0">
                    <a:latin typeface="Calibri" panose="020F0502020204030204" pitchFamily="34" charset="0"/>
                    <a:cs typeface="Calibri" panose="020F0502020204030204" pitchFamily="34" charset="0"/>
                  </a:rPr>
                  <a:t> m. </a:t>
                </a:r>
                <a:r>
                  <a:rPr lang="el-GR" sz="1800" dirty="0" smtClean="0">
                    <a:latin typeface="Calibri" panose="020F0502020204030204" pitchFamily="34" charset="0"/>
                    <a:cs typeface="Calibri" panose="020F0502020204030204" pitchFamily="34" charset="0"/>
                  </a:rPr>
                  <a:t>Θεωρήστε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𝑒</m:t>
                        </m:r>
                      </m:sub>
                    </m:sSub>
                  </m:oMath>
                </a14:m>
                <a:r>
                  <a:rPr lang="el-GR" sz="18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καθώς και το φορτίο του</a:t>
                </a:r>
                <a:r>
                  <a:rPr lang="en-US" sz="1800" dirty="0" smtClean="0">
                    <a:latin typeface="Calibri" panose="020F0502020204030204" pitchFamily="34" charset="0"/>
                    <a:cs typeface="Calibri" panose="020F0502020204030204" pitchFamily="34" charset="0"/>
                  </a:rPr>
                  <a:t>, </a:t>
                </a:r>
                <a14:m>
                  <m:oMath xmlns:m="http://schemas.openxmlformats.org/officeDocument/2006/math">
                    <m:r>
                      <a:rPr lang="en-US" sz="1800" i="1" smtClean="0">
                        <a:latin typeface="Cambria Math" panose="02040503050406030204" pitchFamily="18" charset="0"/>
                      </a:rPr>
                      <m:t>𝑒</m:t>
                    </m:r>
                  </m:oMath>
                </a14:m>
                <a:r>
                  <a:rPr lang="el-GR" sz="1800"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A) </a:t>
                </a:r>
                <a:r>
                  <a:rPr lang="el-GR" sz="1800" dirty="0" smtClean="0">
                    <a:latin typeface="Calibri" panose="020F0502020204030204" pitchFamily="34" charset="0"/>
                    <a:cs typeface="Calibri" panose="020F0502020204030204" pitchFamily="34" charset="0"/>
                  </a:rPr>
                  <a:t>Βρείτε την επιτάχυνση του ηλεκτρονίου όσο βρίσκεται ανάμεσα στις πλάκες.</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Υποθέτοντας ότι το ηλεκτρόνιο μπαίνει στο πεδίο τη χρονική στιγμή </a:t>
                </a:r>
                <a14:m>
                  <m:oMath xmlns:m="http://schemas.openxmlformats.org/officeDocument/2006/math">
                    <m:r>
                      <m:rPr>
                        <m:sty m:val="p"/>
                      </m:rPr>
                      <a:rPr lang="en-US" sz="1800" b="0" i="0" smtClean="0">
                        <a:latin typeface="Cambria Math" panose="02040503050406030204" pitchFamily="18" charset="0"/>
                      </a:rPr>
                      <m:t>t</m:t>
                    </m:r>
                    <m:r>
                      <a:rPr lang="en-US" sz="1800" b="0" i="0" smtClean="0">
                        <a:latin typeface="Cambria Math" panose="02040503050406030204" pitchFamily="18" charset="0"/>
                      </a:rPr>
                      <m:t>=0</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βρείτε το χρόνο που εγκαταλείπει το πεδίο.</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Γ) Υποθέτοντας ότι η </a:t>
                </a:r>
                <a:r>
                  <a:rPr lang="en-US" sz="1800" dirty="0" smtClean="0">
                    <a:latin typeface="Calibri" panose="020F0502020204030204" pitchFamily="34" charset="0"/>
                    <a:cs typeface="Calibri" panose="020F0502020204030204" pitchFamily="34" charset="0"/>
                  </a:rPr>
                  <a:t>y</a:t>
                </a:r>
                <a:r>
                  <a:rPr lang="el-GR" sz="1800" dirty="0" smtClean="0">
                    <a:latin typeface="Calibri" panose="020F0502020204030204" pitchFamily="34" charset="0"/>
                    <a:cs typeface="Calibri" panose="020F0502020204030204" pitchFamily="34" charset="0"/>
                  </a:rPr>
                  <a:t>-συνιστώσα του ηλεκτρονίου όταν μπαίνει στο ηλεκτρικό πεδίο είναι </a:t>
                </a:r>
                <a14:m>
                  <m:oMath xmlns:m="http://schemas.openxmlformats.org/officeDocument/2006/math">
                    <m:r>
                      <m:rPr>
                        <m:sty m:val="p"/>
                      </m:rPr>
                      <a:rPr lang="en-US" sz="1800" b="0" i="0" smtClean="0">
                        <a:latin typeface="Cambria Math" panose="02040503050406030204" pitchFamily="18" charset="0"/>
                      </a:rPr>
                      <m:t>y</m:t>
                    </m:r>
                    <m:r>
                      <a:rPr lang="en-US" sz="1800" i="0">
                        <a:latin typeface="Cambria Math" panose="02040503050406030204" pitchFamily="18" charset="0"/>
                      </a:rPr>
                      <m:t>=0</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ποια είναι αυτή με την οποία εγκαταλείπει το πεδίο;</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r="-62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34200" y="3060360"/>
              <a:ext cx="368280" cy="233640"/>
            </p14:xfrm>
          </p:contentPart>
        </mc:Choice>
        <mc:Fallback xmlns="">
          <p:pic>
            <p:nvPicPr>
              <p:cNvPr id="5" name="Ink 4"/>
              <p:cNvPicPr/>
              <p:nvPr/>
            </p:nvPicPr>
            <p:blipFill>
              <a:blip r:embed="rId5"/>
              <a:stretch>
                <a:fillRect/>
              </a:stretch>
            </p:blipFill>
            <p:spPr>
              <a:xfrm>
                <a:off x="8124120" y="3052800"/>
                <a:ext cx="389520" cy="252360"/>
              </a:xfrm>
              <a:prstGeom prst="rect">
                <a:avLst/>
              </a:prstGeom>
            </p:spPr>
          </p:pic>
        </mc:Fallback>
      </mc:AlternateContent>
    </p:spTree>
    <p:extLst>
      <p:ext uri="{BB962C8B-B14F-4D97-AF65-F5344CB8AC3E}">
        <p14:creationId xmlns:p14="http://schemas.microsoft.com/office/powerpoint/2010/main" val="2796763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600" dirty="0" smtClean="0">
                    <a:latin typeface="Calibri" panose="020F0502020204030204" pitchFamily="34" charset="0"/>
                    <a:cs typeface="Calibri" panose="020F0502020204030204" pitchFamily="34" charset="0"/>
                  </a:rPr>
                  <a:t>Η αρχική ταχύτητά του </a:t>
                </a:r>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m/s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smtClean="0">
                    <a:latin typeface="Calibri" panose="020F0502020204030204" pitchFamily="34" charset="0"/>
                    <a:cs typeface="Calibri" panose="020F0502020204030204" pitchFamily="34" charset="0"/>
                  </a:rPr>
                  <a:t> N/C. </a:t>
                </a:r>
                <a:r>
                  <a:rPr lang="el-GR" sz="1600" dirty="0" smtClean="0">
                    <a:latin typeface="Calibri" panose="020F0502020204030204" pitchFamily="34" charset="0"/>
                    <a:cs typeface="Calibri" panose="020F0502020204030204" pitchFamily="34" charset="0"/>
                  </a:rPr>
                  <a:t>Το οριζόντιο μήκος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smtClean="0">
                    <a:latin typeface="Calibri" panose="020F0502020204030204" pitchFamily="34" charset="0"/>
                    <a:cs typeface="Calibri" panose="020F0502020204030204" pitchFamily="34" charset="0"/>
                  </a:rPr>
                  <a:t> m.</a:t>
                </a:r>
                <a:br>
                  <a:rPr lang="en-US" sz="1600"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A) </a:t>
                </a:r>
                <a:r>
                  <a:rPr lang="el-GR" sz="1400" dirty="0" smtClean="0">
                    <a:latin typeface="Calibri" panose="020F0502020204030204" pitchFamily="34" charset="0"/>
                    <a:cs typeface="Calibri" panose="020F0502020204030204" pitchFamily="34" charset="0"/>
                  </a:rPr>
                  <a:t>Βρείτε την επιτάχυνση του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ηλεκτρονίου όσο βρίσκεται ανάμεσα στις πλάκες</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55840" y="2435760"/>
              <a:ext cx="8092800" cy="3908880"/>
            </p14:xfrm>
          </p:contentPart>
        </mc:Choice>
        <mc:Fallback xmlns="">
          <p:pic>
            <p:nvPicPr>
              <p:cNvPr id="5" name="Ink 4"/>
              <p:cNvPicPr/>
              <p:nvPr/>
            </p:nvPicPr>
            <p:blipFill>
              <a:blip r:embed="rId5"/>
              <a:stretch>
                <a:fillRect/>
              </a:stretch>
            </p:blipFill>
            <p:spPr>
              <a:xfrm>
                <a:off x="547560" y="2429640"/>
                <a:ext cx="8112960" cy="3926160"/>
              </a:xfrm>
              <a:prstGeom prst="rect">
                <a:avLst/>
              </a:prstGeom>
            </p:spPr>
          </p:pic>
        </mc:Fallback>
      </mc:AlternateContent>
    </p:spTree>
    <p:extLst>
      <p:ext uri="{BB962C8B-B14F-4D97-AF65-F5344CB8AC3E}">
        <p14:creationId xmlns:p14="http://schemas.microsoft.com/office/powerpoint/2010/main" val="2446786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600" dirty="0" smtClean="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m/s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και</a:t>
                </a:r>
                <a:r>
                  <a:rPr lang="en-US" sz="1600" dirty="0" smtClean="0">
                    <a:latin typeface="Calibri" panose="020F0502020204030204" pitchFamily="34" charset="0"/>
                    <a:cs typeface="Calibri" panose="020F0502020204030204" pitchFamily="34" charset="0"/>
                  </a:rPr>
                  <a:t>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smtClean="0">
                    <a:latin typeface="Calibri" panose="020F0502020204030204" pitchFamily="34" charset="0"/>
                    <a:cs typeface="Calibri" panose="020F0502020204030204" pitchFamily="34" charset="0"/>
                  </a:rPr>
                  <a:t> N/C. </a:t>
                </a:r>
                <a:r>
                  <a:rPr lang="el-GR" sz="1600" dirty="0" smtClean="0">
                    <a:latin typeface="Calibri" panose="020F0502020204030204" pitchFamily="34" charset="0"/>
                    <a:cs typeface="Calibri" panose="020F0502020204030204" pitchFamily="34" charset="0"/>
                  </a:rPr>
                  <a:t>Το οριζόντιο μήκος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smtClean="0">
                    <a:latin typeface="Calibri" panose="020F0502020204030204" pitchFamily="34" charset="0"/>
                    <a:cs typeface="Calibri" panose="020F0502020204030204" pitchFamily="34" charset="0"/>
                  </a:rPr>
                  <a:t> m.</a:t>
                </a:r>
                <a:br>
                  <a:rPr lang="en-US" sz="1600" dirty="0" smtClean="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Β) Υποθέτοντας ότι το </a:t>
                </a:r>
                <a:r>
                  <a:rPr lang="el-GR" sz="1400" dirty="0" smtClean="0">
                    <a:latin typeface="Calibri" panose="020F0502020204030204" pitchFamily="34" charset="0"/>
                    <a:cs typeface="Calibri" panose="020F0502020204030204" pitchFamily="34" charset="0"/>
                  </a:rPr>
                  <a:t>ηλεκτρόνιο </a:t>
                </a:r>
                <a:r>
                  <a:rPr lang="el-GR" sz="1400" dirty="0">
                    <a:latin typeface="Calibri" panose="020F0502020204030204" pitchFamily="34" charset="0"/>
                    <a:cs typeface="Calibri" panose="020F0502020204030204" pitchFamily="34" charset="0"/>
                  </a:rPr>
                  <a:t>μπαίνει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στο </a:t>
                </a:r>
                <a:r>
                  <a:rPr lang="el-GR" sz="1400" dirty="0">
                    <a:latin typeface="Calibri" panose="020F0502020204030204" pitchFamily="34" charset="0"/>
                    <a:cs typeface="Calibri" panose="020F0502020204030204" pitchFamily="34" charset="0"/>
                  </a:rPr>
                  <a:t>πεδίο τη χρονική στιγμή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βρείτε το χρόνο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που </a:t>
                </a:r>
                <a:r>
                  <a:rPr lang="el-GR" sz="1400" dirty="0">
                    <a:latin typeface="Calibri" panose="020F0502020204030204" pitchFamily="34" charset="0"/>
                    <a:cs typeface="Calibri" panose="020F0502020204030204" pitchFamily="34" charset="0"/>
                  </a:rPr>
                  <a:t>εγκαταλείπει το πεδίο.</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endParaRPr lang="el-GR" sz="1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00840" y="2258280"/>
              <a:ext cx="8137440" cy="4220280"/>
            </p14:xfrm>
          </p:contentPart>
        </mc:Choice>
        <mc:Fallback xmlns="">
          <p:pic>
            <p:nvPicPr>
              <p:cNvPr id="5" name="Ink 4"/>
              <p:cNvPicPr/>
              <p:nvPr/>
            </p:nvPicPr>
            <p:blipFill>
              <a:blip r:embed="rId5"/>
              <a:stretch>
                <a:fillRect/>
              </a:stretch>
            </p:blipFill>
            <p:spPr>
              <a:xfrm>
                <a:off x="595080" y="2249280"/>
                <a:ext cx="8152560" cy="423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112040" y="5101920"/>
              <a:ext cx="22680" cy="60480"/>
            </p14:xfrm>
          </p:contentPart>
        </mc:Choice>
        <mc:Fallback>
          <p:pic>
            <p:nvPicPr>
              <p:cNvPr id="6" name="Ink 5"/>
              <p:cNvPicPr/>
              <p:nvPr/>
            </p:nvPicPr>
            <p:blipFill>
              <a:blip r:embed="rId7"/>
              <a:stretch>
                <a:fillRect/>
              </a:stretch>
            </p:blipFill>
            <p:spPr>
              <a:xfrm>
                <a:off x="1104120" y="5093280"/>
                <a:ext cx="39600" cy="73440"/>
              </a:xfrm>
              <a:prstGeom prst="rect">
                <a:avLst/>
              </a:prstGeom>
            </p:spPr>
          </p:pic>
        </mc:Fallback>
      </mc:AlternateContent>
    </p:spTree>
    <p:extLst>
      <p:ext uri="{BB962C8B-B14F-4D97-AF65-F5344CB8AC3E}">
        <p14:creationId xmlns:p14="http://schemas.microsoft.com/office/powerpoint/2010/main" val="3516347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600" dirty="0" smtClean="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=3</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m/s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=200</m:t>
                    </m:r>
                  </m:oMath>
                </a14:m>
                <a:r>
                  <a:rPr lang="en-US" sz="1600" dirty="0" smtClean="0">
                    <a:latin typeface="Calibri" panose="020F0502020204030204" pitchFamily="34" charset="0"/>
                    <a:cs typeface="Calibri" panose="020F0502020204030204" pitchFamily="34" charset="0"/>
                  </a:rPr>
                  <a:t> N/C. </a:t>
                </a:r>
                <a:r>
                  <a:rPr lang="el-GR" sz="1600" dirty="0" smtClean="0">
                    <a:latin typeface="Calibri" panose="020F0502020204030204" pitchFamily="34" charset="0"/>
                    <a:cs typeface="Calibri" panose="020F0502020204030204" pitchFamily="34" charset="0"/>
                  </a:rPr>
                  <a:t>Το οριζόντιο μήκος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b="0" i="1" smtClean="0">
                        <a:latin typeface="Cambria Math" panose="02040503050406030204" pitchFamily="18" charset="0"/>
                      </a:rPr>
                      <m:t>𝑙</m:t>
                    </m:r>
                    <m:r>
                      <a:rPr lang="en-US" sz="1600" b="0" i="1" smtClean="0">
                        <a:latin typeface="Cambria Math" panose="02040503050406030204" pitchFamily="18" charset="0"/>
                      </a:rPr>
                      <m:t>=0.1</m:t>
                    </m:r>
                  </m:oMath>
                </a14:m>
                <a:r>
                  <a:rPr lang="en-US" sz="1600" dirty="0" smtClean="0">
                    <a:latin typeface="Calibri" panose="020F0502020204030204" pitchFamily="34" charset="0"/>
                    <a:cs typeface="Calibri" panose="020F0502020204030204" pitchFamily="34" charset="0"/>
                  </a:rPr>
                  <a:t> m.</a:t>
                </a:r>
                <a:br>
                  <a:rPr lang="en-US" sz="1600" dirty="0" smtClean="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Γ) Υποθέτοντας ότι η </a:t>
                </a:r>
                <a14:m>
                  <m:oMath xmlns:m="http://schemas.openxmlformats.org/officeDocument/2006/math">
                    <m:r>
                      <a:rPr lang="en-US" sz="1400" i="1" dirty="0" smtClean="0">
                        <a:latin typeface="Cambria Math" panose="02040503050406030204" pitchFamily="18" charset="0"/>
                        <a:cs typeface="Calibri" panose="020F0502020204030204" pitchFamily="34" charset="0"/>
                      </a:rPr>
                      <m:t>𝑦</m:t>
                    </m:r>
                  </m:oMath>
                </a14:m>
                <a:r>
                  <a:rPr lang="el-GR" sz="1400" dirty="0" smtClean="0">
                    <a:latin typeface="Calibri" panose="020F0502020204030204" pitchFamily="34" charset="0"/>
                    <a:cs typeface="Calibri" panose="020F0502020204030204" pitchFamily="34" charset="0"/>
                  </a:rPr>
                  <a:t>-συνιστώσα του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ηλεκτρονίου </a:t>
                </a:r>
                <a:r>
                  <a:rPr lang="el-GR" sz="1400" dirty="0">
                    <a:latin typeface="Calibri" panose="020F0502020204030204" pitchFamily="34" charset="0"/>
                    <a:cs typeface="Calibri" panose="020F0502020204030204" pitchFamily="34" charset="0"/>
                  </a:rPr>
                  <a:t>όταν μπαίνει στο ηλεκτρικό πεδίο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είναι </a:t>
                </a:r>
                <a14:m>
                  <m:oMath xmlns:m="http://schemas.openxmlformats.org/officeDocument/2006/math">
                    <m:r>
                      <a:rPr lang="en-US" sz="1400" i="1">
                        <a:latin typeface="Cambria Math" panose="02040503050406030204" pitchFamily="18" charset="0"/>
                      </a:rPr>
                      <m:t>𝑦</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ποια είναι αυτή με την οποία </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el-GR" sz="1400" dirty="0" smtClean="0">
                    <a:latin typeface="Calibri" panose="020F0502020204030204" pitchFamily="34" charset="0"/>
                    <a:cs typeface="Calibri" panose="020F0502020204030204" pitchFamily="34" charset="0"/>
                  </a:rPr>
                  <a:t>εγκαταλείπει </a:t>
                </a:r>
                <a:r>
                  <a:rPr lang="el-GR" sz="1400" dirty="0">
                    <a:latin typeface="Calibri" panose="020F0502020204030204" pitchFamily="34" charset="0"/>
                    <a:cs typeface="Calibri" panose="020F0502020204030204" pitchFamily="34" charset="0"/>
                  </a:rPr>
                  <a:t>το πεδίο;</a:t>
                </a:r>
              </a:p>
              <a:p>
                <a:pPr marL="365760" lvl="1"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613080" y="2333880"/>
              <a:ext cx="8039520" cy="4151880"/>
            </p14:xfrm>
          </p:contentPart>
        </mc:Choice>
        <mc:Fallback>
          <p:pic>
            <p:nvPicPr>
              <p:cNvPr id="5" name="Ink 4"/>
              <p:cNvPicPr/>
              <p:nvPr/>
            </p:nvPicPr>
            <p:blipFill>
              <a:blip r:embed="rId5"/>
              <a:stretch>
                <a:fillRect/>
              </a:stretch>
            </p:blipFill>
            <p:spPr>
              <a:xfrm>
                <a:off x="604080" y="2328840"/>
                <a:ext cx="8057160" cy="4167360"/>
              </a:xfrm>
              <a:prstGeom prst="rect">
                <a:avLst/>
              </a:prstGeom>
            </p:spPr>
          </p:pic>
        </mc:Fallback>
      </mc:AlternateContent>
    </p:spTree>
    <p:extLst>
      <p:ext uri="{BB962C8B-B14F-4D97-AF65-F5344CB8AC3E}">
        <p14:creationId xmlns:p14="http://schemas.microsoft.com/office/powerpoint/2010/main" val="223984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a:t>
            </a:r>
            <a:r>
              <a:rPr lang="el-GR" sz="1200" b="1" dirty="0" smtClean="0">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smtClean="0">
                <a:latin typeface="Cambria" panose="02040503050406030204" pitchFamily="18" charset="0"/>
                <a:sym typeface="Wingdings" panose="05000000000000000000" pitchFamily="2" charset="2"/>
              </a:rPr>
              <a:t> (</a:t>
            </a:r>
            <a:r>
              <a:rPr lang="en-US" sz="1200" b="1" dirty="0" smtClean="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334000"/>
              </a:xfrm>
            </p:spPr>
            <p:txBody>
              <a:bodyPr>
                <a:normAutofit fontScale="77500" lnSpcReduction="20000"/>
              </a:bodyPr>
              <a:lstStyle/>
              <a:p>
                <a:r>
                  <a:rPr lang="el-GR" sz="3100" b="1" dirty="0" smtClean="0">
                    <a:latin typeface="Calibri" panose="020F0502020204030204" pitchFamily="34" charset="0"/>
                    <a:cs typeface="Calibri" panose="020F0502020204030204" pitchFamily="34" charset="0"/>
                  </a:rPr>
                  <a:t>Ηλεκτρικό πεδίο</a:t>
                </a:r>
                <a:endParaRPr lang="en-US" sz="3100" b="1" dirty="0" smtClean="0">
                  <a:latin typeface="Calibri" panose="020F0502020204030204" pitchFamily="34" charset="0"/>
                  <a:cs typeface="Calibri" panose="020F0502020204030204" pitchFamily="34" charset="0"/>
                </a:endParaRPr>
              </a:p>
              <a:p>
                <a:r>
                  <a:rPr lang="el-GR" sz="2500" b="1"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σε ένα σημείο του χώρου: η ηλεκτρική δύναμη που ασκείται σε ένα σωματίδιο </a:t>
                </a:r>
                <a14:m>
                  <m:oMath xmlns:m="http://schemas.openxmlformats.org/officeDocument/2006/math">
                    <m:sSub>
                      <m:sSubPr>
                        <m:ctrlPr>
                          <a:rPr lang="el-GR" sz="2500" b="1" i="1" smtClean="0">
                            <a:latin typeface="Cambria Math" panose="02040503050406030204" pitchFamily="18" charset="0"/>
                          </a:rPr>
                        </m:ctrlPr>
                      </m:sSubPr>
                      <m:e>
                        <m:r>
                          <a:rPr lang="en-US" sz="2500" b="1" i="1" smtClean="0">
                            <a:latin typeface="Cambria Math" panose="02040503050406030204" pitchFamily="18" charset="0"/>
                          </a:rPr>
                          <m:t>𝒒</m:t>
                        </m:r>
                      </m:e>
                      <m:sub>
                        <m:r>
                          <a:rPr lang="en-US" sz="2500" b="1" i="1" smtClean="0">
                            <a:latin typeface="Cambria Math" panose="02040503050406030204" pitchFamily="18" charset="0"/>
                          </a:rPr>
                          <m:t>𝟎</m:t>
                        </m:r>
                      </m:sub>
                    </m:sSub>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δια το φορτίο αυτό </a:t>
                </a:r>
                <a:endParaRPr lang="en-US" sz="2500" b="1"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𝑬</m:t>
                          </m:r>
                        </m:e>
                      </m:acc>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sSub>
                            <m:sSubPr>
                              <m:ctrlPr>
                                <a:rPr lang="en-US" sz="2600" b="1" i="1" smtClean="0">
                                  <a:latin typeface="Cambria Math" panose="02040503050406030204" pitchFamily="18" charset="0"/>
                                </a:rPr>
                              </m:ctrlPr>
                            </m:sSubPr>
                            <m:e>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num>
                        <m:den>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den>
                      </m:f>
                    </m:oMath>
                  </m:oMathPara>
                </a14:m>
                <a:endParaRPr lang="en-US" sz="2500" b="1" dirty="0" smtClean="0">
                  <a:latin typeface="Calibri" panose="020F0502020204030204" pitchFamily="34" charset="0"/>
                  <a:cs typeface="Calibri" panose="020F0502020204030204" pitchFamily="34" charset="0"/>
                </a:endParaRPr>
              </a:p>
              <a:p>
                <a:r>
                  <a:rPr lang="el-GR" sz="2500" dirty="0" smtClean="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a:t>
                </a:r>
                <a14:m>
                  <m:oMath xmlns:m="http://schemas.openxmlformats.org/officeDocument/2006/math">
                    <m:sSub>
                      <m:sSubPr>
                        <m:ctrlPr>
                          <a:rPr lang="en-US" sz="2500" b="0" i="1" smtClean="0">
                            <a:latin typeface="Cambria Math" panose="02040503050406030204" pitchFamily="18" charset="0"/>
                          </a:rPr>
                        </m:ctrlPr>
                      </m:sSubPr>
                      <m:e>
                        <m:r>
                          <a:rPr lang="en-US" sz="2500" i="1">
                            <a:latin typeface="Cambria Math" panose="02040503050406030204" pitchFamily="18" charset="0"/>
                          </a:rPr>
                          <m:t>𝑞</m:t>
                        </m:r>
                      </m:e>
                      <m:sub>
                        <m:r>
                          <a:rPr lang="en-US" sz="2500" b="0" i="1" smtClean="0">
                            <a:latin typeface="Cambria Math" panose="02040503050406030204" pitchFamily="18" charset="0"/>
                          </a:rPr>
                          <m:t>0</m:t>
                        </m:r>
                      </m:sub>
                    </m:sSub>
                  </m:oMath>
                </a14:m>
                <a:r>
                  <a:rPr lang="el-GR" sz="2500" dirty="0" smtClean="0">
                    <a:latin typeface="Calibri" panose="020F0502020204030204" pitchFamily="34" charset="0"/>
                    <a:cs typeface="Calibri" panose="020F0502020204030204" pitchFamily="34" charset="0"/>
                  </a:rPr>
                  <a:t>) υφίσταται μια ηλεκτρική δύναμη </a:t>
                </a:r>
                <a:r>
                  <a:rPr lang="en-US" sz="2500" dirty="0" smtClean="0">
                    <a:latin typeface="Calibri" panose="020F0502020204030204" pitchFamily="34" charset="0"/>
                    <a:cs typeface="Calibri" panose="020F0502020204030204" pitchFamily="34" charset="0"/>
                  </a:rPr>
                  <a:t/>
                </a:r>
                <a:br>
                  <a:rPr lang="en-US" sz="2500" dirty="0" smtClean="0">
                    <a:latin typeface="Calibri" panose="020F0502020204030204" pitchFamily="34" charset="0"/>
                    <a:cs typeface="Calibri" panose="020F0502020204030204" pitchFamily="34" charset="0"/>
                  </a:rPr>
                </a:br>
                <a:endParaRPr lang="en-US" sz="25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el-GR" sz="2600" b="1" i="1" smtClean="0">
                              <a:latin typeface="Cambria Math" panose="02040503050406030204" pitchFamily="18" charset="0"/>
                            </a:rPr>
                          </m:ctrlPr>
                        </m:sSubPr>
                        <m:e>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r>
                        <a:rPr lang="en-US" sz="2600" b="1" i="1" smtClean="0">
                          <a:latin typeface="Cambria Math" panose="02040503050406030204" pitchFamily="18" charset="0"/>
                        </a:rPr>
                        <m:t>=</m:t>
                      </m:r>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𝑬</m:t>
                          </m:r>
                        </m:e>
                      </m:acc>
                    </m:oMath>
                  </m:oMathPara>
                </a14:m>
                <a:endParaRPr lang="el-GR" sz="2500" b="1" dirty="0" smtClean="0">
                  <a:latin typeface="Calibri" panose="020F0502020204030204" pitchFamily="34" charset="0"/>
                  <a:cs typeface="Calibri" panose="020F0502020204030204" pitchFamily="34" charset="0"/>
                </a:endParaRPr>
              </a:p>
              <a:p>
                <a:pPr marL="68580" indent="0">
                  <a:buNone/>
                </a:pPr>
                <a:endParaRPr lang="en-US" sz="1200" i="1" dirty="0" smtClean="0">
                  <a:latin typeface="Calibri" panose="020F0502020204030204" pitchFamily="34" charset="0"/>
                  <a:cs typeface="Calibri" panose="020F0502020204030204" pitchFamily="34" charset="0"/>
                </a:endParaRPr>
              </a:p>
              <a:p>
                <a:pPr marL="68580" indent="0">
                  <a:buNone/>
                </a:pPr>
                <a:endParaRPr lang="en-US" sz="1400" dirty="0" smtClean="0">
                  <a:latin typeface="Calibri" panose="020F0502020204030204" pitchFamily="34" charset="0"/>
                  <a:cs typeface="Calibri" panose="020F0502020204030204" pitchFamily="34" charset="0"/>
                </a:endParaRPr>
              </a:p>
              <a:p>
                <a:r>
                  <a:rPr lang="el-GR" sz="2500" dirty="0" smtClean="0">
                    <a:latin typeface="Calibri" panose="020F0502020204030204" pitchFamily="34" charset="0"/>
                    <a:cs typeface="Calibri" panose="020F0502020204030204" pitchFamily="34" charset="0"/>
                  </a:rPr>
                  <a:t>Το </a:t>
                </a:r>
                <a:r>
                  <a:rPr lang="el-GR" sz="2500" dirty="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n-US" sz="2500" i="1">
                            <a:latin typeface="Cambria Math" panose="02040503050406030204" pitchFamily="18" charset="0"/>
                          </a:rPr>
                        </m:ctrlPr>
                      </m:accPr>
                      <m:e>
                        <m:r>
                          <a:rPr lang="en-US" sz="2500" i="1">
                            <a:latin typeface="Cambria Math" panose="02040503050406030204" pitchFamily="18" charset="0"/>
                          </a:rPr>
                          <m:t>𝐸</m:t>
                        </m:r>
                      </m:e>
                    </m:acc>
                  </m:oMath>
                </a14:m>
                <a:r>
                  <a:rPr lang="el-GR" sz="2500" dirty="0">
                    <a:latin typeface="Calibri" panose="020F0502020204030204" pitchFamily="34" charset="0"/>
                    <a:cs typeface="Calibri" panose="020F0502020204030204" pitchFamily="34" charset="0"/>
                  </a:rPr>
                  <a:t> σε ένα σημείο </a:t>
                </a:r>
                <a:r>
                  <a:rPr lang="en-US" sz="2500" i="1" dirty="0">
                    <a:latin typeface="Calibri" panose="020F0502020204030204" pitchFamily="34" charset="0"/>
                    <a:cs typeface="Calibri" panose="020F0502020204030204" pitchFamily="34" charset="0"/>
                  </a:rPr>
                  <a:t>P</a:t>
                </a:r>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λόγω της παρουσίας </a:t>
                </a:r>
                <a:r>
                  <a:rPr lang="el-GR" sz="2500" b="1" dirty="0">
                    <a:latin typeface="Calibri" panose="020F0502020204030204" pitchFamily="34" charset="0"/>
                    <a:cs typeface="Calibri" panose="020F0502020204030204" pitchFamily="34" charset="0"/>
                  </a:rPr>
                  <a:t>πηγής φορτίου </a:t>
                </a:r>
                <a14:m>
                  <m:oMath xmlns:m="http://schemas.openxmlformats.org/officeDocument/2006/math">
                    <m:r>
                      <a:rPr lang="en-US" sz="2500" i="1">
                        <a:latin typeface="Cambria Math" panose="02040503050406030204" pitchFamily="18" charset="0"/>
                      </a:rPr>
                      <m:t>𝑞</m:t>
                    </m:r>
                  </m:oMath>
                </a14:m>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δίνεται ως </a:t>
                </a:r>
                <a:r>
                  <a:rPr lang="en-US" sz="2500" i="1" dirty="0">
                    <a:latin typeface="Calibri" panose="020F0502020204030204" pitchFamily="34" charset="0"/>
                    <a:cs typeface="Calibri" panose="020F0502020204030204" pitchFamily="34" charset="0"/>
                  </a:rPr>
                  <a:t/>
                </a:r>
                <a:br>
                  <a:rPr lang="en-US" sz="2500" i="1" dirty="0">
                    <a:latin typeface="Calibri" panose="020F0502020204030204" pitchFamily="34" charset="0"/>
                    <a:cs typeface="Calibri" panose="020F0502020204030204" pitchFamily="34" charset="0"/>
                  </a:rPr>
                </a:br>
                <a14:m>
                  <m:oMath xmlns:m="http://schemas.openxmlformats.org/officeDocument/2006/math">
                    <m:sSub>
                      <m:sSubPr>
                        <m:ctrlPr>
                          <a:rPr lang="aa-ET" sz="2600" b="1" i="1" smtClean="0">
                            <a:latin typeface="Cambria Math" panose="02040503050406030204" pitchFamily="18" charset="0"/>
                          </a:rPr>
                        </m:ctrlPr>
                      </m:sSubPr>
                      <m:e>
                        <m:acc>
                          <m:accPr>
                            <m:chr m:val="⃗"/>
                            <m:ctrlPr>
                              <a:rPr lang="el-GR" sz="2600" b="1" i="1">
                                <a:latin typeface="Cambria Math" panose="02040503050406030204" pitchFamily="18" charset="0"/>
                              </a:rPr>
                            </m:ctrlPr>
                          </m:accPr>
                          <m:e>
                            <m:r>
                              <a:rPr lang="en-US" sz="2600" b="1" i="1">
                                <a:latin typeface="Cambria Math" panose="02040503050406030204" pitchFamily="18" charset="0"/>
                              </a:rPr>
                              <m:t>𝑬</m:t>
                            </m:r>
                          </m:e>
                        </m:acc>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r>
                          <a:rPr lang="en-US" sz="2600" b="1" i="1">
                            <a:latin typeface="Cambria Math" panose="02040503050406030204" pitchFamily="18" charset="0"/>
                          </a:rPr>
                          <m:t>𝒒</m:t>
                        </m:r>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acc>
                      <m:accPr>
                        <m:chr m:val="⃗"/>
                        <m:ctrlPr>
                          <a:rPr lang="en-US" sz="2600" i="1">
                            <a:latin typeface="Cambria Math" panose="02040503050406030204" pitchFamily="18" charset="0"/>
                          </a:rPr>
                        </m:ctrlPr>
                      </m:accPr>
                      <m:e>
                        <m:r>
                          <a:rPr lang="en-US" sz="2600" b="1">
                            <a:latin typeface="Cambria Math" panose="02040503050406030204" pitchFamily="18" charset="0"/>
                          </a:rPr>
                          <m:t>𝐫</m:t>
                        </m:r>
                      </m:e>
                    </m:acc>
                  </m:oMath>
                </a14:m>
                <a:endParaRPr lang="en-US" sz="2500" dirty="0">
                  <a:latin typeface="Calibri" panose="020F0502020204030204" pitchFamily="34" charset="0"/>
                  <a:cs typeface="Calibri" panose="020F0502020204030204" pitchFamily="34" charset="0"/>
                </a:endParaRPr>
              </a:p>
              <a:p>
                <a:endParaRPr lang="en-US" sz="2500" dirty="0" smtClean="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M</a:t>
                </a:r>
                <a:r>
                  <a:rPr lang="el-GR" sz="2500" dirty="0" smtClean="0">
                    <a:latin typeface="Calibri" panose="020F0502020204030204" pitchFamily="34" charset="0"/>
                    <a:cs typeface="Calibri" panose="020F0502020204030204" pitchFamily="34" charset="0"/>
                  </a:rPr>
                  <a:t>έτρο </a:t>
                </a:r>
                <a:r>
                  <a:rPr lang="el-GR" sz="2500" dirty="0">
                    <a:latin typeface="Calibri" panose="020F0502020204030204" pitchFamily="34" charset="0"/>
                    <a:cs typeface="Calibri" panose="020F0502020204030204" pitchFamily="34" charset="0"/>
                  </a:rPr>
                  <a:t>του ηλεκτρικού πεδίου στο σημείο </a:t>
                </a:r>
                <a:r>
                  <a:rPr lang="en-US" sz="2500" i="1" dirty="0" smtClean="0">
                    <a:latin typeface="Calibri" panose="020F0502020204030204" pitchFamily="34" charset="0"/>
                    <a:cs typeface="Calibri" panose="020F0502020204030204" pitchFamily="34" charset="0"/>
                  </a:rPr>
                  <a:t>P</a:t>
                </a:r>
                <a:endParaRPr lang="el-GR" sz="2500"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aa-ET" sz="2600" b="1" i="1" smtClean="0">
                              <a:latin typeface="Cambria Math" panose="02040503050406030204" pitchFamily="18" charset="0"/>
                            </a:rPr>
                          </m:ctrlPr>
                        </m:sSubPr>
                        <m:e>
                          <m:r>
                            <a:rPr lang="en-US" sz="2600" b="1" i="1">
                              <a:latin typeface="Cambria Math" panose="02040503050406030204" pitchFamily="18" charset="0"/>
                            </a:rPr>
                            <m:t>𝑬</m:t>
                          </m:r>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d>
                            <m:dPr>
                              <m:begChr m:val="|"/>
                              <m:endChr m:val="|"/>
                              <m:ctrlPr>
                                <a:rPr lang="en-US" sz="2600" b="1" i="1">
                                  <a:latin typeface="Cambria Math" panose="02040503050406030204" pitchFamily="18" charset="0"/>
                                </a:rPr>
                              </m:ctrlPr>
                            </m:dPr>
                            <m:e>
                              <m:r>
                                <a:rPr lang="en-US" sz="2600" b="1" i="1">
                                  <a:latin typeface="Cambria Math" panose="02040503050406030204" pitchFamily="18" charset="0"/>
                                </a:rPr>
                                <m:t>𝒒</m:t>
                              </m:r>
                            </m:e>
                          </m:d>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oMath>
                  </m:oMathPara>
                </a14:m>
                <a:endParaRPr lang="el-GR" b="1"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2171" r="-460"/>
                </a:stretch>
              </a:blipFill>
            </p:spPr>
            <p:txBody>
              <a:bodyPr/>
              <a:lstStyle/>
              <a:p>
                <a:r>
                  <a:rPr lang="en-US">
                    <a:noFill/>
                  </a:rPr>
                  <a:t> </a:t>
                </a:r>
              </a:p>
            </p:txBody>
          </p:sp>
        </mc:Fallback>
      </mc:AlternateContent>
    </p:spTree>
    <p:extLst>
      <p:ext uri="{BB962C8B-B14F-4D97-AF65-F5344CB8AC3E}">
        <p14:creationId xmlns:p14="http://schemas.microsoft.com/office/powerpoint/2010/main" val="202780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334000"/>
              </a:xfrm>
            </p:spPr>
            <p:txBody>
              <a:bodyPr>
                <a:normAutofit/>
              </a:bodyPr>
              <a:lstStyle/>
              <a:p>
                <a:r>
                  <a:rPr lang="el-GR" sz="3100" b="1" dirty="0" smtClean="0">
                    <a:latin typeface="Calibri" panose="020F0502020204030204" pitchFamily="34" charset="0"/>
                    <a:cs typeface="Calibri" panose="020F0502020204030204" pitchFamily="34" charset="0"/>
                  </a:rPr>
                  <a:t>Ηλεκτρικό πεδίο</a:t>
                </a:r>
                <a:endParaRPr lang="en-US" sz="3100" b="1" dirty="0" smtClean="0">
                  <a:latin typeface="Calibri" panose="020F0502020204030204" pitchFamily="34" charset="0"/>
                  <a:cs typeface="Calibri" panose="020F0502020204030204" pitchFamily="34" charset="0"/>
                </a:endParaRPr>
              </a:p>
              <a:p>
                <a:r>
                  <a:rPr lang="el-GR" sz="2500" b="1"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από κατανομή φορτίου</a:t>
                </a:r>
              </a:p>
              <a:p>
                <a:endParaRPr lang="el-GR" sz="2500" b="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aa-ET" sz="2500" b="1" i="1" smtClean="0">
                              <a:latin typeface="Cambria Math" panose="02040503050406030204" pitchFamily="18" charset="0"/>
                              <a:cs typeface="Calibri" panose="020F0502020204030204" pitchFamily="34" charset="0"/>
                            </a:rPr>
                          </m:ctrlPr>
                        </m:sSubPr>
                        <m:e>
                          <m:r>
                            <a:rPr lang="aa-ET" sz="2500" b="1" i="1" smtClean="0">
                              <a:latin typeface="Cambria Math" panose="02040503050406030204" pitchFamily="18" charset="0"/>
                              <a:cs typeface="Calibri" panose="020F0502020204030204" pitchFamily="34" charset="0"/>
                            </a:rPr>
                            <m:t>𝑬</m:t>
                          </m:r>
                        </m:e>
                        <m:sub>
                          <m:r>
                            <a:rPr lang="aa-ET" sz="2500" b="1" i="1" smtClean="0">
                              <a:latin typeface="Cambria Math" panose="02040503050406030204" pitchFamily="18" charset="0"/>
                              <a:cs typeface="Calibri" panose="020F0502020204030204" pitchFamily="34" charset="0"/>
                            </a:rPr>
                            <m:t>𝑷</m:t>
                          </m:r>
                        </m:sub>
                      </m:sSub>
                      <m:r>
                        <a:rPr lang="aa-ET" sz="2500" b="1" i="1" smtClean="0">
                          <a:latin typeface="Cambria Math" panose="02040503050406030204" pitchFamily="18" charset="0"/>
                          <a:cs typeface="Calibri" panose="020F0502020204030204" pitchFamily="34" charset="0"/>
                        </a:rPr>
                        <m:t>=</m:t>
                      </m:r>
                      <m:nary>
                        <m:naryPr>
                          <m:limLoc m:val="undOvr"/>
                          <m:subHide m:val="on"/>
                          <m:supHide m:val="on"/>
                          <m:ctrlPr>
                            <a:rPr lang="aa-ET" sz="2500" b="1" i="1" smtClean="0">
                              <a:latin typeface="Cambria Math" panose="02040503050406030204" pitchFamily="18" charset="0"/>
                              <a:cs typeface="Calibri" panose="020F0502020204030204" pitchFamily="34" charset="0"/>
                            </a:rPr>
                          </m:ctrlPr>
                        </m:naryPr>
                        <m:sub/>
                        <m:sup/>
                        <m:e>
                          <m:r>
                            <a:rPr lang="aa-ET" sz="2500" b="1" i="1">
                              <a:latin typeface="Cambria Math" panose="02040503050406030204" pitchFamily="18" charset="0"/>
                              <a:cs typeface="Calibri" panose="020F0502020204030204" pitchFamily="34" charset="0"/>
                            </a:rPr>
                            <m:t>𝒅</m:t>
                          </m:r>
                          <m:sSub>
                            <m:sSubPr>
                              <m:ctrlPr>
                                <a:rPr lang="aa-ET" sz="2500" b="1" i="1">
                                  <a:latin typeface="Cambria Math" panose="02040503050406030204" pitchFamily="18" charset="0"/>
                                  <a:cs typeface="Calibri" panose="020F0502020204030204" pitchFamily="34" charset="0"/>
                                </a:rPr>
                              </m:ctrlPr>
                            </m:sSubPr>
                            <m:e>
                              <m:r>
                                <a:rPr lang="aa-ET" sz="2500" b="1" i="1">
                                  <a:latin typeface="Cambria Math" panose="02040503050406030204" pitchFamily="18" charset="0"/>
                                  <a:cs typeface="Calibri" panose="020F0502020204030204" pitchFamily="34" charset="0"/>
                                </a:rPr>
                                <m:t>𝑬</m:t>
                              </m:r>
                            </m:e>
                            <m:sub>
                              <m:r>
                                <a:rPr lang="aa-ET" sz="2500" b="1" i="1">
                                  <a:latin typeface="Cambria Math" panose="02040503050406030204" pitchFamily="18" charset="0"/>
                                  <a:cs typeface="Calibri" panose="020F0502020204030204" pitchFamily="34" charset="0"/>
                                </a:rPr>
                                <m:t>𝑷</m:t>
                              </m:r>
                            </m:sub>
                          </m:sSub>
                        </m:e>
                      </m:nary>
                    </m:oMath>
                  </m:oMathPara>
                </a14:m>
                <a:endParaRPr lang="en-US" sz="2500" b="1"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Υπολογίζουμε το πεδίο </a:t>
                </a:r>
                <a14:m>
                  <m:oMath xmlns:m="http://schemas.openxmlformats.org/officeDocument/2006/math">
                    <m:r>
                      <a:rPr lang="aa-ET" b="0" i="1">
                        <a:latin typeface="Cambria Math" panose="02040503050406030204" pitchFamily="18" charset="0"/>
                        <a:cs typeface="Calibri" panose="020F0502020204030204" pitchFamily="34" charset="0"/>
                      </a:rPr>
                      <m:t>𝑑</m:t>
                    </m:r>
                    <m:sSub>
                      <m:sSubPr>
                        <m:ctrlPr>
                          <a:rPr lang="aa-ET" i="1">
                            <a:latin typeface="Cambria Math" panose="02040503050406030204" pitchFamily="18" charset="0"/>
                            <a:cs typeface="Calibri" panose="020F0502020204030204" pitchFamily="34" charset="0"/>
                          </a:rPr>
                        </m:ctrlPr>
                      </m:sSubPr>
                      <m:e>
                        <m:r>
                          <a:rPr lang="aa-ET" b="0" i="1">
                            <a:latin typeface="Cambria Math" panose="02040503050406030204" pitchFamily="18" charset="0"/>
                            <a:cs typeface="Calibri" panose="020F0502020204030204" pitchFamily="34" charset="0"/>
                          </a:rPr>
                          <m:t>𝐸</m:t>
                        </m:r>
                      </m:e>
                      <m:sub>
                        <m:r>
                          <a:rPr lang="aa-ET" b="0" i="1">
                            <a:latin typeface="Cambria Math" panose="02040503050406030204" pitchFamily="18" charset="0"/>
                            <a:cs typeface="Calibri" panose="020F0502020204030204" pitchFamily="34" charset="0"/>
                          </a:rPr>
                          <m:t>𝑃</m:t>
                        </m:r>
                      </m:sub>
                    </m:sSub>
                  </m:oMath>
                </a14:m>
                <a:r>
                  <a:rPr lang="el-GR" dirty="0" smtClean="0">
                    <a:latin typeface="Calibri" panose="020F0502020204030204" pitchFamily="34" charset="0"/>
                    <a:cs typeface="Calibri" panose="020F0502020204030204" pitchFamily="34" charset="0"/>
                  </a:rPr>
                  <a:t> εξ αιτίας σημειακού φορτίου </a:t>
                </a:r>
                <a14:m>
                  <m:oMath xmlns:m="http://schemas.openxmlformats.org/officeDocument/2006/math">
                    <m:r>
                      <a:rPr lang="aa-ET" b="0" i="1" smtClean="0">
                        <a:latin typeface="Cambria Math" panose="02040503050406030204" pitchFamily="18" charset="0"/>
                        <a:cs typeface="Calibri" panose="020F0502020204030204" pitchFamily="34" charset="0"/>
                      </a:rPr>
                      <m:t>𝑑𝑞</m:t>
                    </m:r>
                  </m:oMath>
                </a14:m>
                <a:endParaRPr lang="aa-ET"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Αθροίζουμε (ολοκληρώνοντας) τις συνεισφορές όλων των απειροστά μικρών φορτίων </a:t>
                </a:r>
                <a14:m>
                  <m:oMath xmlns:m="http://schemas.openxmlformats.org/officeDocument/2006/math">
                    <m:r>
                      <a:rPr lang="aa-ET" b="0" i="1" smtClean="0">
                        <a:latin typeface="Cambria Math" panose="02040503050406030204" pitchFamily="18" charset="0"/>
                        <a:cs typeface="Calibri" panose="020F0502020204030204" pitchFamily="34" charset="0"/>
                      </a:rPr>
                      <m:t>𝑑𝑞</m:t>
                    </m:r>
                  </m:oMath>
                </a14:m>
                <a:r>
                  <a:rPr lang="aa-ET"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της κατανομής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1486"/>
                </a:stretch>
              </a:blipFill>
            </p:spPr>
            <p:txBody>
              <a:bodyPr/>
              <a:lstStyle/>
              <a:p>
                <a:r>
                  <a:rPr lang="en-US">
                    <a:noFill/>
                  </a:rPr>
                  <a:t> </a:t>
                </a:r>
              </a:p>
            </p:txBody>
          </p:sp>
        </mc:Fallback>
      </mc:AlternateContent>
    </p:spTree>
    <p:extLst>
      <p:ext uri="{BB962C8B-B14F-4D97-AF65-F5344CB8AC3E}">
        <p14:creationId xmlns:p14="http://schemas.microsoft.com/office/powerpoint/2010/main" val="44165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p>
              <a:p>
                <a:pPr lvl="1"/>
                <a:r>
                  <a:rPr lang="el-GR" sz="2000" dirty="0" smtClean="0">
                    <a:latin typeface="Calibri" panose="020F0502020204030204" pitchFamily="34" charset="0"/>
                    <a:cs typeface="Calibri" panose="020F0502020204030204" pitchFamily="34" charset="0"/>
                  </a:rPr>
                  <a:t>Μια ράβδος μήκους </a:t>
                </a:r>
                <a14:m>
                  <m:oMath xmlns:m="http://schemas.openxmlformats.org/officeDocument/2006/math">
                    <m:r>
                      <a:rPr lang="en-US" sz="2000" i="1" dirty="0" smtClean="0">
                        <a:latin typeface="Cambria Math" panose="02040503050406030204" pitchFamily="18" charset="0"/>
                        <a:cs typeface="Calibri" panose="020F0502020204030204" pitchFamily="34" charset="0"/>
                      </a:rPr>
                      <m:t>𝑙</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2000" i="1" dirty="0" smtClean="0">
                        <a:latin typeface="Cambria Math" panose="02040503050406030204" pitchFamily="18" charset="0"/>
                        <a:cs typeface="Calibri" panose="020F0502020204030204" pitchFamily="34" charset="0"/>
                      </a:rPr>
                      <m:t>𝜆</m:t>
                    </m:r>
                  </m:oMath>
                </a14:m>
                <a:r>
                  <a:rPr lang="el-GR" sz="20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2000" i="1" dirty="0" smtClean="0">
                        <a:latin typeface="Cambria Math" panose="02040503050406030204" pitchFamily="18" charset="0"/>
                      </a:rPr>
                      <m:t>𝑄</m:t>
                    </m:r>
                    <m:r>
                      <a:rPr lang="en-US" sz="2000" b="0" i="1" dirty="0" smtClean="0">
                        <a:latin typeface="Cambria Math" panose="02040503050406030204" pitchFamily="18" charset="0"/>
                      </a:rPr>
                      <m:t>&gt;0</m:t>
                    </m:r>
                  </m:oMath>
                </a14:m>
                <a:r>
                  <a:rPr lang="en-US" sz="20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 Βρείτε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που βρίσκεται σε απόσταση </a:t>
                </a:r>
                <a14:m>
                  <m:oMath xmlns:m="http://schemas.openxmlformats.org/officeDocument/2006/math">
                    <m:r>
                      <a:rPr lang="en-US" sz="2000" i="1" dirty="0" smtClean="0">
                        <a:latin typeface="Cambria Math" panose="02040503050406030204" pitchFamily="18" charset="0"/>
                        <a:cs typeface="Calibri" panose="020F0502020204030204" pitchFamily="34" charset="0"/>
                      </a:rPr>
                      <m:t>𝑥</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από το μέσον της ράβδου, όπως στο σχήμα.</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a:blip r:embed="rId3"/>
                <a:stretch>
                  <a:fillRect t="-1067"/>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5590016" y="31242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24639" y="3175987"/>
              <a:ext cx="8085960" cy="3277800"/>
            </p14:xfrm>
          </p:contentPart>
        </mc:Choice>
        <mc:Fallback xmlns="">
          <p:pic>
            <p:nvPicPr>
              <p:cNvPr id="11" name="Ink 10"/>
              <p:cNvPicPr/>
              <p:nvPr/>
            </p:nvPicPr>
            <p:blipFill>
              <a:blip r:embed="rId6"/>
              <a:stretch>
                <a:fillRect/>
              </a:stretch>
            </p:blipFill>
            <p:spPr>
              <a:xfrm>
                <a:off x="516719" y="3168067"/>
                <a:ext cx="8102520" cy="3295080"/>
              </a:xfrm>
              <a:prstGeom prst="rect">
                <a:avLst/>
              </a:prstGeom>
            </p:spPr>
          </p:pic>
        </mc:Fallback>
      </mc:AlternateContent>
    </p:spTree>
    <p:extLst>
      <p:ext uri="{BB962C8B-B14F-4D97-AF65-F5344CB8AC3E}">
        <p14:creationId xmlns:p14="http://schemas.microsoft.com/office/powerpoint/2010/main" val="242158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 </a:t>
                </a:r>
                <a14:m>
                  <m:oMath xmlns:m="http://schemas.openxmlformats.org/officeDocument/2006/math">
                    <m:r>
                      <a:rPr lang="en-US" sz="1800" i="1" dirty="0" smtClean="0">
                        <a:latin typeface="Cambria Math" panose="02040503050406030204" pitchFamily="18" charset="0"/>
                        <a:cs typeface="Calibri" panose="020F0502020204030204" pitchFamily="34" charset="0"/>
                      </a:rPr>
                      <m:t>𝑙</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09840" y="2696040"/>
              <a:ext cx="8124120" cy="3801960"/>
            </p14:xfrm>
          </p:contentPart>
        </mc:Choice>
        <mc:Fallback xmlns="">
          <p:pic>
            <p:nvPicPr>
              <p:cNvPr id="4" name="Ink 3"/>
              <p:cNvPicPr/>
              <p:nvPr/>
            </p:nvPicPr>
            <p:blipFill>
              <a:blip r:embed="rId7"/>
              <a:stretch>
                <a:fillRect/>
              </a:stretch>
            </p:blipFill>
            <p:spPr>
              <a:xfrm>
                <a:off x="599760" y="2686320"/>
                <a:ext cx="8140680" cy="382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2731320" y="3013920"/>
              <a:ext cx="52200" cy="102960"/>
            </p14:xfrm>
          </p:contentPart>
        </mc:Choice>
        <mc:Fallback xmlns="">
          <p:pic>
            <p:nvPicPr>
              <p:cNvPr id="5" name="Ink 4"/>
              <p:cNvPicPr/>
              <p:nvPr/>
            </p:nvPicPr>
            <p:blipFill>
              <a:blip r:embed="rId9"/>
              <a:stretch>
                <a:fillRect/>
              </a:stretch>
            </p:blipFill>
            <p:spPr>
              <a:xfrm>
                <a:off x="2721960" y="3004920"/>
                <a:ext cx="70920" cy="121320"/>
              </a:xfrm>
              <a:prstGeom prst="rect">
                <a:avLst/>
              </a:prstGeom>
            </p:spPr>
          </p:pic>
        </mc:Fallback>
      </mc:AlternateContent>
    </p:spTree>
    <p:extLst>
      <p:ext uri="{BB962C8B-B14F-4D97-AF65-F5344CB8AC3E}">
        <p14:creationId xmlns:p14="http://schemas.microsoft.com/office/powerpoint/2010/main" val="2197096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r>
              <a:rPr lang="en-US" dirty="0" smtClean="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86440" y="2639880"/>
              <a:ext cx="7520040" cy="3893400"/>
            </p14:xfrm>
          </p:contentPart>
        </mc:Choice>
        <mc:Fallback xmlns="">
          <p:pic>
            <p:nvPicPr>
              <p:cNvPr id="7" name="Ink 6"/>
              <p:cNvPicPr/>
              <p:nvPr/>
            </p:nvPicPr>
            <p:blipFill>
              <a:blip r:embed="rId7"/>
              <a:stretch>
                <a:fillRect/>
              </a:stretch>
            </p:blipFill>
            <p:spPr>
              <a:xfrm>
                <a:off x="578520" y="2629080"/>
                <a:ext cx="7538760" cy="3914640"/>
              </a:xfrm>
              <a:prstGeom prst="rect">
                <a:avLst/>
              </a:prstGeom>
            </p:spPr>
          </p:pic>
        </mc:Fallback>
      </mc:AlternateContent>
    </p:spTree>
    <p:extLst>
      <p:ext uri="{BB962C8B-B14F-4D97-AF65-F5344CB8AC3E}">
        <p14:creationId xmlns:p14="http://schemas.microsoft.com/office/powerpoint/2010/main" val="2128162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1_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9401</TotalTime>
  <Words>967</Words>
  <Application>Microsoft Office PowerPoint</Application>
  <PresentationFormat>On-screen Show (4:3)</PresentationFormat>
  <Paragraphs>169</Paragraphs>
  <Slides>34</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Calibri</vt:lpstr>
      <vt:lpstr>Cambria</vt:lpstr>
      <vt:lpstr>Cambria Math</vt:lpstr>
      <vt:lpstr>Wingdings</vt:lpstr>
      <vt:lpstr>Wingdings 2</vt:lpstr>
      <vt:lpstr>Theme2</vt:lpstr>
      <vt:lpstr>1_Theme2</vt:lpstr>
      <vt:lpstr>PowerPoint Presentation</vt:lpstr>
      <vt:lpstr>Reminder…</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919</cp:revision>
  <cp:lastPrinted>2019-11-14T08:09:52Z</cp:lastPrinted>
  <dcterms:created xsi:type="dcterms:W3CDTF">2006-08-16T00:00:00Z</dcterms:created>
  <dcterms:modified xsi:type="dcterms:W3CDTF">2022-12-05T11:02:32Z</dcterms:modified>
  <cp:contentStatus/>
</cp:coreProperties>
</file>